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3" r:id="rId9"/>
    <p:sldId id="264" r:id="rId10"/>
  </p:sldIdLst>
  <p:sldSz cx="6858000" cy="5143500"/>
  <p:notesSz cx="6858000" cy="9144000"/>
  <p:embeddedFontLst>
    <p:embeddedFont>
      <p:font typeface="Roboto Condensed" panose="020B0604020202020204" charset="0"/>
      <p:regular r:id="rId12"/>
      <p:bold r:id="rId13"/>
      <p:italic r:id="rId14"/>
      <p:boldItalic r:id="rId15"/>
    </p:embeddedFont>
    <p:embeddedFont>
      <p:font typeface="Arvo" panose="020B0604020202020204" charset="0"/>
      <p:regular r:id="rId16"/>
      <p:bold r:id="rId17"/>
      <p:italic r:id="rId18"/>
      <p:boldItalic r:id="rId19"/>
    </p:embeddedFont>
    <p:embeddedFont>
      <p:font typeface="Roboto Condensed Light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44">
          <p15:clr>
            <a:srgbClr val="9AA0A6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434" y="90"/>
      </p:cViewPr>
      <p:guideLst>
        <p:guide orient="horz" pos="144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067900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0220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911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8987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6871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6912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7151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8639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283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3400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658362" y="657775"/>
            <a:ext cx="974475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2" y="-7088"/>
            <a:ext cx="6496049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3" y="1090763"/>
            <a:ext cx="6635627" cy="2961975"/>
            <a:chOff x="-8178042" y="-4493254"/>
            <a:chExt cx="19483597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2757927" y="4278349"/>
            <a:ext cx="4110621" cy="432996"/>
            <a:chOff x="5582265" y="4646738"/>
            <a:chExt cx="5480828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7999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514352" y="1090750"/>
            <a:ext cx="4025925" cy="29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-3" y="45"/>
            <a:ext cx="5304323" cy="1327315"/>
            <a:chOff x="-4" y="40"/>
            <a:chExt cx="7072430" cy="1327315"/>
          </a:xfrm>
        </p:grpSpPr>
        <p:sp>
          <p:nvSpPr>
            <p:cNvPr id="25" name="Google Shape;25;p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26" name="Google Shape;26;p3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27" name="Google Shape;27;p3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29" name="Google Shape;29;p3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30" name="Google Shape;30;p3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32" name="Google Shape;32;p3"/>
          <p:cNvGrpSpPr/>
          <p:nvPr/>
        </p:nvGrpSpPr>
        <p:grpSpPr>
          <a:xfrm>
            <a:off x="5210133" y="4472728"/>
            <a:ext cx="1652123" cy="670795"/>
            <a:chOff x="5575242" y="4472723"/>
            <a:chExt cx="2202830" cy="670795"/>
          </a:xfrm>
        </p:grpSpPr>
        <p:sp>
          <p:nvSpPr>
            <p:cNvPr id="33" name="Google Shape;33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" name="Google Shape;34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5" name="Google Shape;35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" name="Google Shape;37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8" name="Google Shape;38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0" name="Google Shape;40;p3"/>
          <p:cNvSpPr txBox="1">
            <a:spLocks noGrp="1"/>
          </p:cNvSpPr>
          <p:nvPr>
            <p:ph type="title"/>
          </p:nvPr>
        </p:nvSpPr>
        <p:spPr>
          <a:xfrm>
            <a:off x="610706" y="392575"/>
            <a:ext cx="41193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body" idx="1"/>
          </p:nvPr>
        </p:nvSpPr>
        <p:spPr>
          <a:xfrm>
            <a:off x="610706" y="1327350"/>
            <a:ext cx="459945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 algn="l">
              <a:lnSpc>
                <a:spcPct val="100000"/>
              </a:lnSpc>
              <a:spcBef>
                <a:spcPts val="750"/>
              </a:spcBef>
              <a:spcAft>
                <a:spcPts val="75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sldNum" idx="12"/>
          </p:nvPr>
        </p:nvSpPr>
        <p:spPr>
          <a:xfrm>
            <a:off x="5713500" y="4636500"/>
            <a:ext cx="111555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"/>
          <p:cNvSpPr/>
          <p:nvPr/>
        </p:nvSpPr>
        <p:spPr>
          <a:xfrm>
            <a:off x="4272911" y="2635519"/>
            <a:ext cx="6669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5" name="Google Shape;45;p4"/>
          <p:cNvGrpSpPr/>
          <p:nvPr/>
        </p:nvGrpSpPr>
        <p:grpSpPr>
          <a:xfrm>
            <a:off x="2" y="-7088"/>
            <a:ext cx="6496049" cy="5150588"/>
            <a:chOff x="0" y="-7088"/>
            <a:chExt cx="8661398" cy="5150588"/>
          </a:xfrm>
        </p:grpSpPr>
        <p:sp>
          <p:nvSpPr>
            <p:cNvPr id="46" name="Google Shape;46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8" name="Google Shape;48;p4"/>
          <p:cNvGrpSpPr/>
          <p:nvPr/>
        </p:nvGrpSpPr>
        <p:grpSpPr>
          <a:xfrm rot="10800000" flipH="1">
            <a:off x="1" y="2924826"/>
            <a:ext cx="4941815" cy="2027268"/>
            <a:chOff x="-9894852" y="-4493254"/>
            <a:chExt cx="21200408" cy="6522740"/>
          </a:xfrm>
        </p:grpSpPr>
        <p:sp>
          <p:nvSpPr>
            <p:cNvPr id="49" name="Google Shape;49;p4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51" name="Google Shape;51;p4"/>
          <p:cNvGrpSpPr/>
          <p:nvPr/>
        </p:nvGrpSpPr>
        <p:grpSpPr>
          <a:xfrm>
            <a:off x="5210133" y="4472728"/>
            <a:ext cx="1652123" cy="670795"/>
            <a:chOff x="5575242" y="4472723"/>
            <a:chExt cx="2202830" cy="670795"/>
          </a:xfrm>
        </p:grpSpPr>
        <p:sp>
          <p:nvSpPr>
            <p:cNvPr id="52" name="Google Shape;52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3" name="Google Shape;53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4" name="Google Shape;54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6" name="Google Shape;56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7" name="Google Shape;57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9" name="Google Shape;59;p4"/>
          <p:cNvSpPr txBox="1">
            <a:spLocks noGrp="1"/>
          </p:cNvSpPr>
          <p:nvPr>
            <p:ph type="ctrTitle"/>
          </p:nvPr>
        </p:nvSpPr>
        <p:spPr>
          <a:xfrm>
            <a:off x="347644" y="2871148"/>
            <a:ext cx="30708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9pPr>
          </a:lstStyle>
          <a:p>
            <a:endParaRPr/>
          </a:p>
        </p:txBody>
      </p:sp>
      <p:sp>
        <p:nvSpPr>
          <p:cNvPr id="60" name="Google Shape;60;p4"/>
          <p:cNvSpPr txBox="1">
            <a:spLocks noGrp="1"/>
          </p:cNvSpPr>
          <p:nvPr>
            <p:ph type="subTitle" idx="1"/>
          </p:nvPr>
        </p:nvSpPr>
        <p:spPr>
          <a:xfrm>
            <a:off x="347644" y="3975449"/>
            <a:ext cx="30708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1500">
                <a:solidFill>
                  <a:srgbClr val="FF9800"/>
                </a:solidFill>
              </a:defRPr>
            </a:lvl1pPr>
            <a:lvl2pPr lvl="1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1500">
                <a:solidFill>
                  <a:srgbClr val="FF9800"/>
                </a:solidFill>
              </a:defRPr>
            </a:lvl2pPr>
            <a:lvl3pPr lvl="2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1500">
                <a:solidFill>
                  <a:srgbClr val="FF9800"/>
                </a:solidFill>
              </a:defRPr>
            </a:lvl3pPr>
            <a:lvl4pPr lvl="3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1500">
                <a:solidFill>
                  <a:srgbClr val="FF9800"/>
                </a:solidFill>
              </a:defRPr>
            </a:lvl4pPr>
            <a:lvl5pPr lvl="4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1500">
                <a:solidFill>
                  <a:srgbClr val="FF9800"/>
                </a:solidFill>
              </a:defRPr>
            </a:lvl5pPr>
            <a:lvl6pPr lvl="5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1500">
                <a:solidFill>
                  <a:srgbClr val="FF9800"/>
                </a:solidFill>
              </a:defRPr>
            </a:lvl6pPr>
            <a:lvl7pPr lvl="6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1500">
                <a:solidFill>
                  <a:srgbClr val="FF9800"/>
                </a:solidFill>
              </a:defRPr>
            </a:lvl7pPr>
            <a:lvl8pPr lvl="7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1500">
                <a:solidFill>
                  <a:srgbClr val="FF9800"/>
                </a:solidFill>
              </a:defRPr>
            </a:lvl8pPr>
            <a:lvl9pPr lvl="8" algn="l">
              <a:lnSpc>
                <a:spcPct val="100000"/>
              </a:lnSpc>
              <a:spcBef>
                <a:spcPts val="750"/>
              </a:spcBef>
              <a:spcAft>
                <a:spcPts val="750"/>
              </a:spcAft>
              <a:buClr>
                <a:srgbClr val="FF9800"/>
              </a:buClr>
              <a:buSzPts val="2000"/>
              <a:buNone/>
              <a:defRPr sz="15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sldNum" idx="12"/>
          </p:nvPr>
        </p:nvSpPr>
        <p:spPr>
          <a:xfrm>
            <a:off x="5713500" y="4636500"/>
            <a:ext cx="111555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"/>
          <p:cNvSpPr/>
          <p:nvPr/>
        </p:nvSpPr>
        <p:spPr>
          <a:xfrm>
            <a:off x="5658362" y="657775"/>
            <a:ext cx="974475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64" name="Google Shape;64;p5"/>
          <p:cNvGrpSpPr/>
          <p:nvPr/>
        </p:nvGrpSpPr>
        <p:grpSpPr>
          <a:xfrm>
            <a:off x="2" y="-7088"/>
            <a:ext cx="6496049" cy="5150588"/>
            <a:chOff x="0" y="-7088"/>
            <a:chExt cx="8661398" cy="5150588"/>
          </a:xfrm>
        </p:grpSpPr>
        <p:sp>
          <p:nvSpPr>
            <p:cNvPr id="65" name="Google Shape;65;p5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5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67" name="Google Shape;67;p5"/>
          <p:cNvGrpSpPr/>
          <p:nvPr/>
        </p:nvGrpSpPr>
        <p:grpSpPr>
          <a:xfrm rot="10800000" flipH="1">
            <a:off x="3" y="1090763"/>
            <a:ext cx="6635627" cy="2961975"/>
            <a:chOff x="-8178042" y="-4493254"/>
            <a:chExt cx="19483597" cy="6522736"/>
          </a:xfrm>
        </p:grpSpPr>
        <p:sp>
          <p:nvSpPr>
            <p:cNvPr id="68" name="Google Shape;68;p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70" name="Google Shape;70;p5"/>
          <p:cNvSpPr txBox="1">
            <a:spLocks noGrp="1"/>
          </p:cNvSpPr>
          <p:nvPr>
            <p:ph type="body" idx="1"/>
          </p:nvPr>
        </p:nvSpPr>
        <p:spPr>
          <a:xfrm>
            <a:off x="622331" y="1202000"/>
            <a:ext cx="3818025" cy="27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2250" i="1">
                <a:solidFill>
                  <a:srgbClr val="FFFFFF"/>
                </a:solidFill>
              </a:defRPr>
            </a:lvl1pPr>
            <a:lvl2pPr marL="914400" lvl="1" indent="-4191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2250" i="1">
                <a:solidFill>
                  <a:srgbClr val="FFFFFF"/>
                </a:solidFill>
              </a:defRPr>
            </a:lvl2pPr>
            <a:lvl3pPr marL="1371600" lvl="2" indent="-4191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2250" i="1">
                <a:solidFill>
                  <a:srgbClr val="FFFFFF"/>
                </a:solidFill>
              </a:defRPr>
            </a:lvl3pPr>
            <a:lvl4pPr marL="1828800" lvl="3" indent="-419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2250" i="1">
                <a:solidFill>
                  <a:srgbClr val="FFFFFF"/>
                </a:solidFill>
              </a:defRPr>
            </a:lvl4pPr>
            <a:lvl5pPr marL="2286000" lvl="4" indent="-419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2250" i="1">
                <a:solidFill>
                  <a:srgbClr val="FFFFFF"/>
                </a:solidFill>
              </a:defRPr>
            </a:lvl5pPr>
            <a:lvl6pPr marL="2743200" lvl="5" indent="-419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2250" i="1">
                <a:solidFill>
                  <a:srgbClr val="FFFFFF"/>
                </a:solidFill>
              </a:defRPr>
            </a:lvl6pPr>
            <a:lvl7pPr marL="3200400" lvl="6" indent="-419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2250" i="1">
                <a:solidFill>
                  <a:srgbClr val="FFFFFF"/>
                </a:solidFill>
              </a:defRPr>
            </a:lvl7pPr>
            <a:lvl8pPr marL="3657600" lvl="7" indent="-419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2250" i="1">
                <a:solidFill>
                  <a:srgbClr val="FFFFFF"/>
                </a:solidFill>
              </a:defRPr>
            </a:lvl8pPr>
            <a:lvl9pPr marL="4114800" lvl="8" indent="-419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225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5"/>
          <p:cNvSpPr txBox="1"/>
          <p:nvPr/>
        </p:nvSpPr>
        <p:spPr>
          <a:xfrm>
            <a:off x="214952" y="1014575"/>
            <a:ext cx="507375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s-MX" sz="5400" b="1" i="0" u="none" strike="noStrike" cap="none">
                <a:solidFill>
                  <a:srgbClr val="FF98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5400" b="1" i="0" u="none" strike="noStrike" cap="none">
              <a:solidFill>
                <a:srgbClr val="FF98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" name="Google Shape;72;p5"/>
          <p:cNvGrpSpPr/>
          <p:nvPr/>
        </p:nvGrpSpPr>
        <p:grpSpPr>
          <a:xfrm>
            <a:off x="5210133" y="4472728"/>
            <a:ext cx="1652123" cy="670795"/>
            <a:chOff x="5575242" y="4472723"/>
            <a:chExt cx="2202830" cy="670795"/>
          </a:xfrm>
        </p:grpSpPr>
        <p:sp>
          <p:nvSpPr>
            <p:cNvPr id="73" name="Google Shape;7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4" name="Google Shape;7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5" name="Google Shape;7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7" name="Google Shape;7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8" name="Google Shape;7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5713500" y="4636500"/>
            <a:ext cx="111555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3" y="45"/>
            <a:ext cx="5304323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5210133" y="4472728"/>
            <a:ext cx="1652123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610706" y="392575"/>
            <a:ext cx="39438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610706" y="1537988"/>
            <a:ext cx="2533725" cy="27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000"/>
              <a:buChar char="▰"/>
              <a:defRPr sz="1500"/>
            </a:lvl1pPr>
            <a:lvl2pPr marL="914400" lvl="1" indent="-355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000"/>
              <a:buChar char="▻"/>
              <a:defRPr sz="1500"/>
            </a:lvl2pPr>
            <a:lvl3pPr marL="1371600" lvl="2" indent="-355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000"/>
              <a:buChar char="▻"/>
              <a:defRPr sz="1500"/>
            </a:lvl3pPr>
            <a:lvl4pPr marL="1828800" lvl="3" indent="-355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000"/>
              <a:buChar char="▻"/>
              <a:defRPr sz="1500"/>
            </a:lvl4pPr>
            <a:lvl5pPr marL="2286000" lvl="4" indent="-355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000"/>
              <a:buChar char="▻"/>
              <a:defRPr sz="1500"/>
            </a:lvl5pPr>
            <a:lvl6pPr marL="2743200" lvl="5" indent="-355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000"/>
              <a:buChar char="▻"/>
              <a:defRPr sz="1500"/>
            </a:lvl6pPr>
            <a:lvl7pPr marL="3200400" lvl="6" indent="-355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000"/>
              <a:buChar char="▻"/>
              <a:defRPr sz="1500"/>
            </a:lvl7pPr>
            <a:lvl8pPr marL="3657600" lvl="7" indent="-355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000"/>
              <a:buChar char="▻"/>
              <a:defRPr sz="1500"/>
            </a:lvl8pPr>
            <a:lvl9pPr marL="4114800" lvl="8" indent="-355600" algn="l">
              <a:lnSpc>
                <a:spcPct val="100000"/>
              </a:lnSpc>
              <a:spcBef>
                <a:spcPts val="750"/>
              </a:spcBef>
              <a:spcAft>
                <a:spcPts val="750"/>
              </a:spcAft>
              <a:buSzPts val="2000"/>
              <a:buChar char="▻"/>
              <a:defRPr sz="15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3297092" y="1537988"/>
            <a:ext cx="2533725" cy="27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000"/>
              <a:buChar char="▰"/>
              <a:defRPr sz="1500"/>
            </a:lvl1pPr>
            <a:lvl2pPr marL="914400" lvl="1" indent="-355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000"/>
              <a:buChar char="▻"/>
              <a:defRPr sz="1500"/>
            </a:lvl2pPr>
            <a:lvl3pPr marL="1371600" lvl="2" indent="-355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000"/>
              <a:buChar char="▻"/>
              <a:defRPr sz="1500"/>
            </a:lvl3pPr>
            <a:lvl4pPr marL="1828800" lvl="3" indent="-355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000"/>
              <a:buChar char="▻"/>
              <a:defRPr sz="1500"/>
            </a:lvl4pPr>
            <a:lvl5pPr marL="2286000" lvl="4" indent="-355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000"/>
              <a:buChar char="▻"/>
              <a:defRPr sz="1500"/>
            </a:lvl5pPr>
            <a:lvl6pPr marL="2743200" lvl="5" indent="-355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000"/>
              <a:buChar char="▻"/>
              <a:defRPr sz="1500"/>
            </a:lvl6pPr>
            <a:lvl7pPr marL="3200400" lvl="6" indent="-355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000"/>
              <a:buChar char="▻"/>
              <a:defRPr sz="1500"/>
            </a:lvl7pPr>
            <a:lvl8pPr marL="3657600" lvl="7" indent="-355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000"/>
              <a:buChar char="▻"/>
              <a:defRPr sz="1500"/>
            </a:lvl8pPr>
            <a:lvl9pPr marL="4114800" lvl="8" indent="-355600" algn="l">
              <a:lnSpc>
                <a:spcPct val="100000"/>
              </a:lnSpc>
              <a:spcBef>
                <a:spcPts val="750"/>
              </a:spcBef>
              <a:spcAft>
                <a:spcPts val="750"/>
              </a:spcAft>
              <a:buSzPts val="2000"/>
              <a:buChar char="▻"/>
              <a:defRPr sz="15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5713500" y="4636500"/>
            <a:ext cx="111555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3" y="45"/>
            <a:ext cx="5304323" cy="1327315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5210133" y="4472728"/>
            <a:ext cx="1652123" cy="670795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610706" y="392575"/>
            <a:ext cx="39438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652838" y="1545076"/>
            <a:ext cx="1685925" cy="27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▰"/>
              <a:defRPr sz="1350"/>
            </a:lvl1pPr>
            <a:lvl2pPr marL="914400" lvl="1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▻"/>
              <a:defRPr sz="1350"/>
            </a:lvl2pPr>
            <a:lvl3pPr marL="1371600" lvl="2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▻"/>
              <a:defRPr sz="1350"/>
            </a:lvl3pPr>
            <a:lvl4pPr marL="1828800" lvl="3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▻"/>
              <a:defRPr sz="1350"/>
            </a:lvl4pPr>
            <a:lvl5pPr marL="2286000" lvl="4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▻"/>
              <a:defRPr sz="1350"/>
            </a:lvl5pPr>
            <a:lvl6pPr marL="2743200" lvl="5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▻"/>
              <a:defRPr sz="1350"/>
            </a:lvl6pPr>
            <a:lvl7pPr marL="3200400" lvl="6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▻"/>
              <a:defRPr sz="1350"/>
            </a:lvl7pPr>
            <a:lvl8pPr marL="3657600" lvl="7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▻"/>
              <a:defRPr sz="1350"/>
            </a:lvl8pPr>
            <a:lvl9pPr marL="4114800" lvl="8" indent="-342900" algn="l">
              <a:lnSpc>
                <a:spcPct val="100000"/>
              </a:lnSpc>
              <a:spcBef>
                <a:spcPts val="750"/>
              </a:spcBef>
              <a:spcAft>
                <a:spcPts val="750"/>
              </a:spcAft>
              <a:buSzPts val="1800"/>
              <a:buChar char="▻"/>
              <a:defRPr sz="135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2425229" y="1545076"/>
            <a:ext cx="1685925" cy="27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▰"/>
              <a:defRPr sz="1350"/>
            </a:lvl1pPr>
            <a:lvl2pPr marL="914400" lvl="1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▻"/>
              <a:defRPr sz="1350"/>
            </a:lvl2pPr>
            <a:lvl3pPr marL="1371600" lvl="2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▻"/>
              <a:defRPr sz="1350"/>
            </a:lvl3pPr>
            <a:lvl4pPr marL="1828800" lvl="3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▻"/>
              <a:defRPr sz="1350"/>
            </a:lvl4pPr>
            <a:lvl5pPr marL="2286000" lvl="4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▻"/>
              <a:defRPr sz="1350"/>
            </a:lvl5pPr>
            <a:lvl6pPr marL="2743200" lvl="5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▻"/>
              <a:defRPr sz="1350"/>
            </a:lvl6pPr>
            <a:lvl7pPr marL="3200400" lvl="6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▻"/>
              <a:defRPr sz="1350"/>
            </a:lvl7pPr>
            <a:lvl8pPr marL="3657600" lvl="7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▻"/>
              <a:defRPr sz="1350"/>
            </a:lvl8pPr>
            <a:lvl9pPr marL="4114800" lvl="8" indent="-342900" algn="l">
              <a:lnSpc>
                <a:spcPct val="100000"/>
              </a:lnSpc>
              <a:spcBef>
                <a:spcPts val="750"/>
              </a:spcBef>
              <a:spcAft>
                <a:spcPts val="750"/>
              </a:spcAft>
              <a:buSzPts val="1800"/>
              <a:buChar char="▻"/>
              <a:defRPr sz="135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4155488" y="1545076"/>
            <a:ext cx="1685925" cy="27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▰"/>
              <a:defRPr sz="1350"/>
            </a:lvl1pPr>
            <a:lvl2pPr marL="914400" lvl="1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▻"/>
              <a:defRPr sz="1350"/>
            </a:lvl2pPr>
            <a:lvl3pPr marL="1371600" lvl="2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▻"/>
              <a:defRPr sz="1350"/>
            </a:lvl3pPr>
            <a:lvl4pPr marL="1828800" lvl="3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▻"/>
              <a:defRPr sz="1350"/>
            </a:lvl4pPr>
            <a:lvl5pPr marL="2286000" lvl="4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▻"/>
              <a:defRPr sz="1350"/>
            </a:lvl5pPr>
            <a:lvl6pPr marL="2743200" lvl="5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▻"/>
              <a:defRPr sz="1350"/>
            </a:lvl6pPr>
            <a:lvl7pPr marL="3200400" lvl="6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▻"/>
              <a:defRPr sz="1350"/>
            </a:lvl7pPr>
            <a:lvl8pPr marL="3657600" lvl="7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▻"/>
              <a:defRPr sz="1350"/>
            </a:lvl8pPr>
            <a:lvl9pPr marL="4114800" lvl="8" indent="-342900" algn="l">
              <a:lnSpc>
                <a:spcPct val="100000"/>
              </a:lnSpc>
              <a:spcBef>
                <a:spcPts val="750"/>
              </a:spcBef>
              <a:spcAft>
                <a:spcPts val="750"/>
              </a:spcAft>
              <a:buSzPts val="1800"/>
              <a:buChar char="▻"/>
              <a:defRPr sz="135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5713500" y="4636500"/>
            <a:ext cx="111555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3" y="45"/>
            <a:ext cx="5304323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5210133" y="4472728"/>
            <a:ext cx="1652123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610706" y="392575"/>
            <a:ext cx="39438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5713500" y="4636500"/>
            <a:ext cx="111555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9"/>
          <p:cNvGrpSpPr/>
          <p:nvPr/>
        </p:nvGrpSpPr>
        <p:grpSpPr>
          <a:xfrm>
            <a:off x="1849606" y="4472728"/>
            <a:ext cx="5015119" cy="670795"/>
            <a:chOff x="5589288" y="4472723"/>
            <a:chExt cx="6686825" cy="670795"/>
          </a:xfrm>
        </p:grpSpPr>
        <p:sp>
          <p:nvSpPr>
            <p:cNvPr id="145" name="Google Shape;145;p9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6" name="Google Shape;146;p9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2" cy="1699506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9" name="Google Shape;149;p9"/>
            <p:cNvGrpSpPr/>
            <p:nvPr/>
          </p:nvGrpSpPr>
          <p:grpSpPr>
            <a:xfrm flipH="1">
              <a:off x="5592255" y="4646738"/>
              <a:ext cx="6682918" cy="304563"/>
              <a:chOff x="-30922587" y="330075"/>
              <a:chExt cx="37293072" cy="1699569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-30922587" y="330144"/>
                <a:ext cx="35588101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2" name="Google Shape;152;p9"/>
          <p:cNvSpPr txBox="1">
            <a:spLocks noGrp="1"/>
          </p:cNvSpPr>
          <p:nvPr>
            <p:ph type="body" idx="1"/>
          </p:nvPr>
        </p:nvSpPr>
        <p:spPr>
          <a:xfrm>
            <a:off x="2012100" y="4636500"/>
            <a:ext cx="450315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1pPr>
          </a:lstStyle>
          <a:p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sldNum" idx="12"/>
          </p:nvPr>
        </p:nvSpPr>
        <p:spPr>
          <a:xfrm>
            <a:off x="5713500" y="4636500"/>
            <a:ext cx="111555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grpSp>
        <p:nvGrpSpPr>
          <p:cNvPr id="154" name="Google Shape;154;p9"/>
          <p:cNvGrpSpPr/>
          <p:nvPr/>
        </p:nvGrpSpPr>
        <p:grpSpPr>
          <a:xfrm rot="10800000">
            <a:off x="-6" y="-1"/>
            <a:ext cx="1652123" cy="670795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10706" y="392575"/>
            <a:ext cx="39438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10706" y="1327350"/>
            <a:ext cx="459945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5713500" y="4636500"/>
            <a:ext cx="111555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"/>
          <p:cNvSpPr txBox="1">
            <a:spLocks noGrp="1"/>
          </p:cNvSpPr>
          <p:nvPr>
            <p:ph type="ctrTitle"/>
          </p:nvPr>
        </p:nvSpPr>
        <p:spPr>
          <a:xfrm>
            <a:off x="155760" y="1447053"/>
            <a:ext cx="5435143" cy="2529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s-MX" sz="2700" dirty="0" smtClean="0">
                <a:solidFill>
                  <a:srgbClr val="C7D3E6"/>
                </a:solidFill>
              </a:rPr>
              <a:t>        &gt; Manual de usuario &lt;</a:t>
            </a:r>
            <a:br>
              <a:rPr lang="es-MX" sz="2700" dirty="0" smtClean="0">
                <a:solidFill>
                  <a:srgbClr val="C7D3E6"/>
                </a:solidFill>
              </a:rPr>
            </a:br>
            <a:r>
              <a:rPr lang="es-MX" sz="2700" dirty="0" smtClean="0">
                <a:solidFill>
                  <a:schemeClr val="lt1"/>
                </a:solidFill>
              </a:rPr>
              <a:t/>
            </a:r>
            <a:br>
              <a:rPr lang="es-MX" sz="2700" dirty="0" smtClean="0">
                <a:solidFill>
                  <a:schemeClr val="lt1"/>
                </a:solidFill>
              </a:rPr>
            </a:br>
            <a:r>
              <a:rPr lang="es-MX" sz="788" dirty="0" smtClean="0">
                <a:solidFill>
                  <a:schemeClr val="lt1"/>
                </a:solidFill>
              </a:rPr>
              <a:t/>
            </a:r>
            <a:br>
              <a:rPr lang="es-MX" sz="788" dirty="0" smtClean="0">
                <a:solidFill>
                  <a:schemeClr val="lt1"/>
                </a:solidFill>
              </a:rPr>
            </a:br>
            <a:r>
              <a:rPr lang="es-MX" sz="788" dirty="0" smtClean="0">
                <a:solidFill>
                  <a:schemeClr val="lt1"/>
                </a:solidFill>
              </a:rPr>
              <a:t/>
            </a:r>
            <a:br>
              <a:rPr lang="es-MX" sz="788" dirty="0" smtClean="0">
                <a:solidFill>
                  <a:schemeClr val="lt1"/>
                </a:solidFill>
              </a:rPr>
            </a:br>
            <a:r>
              <a:rPr lang="es-MX" sz="788" dirty="0" smtClean="0">
                <a:solidFill>
                  <a:schemeClr val="lt1"/>
                </a:solidFill>
              </a:rPr>
              <a:t/>
            </a:r>
            <a:br>
              <a:rPr lang="es-MX" sz="788" dirty="0" smtClean="0">
                <a:solidFill>
                  <a:schemeClr val="lt1"/>
                </a:solidFill>
              </a:rPr>
            </a:br>
            <a:r>
              <a:rPr lang="es-MX" sz="788" dirty="0" smtClean="0">
                <a:solidFill>
                  <a:schemeClr val="lt1"/>
                </a:solidFill>
              </a:rPr>
              <a:t/>
            </a:r>
            <a:br>
              <a:rPr lang="es-MX" sz="788" dirty="0" smtClean="0">
                <a:solidFill>
                  <a:schemeClr val="lt1"/>
                </a:solidFill>
              </a:rPr>
            </a:br>
            <a:r>
              <a:rPr lang="es-MX" sz="788" dirty="0">
                <a:solidFill>
                  <a:schemeClr val="lt1"/>
                </a:solidFill>
              </a:rPr>
              <a:t/>
            </a:r>
            <a:br>
              <a:rPr lang="es-MX" sz="788" dirty="0">
                <a:solidFill>
                  <a:schemeClr val="lt1"/>
                </a:solidFill>
              </a:rPr>
            </a:br>
            <a:r>
              <a:rPr lang="es-MX" sz="788" dirty="0" smtClean="0">
                <a:solidFill>
                  <a:schemeClr val="lt1"/>
                </a:solidFill>
              </a:rPr>
              <a:t/>
            </a:r>
            <a:br>
              <a:rPr lang="es-MX" sz="788" dirty="0" smtClean="0">
                <a:solidFill>
                  <a:schemeClr val="lt1"/>
                </a:solidFill>
              </a:rPr>
            </a:br>
            <a:r>
              <a:rPr lang="es-MX" sz="788" dirty="0">
                <a:solidFill>
                  <a:schemeClr val="lt1"/>
                </a:solidFill>
              </a:rPr>
              <a:t/>
            </a:r>
            <a:br>
              <a:rPr lang="es-MX" sz="788" dirty="0">
                <a:solidFill>
                  <a:schemeClr val="lt1"/>
                </a:solidFill>
              </a:rPr>
            </a:br>
            <a:r>
              <a:rPr lang="es-MX" sz="788" dirty="0" smtClean="0">
                <a:solidFill>
                  <a:schemeClr val="lt1"/>
                </a:solidFill>
              </a:rPr>
              <a:t/>
            </a:r>
            <a:br>
              <a:rPr lang="es-MX" sz="788" dirty="0" smtClean="0">
                <a:solidFill>
                  <a:schemeClr val="lt1"/>
                </a:solidFill>
              </a:rPr>
            </a:br>
            <a:r>
              <a:rPr lang="es-MX" sz="788" dirty="0">
                <a:solidFill>
                  <a:schemeClr val="lt1"/>
                </a:solidFill>
              </a:rPr>
              <a:t/>
            </a:r>
            <a:br>
              <a:rPr lang="es-MX" sz="788" dirty="0">
                <a:solidFill>
                  <a:schemeClr val="lt1"/>
                </a:solidFill>
              </a:rPr>
            </a:br>
            <a:r>
              <a:rPr lang="es-MX" sz="788" dirty="0">
                <a:solidFill>
                  <a:schemeClr val="lt1"/>
                </a:solidFill>
              </a:rPr>
              <a:t/>
            </a:r>
            <a:br>
              <a:rPr lang="es-MX" sz="788" dirty="0">
                <a:solidFill>
                  <a:schemeClr val="lt1"/>
                </a:solidFill>
              </a:rPr>
            </a:br>
            <a:r>
              <a:rPr lang="es-MX" sz="788" dirty="0" smtClean="0">
                <a:solidFill>
                  <a:schemeClr val="lt1"/>
                </a:solidFill>
              </a:rPr>
              <a:t/>
            </a:r>
            <a:br>
              <a:rPr lang="es-MX" sz="788" dirty="0" smtClean="0">
                <a:solidFill>
                  <a:schemeClr val="lt1"/>
                </a:solidFill>
              </a:rPr>
            </a:br>
            <a:r>
              <a:rPr lang="es-MX" sz="788" dirty="0">
                <a:solidFill>
                  <a:schemeClr val="lt1"/>
                </a:solidFill>
              </a:rPr>
              <a:t/>
            </a:r>
            <a:br>
              <a:rPr lang="es-MX" sz="788" dirty="0">
                <a:solidFill>
                  <a:schemeClr val="lt1"/>
                </a:solidFill>
              </a:rPr>
            </a:br>
            <a:r>
              <a:rPr lang="es-MX" sz="788" dirty="0" smtClean="0">
                <a:solidFill>
                  <a:schemeClr val="lt1"/>
                </a:solidFill>
              </a:rPr>
              <a:t/>
            </a:r>
            <a:br>
              <a:rPr lang="es-MX" sz="788" dirty="0" smtClean="0">
                <a:solidFill>
                  <a:schemeClr val="lt1"/>
                </a:solidFill>
              </a:rPr>
            </a:br>
            <a:r>
              <a:rPr lang="es-MX" sz="788" dirty="0" smtClean="0">
                <a:solidFill>
                  <a:schemeClr val="lt1"/>
                </a:solidFill>
              </a:rPr>
              <a:t/>
            </a:r>
            <a:br>
              <a:rPr lang="es-MX" sz="788" dirty="0" smtClean="0">
                <a:solidFill>
                  <a:schemeClr val="lt1"/>
                </a:solidFill>
              </a:rPr>
            </a:br>
            <a:r>
              <a:rPr lang="es-MX" sz="788" dirty="0">
                <a:solidFill>
                  <a:schemeClr val="lt1"/>
                </a:solidFill>
              </a:rPr>
              <a:t/>
            </a:r>
            <a:br>
              <a:rPr lang="es-MX" sz="788" dirty="0">
                <a:solidFill>
                  <a:schemeClr val="lt1"/>
                </a:solidFill>
              </a:rPr>
            </a:br>
            <a:endParaRPr sz="1500" dirty="0">
              <a:solidFill>
                <a:schemeClr val="lt1"/>
              </a:solidFill>
            </a:endParaRPr>
          </a:p>
        </p:txBody>
      </p:sp>
      <p:sp>
        <p:nvSpPr>
          <p:cNvPr id="167" name="Google Shape;167;p10"/>
          <p:cNvSpPr txBox="1">
            <a:spLocks noGrp="1"/>
          </p:cNvSpPr>
          <p:nvPr>
            <p:ph type="title" idx="4294967295"/>
          </p:nvPr>
        </p:nvSpPr>
        <p:spPr>
          <a:xfrm>
            <a:off x="3021075" y="4294042"/>
            <a:ext cx="3836925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lvl="0" algn="ctr"/>
            <a:r>
              <a:rPr lang="es-MX" dirty="0"/>
              <a:t>Rio Elba #20 Col. </a:t>
            </a:r>
            <a:r>
              <a:rPr lang="es-MX" dirty="0" smtClean="0"/>
              <a:t>Cuauhtémoc</a:t>
            </a:r>
            <a:endParaRPr dirty="0"/>
          </a:p>
        </p:txBody>
      </p:sp>
      <p:sp>
        <p:nvSpPr>
          <p:cNvPr id="168" name="Google Shape;168;p10"/>
          <p:cNvSpPr txBox="1">
            <a:spLocks noGrp="1"/>
          </p:cNvSpPr>
          <p:nvPr>
            <p:ph type="ctrTitle"/>
          </p:nvPr>
        </p:nvSpPr>
        <p:spPr>
          <a:xfrm>
            <a:off x="155760" y="203861"/>
            <a:ext cx="5967675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MX" sz="2700" dirty="0" smtClean="0">
                <a:solidFill>
                  <a:srgbClr val="3F5378"/>
                </a:solidFill>
              </a:rPr>
              <a:t>UNIVERSIDAD MEXICANA</a:t>
            </a:r>
            <a:endParaRPr sz="2700" dirty="0">
              <a:solidFill>
                <a:srgbClr val="3F5378"/>
              </a:solidFill>
            </a:endParaRPr>
          </a:p>
        </p:txBody>
      </p:sp>
      <p:sp>
        <p:nvSpPr>
          <p:cNvPr id="172" name="Google Shape;172;p10"/>
          <p:cNvSpPr txBox="1"/>
          <p:nvPr/>
        </p:nvSpPr>
        <p:spPr>
          <a:xfrm>
            <a:off x="4343401" y="4713125"/>
            <a:ext cx="26865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</a:pPr>
            <a:r>
              <a:rPr lang="es-MX" sz="1800" b="1" dirty="0" smtClean="0">
                <a:solidFill>
                  <a:srgbClr val="3F5378"/>
                </a:solidFill>
                <a:latin typeface="Roboto Condensed"/>
                <a:ea typeface="Roboto Condensed"/>
                <a:sym typeface="Roboto Condensed"/>
              </a:rPr>
              <a:t>CIUDAD DE MEXICO</a:t>
            </a:r>
            <a:endParaRPr dirty="0"/>
          </a:p>
        </p:txBody>
      </p:sp>
      <p:sp>
        <p:nvSpPr>
          <p:cNvPr id="173" name="Google Shape;173;p10"/>
          <p:cNvSpPr txBox="1"/>
          <p:nvPr/>
        </p:nvSpPr>
        <p:spPr>
          <a:xfrm>
            <a:off x="74709" y="1823550"/>
            <a:ext cx="5892657" cy="485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</a:pPr>
            <a:r>
              <a:rPr lang="es-MX" sz="2400" b="1" dirty="0">
                <a:solidFill>
                  <a:srgbClr val="FF98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          </a:t>
            </a:r>
            <a:r>
              <a:rPr lang="es-MX" sz="2400" b="1" dirty="0" smtClean="0">
                <a:solidFill>
                  <a:srgbClr val="FF98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Sistema de Tickets</a:t>
            </a:r>
            <a:r>
              <a:rPr lang="es-MX" sz="1800" b="1" i="0" u="none" strike="noStrike" cap="none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/>
            </a:r>
            <a:br>
              <a:rPr lang="es-MX" sz="1800" b="1" i="0" u="none" strike="noStrike" cap="none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endParaRPr sz="1800" b="1" i="0" u="none" strike="noStrike" cap="none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74" name="Google Shape;174;p10"/>
          <p:cNvSpPr txBox="1"/>
          <p:nvPr/>
        </p:nvSpPr>
        <p:spPr>
          <a:xfrm>
            <a:off x="2806210" y="2341249"/>
            <a:ext cx="2337869" cy="485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</a:pPr>
            <a:endParaRPr sz="2700" b="1" i="0" u="none" strike="noStrike" cap="none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365" y="2341249"/>
            <a:ext cx="1388672" cy="138867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"/>
          <p:cNvSpPr txBox="1">
            <a:spLocks noGrp="1"/>
          </p:cNvSpPr>
          <p:nvPr>
            <p:ph type="title"/>
          </p:nvPr>
        </p:nvSpPr>
        <p:spPr>
          <a:xfrm>
            <a:off x="569894" y="475815"/>
            <a:ext cx="4119300" cy="57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MX" dirty="0"/>
              <a:t>1. </a:t>
            </a:r>
            <a:r>
              <a:rPr lang="es-MX" dirty="0" smtClean="0"/>
              <a:t>INDICE</a:t>
            </a:r>
            <a:endParaRPr dirty="0"/>
          </a:p>
        </p:txBody>
      </p:sp>
      <p:sp>
        <p:nvSpPr>
          <p:cNvPr id="181" name="Google Shape;181;p11"/>
          <p:cNvSpPr txBox="1">
            <a:spLocks noGrp="1"/>
          </p:cNvSpPr>
          <p:nvPr>
            <p:ph type="body" idx="1"/>
          </p:nvPr>
        </p:nvSpPr>
        <p:spPr>
          <a:xfrm>
            <a:off x="220614" y="2453231"/>
            <a:ext cx="6416700" cy="10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342892" lvl="0" indent="-285743">
              <a:lnSpc>
                <a:spcPct val="115000"/>
              </a:lnSpc>
              <a:spcBef>
                <a:spcPts val="1200"/>
              </a:spcBef>
            </a:pPr>
            <a:r>
              <a:rPr lang="es-MX" sz="2000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2.	Sistema de Tickets</a:t>
            </a:r>
          </a:p>
          <a:p>
            <a:pPr marL="800092" lvl="1" indent="-285743">
              <a:lnSpc>
                <a:spcPct val="115000"/>
              </a:lnSpc>
              <a:spcBef>
                <a:spcPts val="1200"/>
              </a:spcBef>
            </a:pPr>
            <a:r>
              <a:rPr lang="es-MX" sz="2000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2.1	Login</a:t>
            </a:r>
          </a:p>
          <a:p>
            <a:pPr marL="800092" lvl="1" indent="-285743">
              <a:lnSpc>
                <a:spcPct val="115000"/>
              </a:lnSpc>
              <a:spcBef>
                <a:spcPts val="1200"/>
              </a:spcBef>
            </a:pPr>
            <a:r>
              <a:rPr lang="es-MX" sz="2000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2.2	Vista principal</a:t>
            </a:r>
          </a:p>
          <a:p>
            <a:pPr marL="800092" lvl="1" indent="-285743">
              <a:lnSpc>
                <a:spcPct val="115000"/>
              </a:lnSpc>
              <a:spcBef>
                <a:spcPts val="1200"/>
              </a:spcBef>
            </a:pPr>
            <a:r>
              <a:rPr lang="es-MX" sz="2000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2.3	Tickets Generados</a:t>
            </a:r>
          </a:p>
          <a:p>
            <a:pPr marL="1257292" lvl="2" indent="-285743">
              <a:lnSpc>
                <a:spcPct val="115000"/>
              </a:lnSpc>
              <a:spcBef>
                <a:spcPts val="1200"/>
              </a:spcBef>
            </a:pPr>
            <a:r>
              <a:rPr lang="es-MX" sz="2000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2.3.1	Detalles</a:t>
            </a:r>
          </a:p>
          <a:p>
            <a:pPr marL="342892" lvl="0" indent="-285743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Char char="▰"/>
            </a:pPr>
            <a:endParaRPr sz="2000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82" name="Google Shape;182;p11"/>
          <p:cNvSpPr txBox="1">
            <a:spLocks noGrp="1"/>
          </p:cNvSpPr>
          <p:nvPr>
            <p:ph type="sldNum" idx="12"/>
          </p:nvPr>
        </p:nvSpPr>
        <p:spPr>
          <a:xfrm>
            <a:off x="5713500" y="4120313"/>
            <a:ext cx="111555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s-MX"/>
              <a:t>2</a:t>
            </a:fld>
            <a:endParaRPr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170851" y="624573"/>
            <a:ext cx="277129" cy="277129"/>
            <a:chOff x="2594050" y="1631825"/>
            <a:chExt cx="439625" cy="439625"/>
          </a:xfrm>
        </p:grpSpPr>
        <p:sp>
          <p:nvSpPr>
            <p:cNvPr id="184" name="Google Shape;184;p11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50" tIns="68550" rIns="68550" bIns="68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50" tIns="68550" rIns="68550" bIns="68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50" tIns="68550" rIns="68550" bIns="68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50" tIns="68550" rIns="68550" bIns="68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" name="Google Shape;181;p11"/>
          <p:cNvSpPr txBox="1">
            <a:spLocks/>
          </p:cNvSpPr>
          <p:nvPr/>
        </p:nvSpPr>
        <p:spPr>
          <a:xfrm>
            <a:off x="6096001" y="4484654"/>
            <a:ext cx="763886" cy="47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750"/>
              </a:spcBef>
              <a:spcAft>
                <a:spcPts val="75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57149" indent="0">
              <a:lnSpc>
                <a:spcPct val="115000"/>
              </a:lnSpc>
              <a:spcBef>
                <a:spcPts val="1200"/>
              </a:spcBef>
              <a:buNone/>
            </a:pPr>
            <a:r>
              <a:rPr lang="es-MX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lang="es-MX" b="1" dirty="0" smtClean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"/>
          <p:cNvSpPr txBox="1">
            <a:spLocks noGrp="1"/>
          </p:cNvSpPr>
          <p:nvPr>
            <p:ph type="title"/>
          </p:nvPr>
        </p:nvSpPr>
        <p:spPr>
          <a:xfrm>
            <a:off x="604423" y="497102"/>
            <a:ext cx="4119300" cy="57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MX" dirty="0"/>
              <a:t>2. </a:t>
            </a:r>
            <a:r>
              <a:rPr lang="es-MX" dirty="0" smtClean="0"/>
              <a:t>Sistema de Tickets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MX" sz="1800" dirty="0"/>
              <a:t>2.1 </a:t>
            </a:r>
            <a:r>
              <a:rPr lang="es-MX" sz="1800" dirty="0" smtClean="0"/>
              <a:t>Login</a:t>
            </a:r>
            <a:endParaRPr sz="1800" dirty="0"/>
          </a:p>
        </p:txBody>
      </p:sp>
      <p:sp>
        <p:nvSpPr>
          <p:cNvPr id="193" name="Google Shape;193;p12"/>
          <p:cNvSpPr txBox="1">
            <a:spLocks noGrp="1"/>
          </p:cNvSpPr>
          <p:nvPr>
            <p:ph type="sldNum" idx="12"/>
          </p:nvPr>
        </p:nvSpPr>
        <p:spPr>
          <a:xfrm>
            <a:off x="5713500" y="4120313"/>
            <a:ext cx="111555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s-MX"/>
              <a:t>3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05381" y="645861"/>
            <a:ext cx="277129" cy="277129"/>
            <a:chOff x="2594050" y="1631825"/>
            <a:chExt cx="439625" cy="439625"/>
          </a:xfrm>
        </p:grpSpPr>
        <p:sp>
          <p:nvSpPr>
            <p:cNvPr id="195" name="Google Shape;195;p12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50" tIns="68550" rIns="68550" bIns="68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50" tIns="68550" rIns="68550" bIns="68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50" tIns="68550" rIns="68550" bIns="68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50" tIns="68550" rIns="68550" bIns="68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9" name="Google Shape;199;p12"/>
          <p:cNvSpPr txBox="1">
            <a:spLocks noGrp="1"/>
          </p:cNvSpPr>
          <p:nvPr>
            <p:ph type="body" idx="1"/>
          </p:nvPr>
        </p:nvSpPr>
        <p:spPr>
          <a:xfrm>
            <a:off x="220614" y="1723697"/>
            <a:ext cx="6348352" cy="1387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r>
              <a:rPr lang="es-AR" sz="1600" dirty="0"/>
              <a:t>El sistema comienza con un panel donde se muestra de fondo una imagen de universidad mexicana y un panel para iniciar sesión solo para usuarios que van a generar tickets.</a:t>
            </a:r>
            <a:endParaRPr lang="es-MX" sz="1600" dirty="0"/>
          </a:p>
          <a:p>
            <a:pPr marL="342892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685783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000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1" name="Imagen 10"/>
          <p:cNvPicPr/>
          <p:nvPr/>
        </p:nvPicPr>
        <p:blipFill>
          <a:blip r:embed="rId3"/>
          <a:stretch>
            <a:fillRect/>
          </a:stretch>
        </p:blipFill>
        <p:spPr>
          <a:xfrm>
            <a:off x="604423" y="2340173"/>
            <a:ext cx="4540470" cy="2551293"/>
          </a:xfrm>
          <a:prstGeom prst="rect">
            <a:avLst/>
          </a:prstGeom>
        </p:spPr>
      </p:pic>
      <p:sp>
        <p:nvSpPr>
          <p:cNvPr id="12" name="Google Shape;181;p11"/>
          <p:cNvSpPr txBox="1">
            <a:spLocks/>
          </p:cNvSpPr>
          <p:nvPr/>
        </p:nvSpPr>
        <p:spPr>
          <a:xfrm>
            <a:off x="6096001" y="4484654"/>
            <a:ext cx="763886" cy="47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750"/>
              </a:spcBef>
              <a:spcAft>
                <a:spcPts val="75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57149" indent="0">
              <a:lnSpc>
                <a:spcPct val="115000"/>
              </a:lnSpc>
              <a:spcBef>
                <a:spcPts val="1200"/>
              </a:spcBef>
              <a:buNone/>
            </a:pPr>
            <a:r>
              <a:rPr lang="es-MX" b="1" dirty="0" smtClean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"/>
          <p:cNvSpPr txBox="1">
            <a:spLocks noGrp="1"/>
          </p:cNvSpPr>
          <p:nvPr>
            <p:ph type="title"/>
          </p:nvPr>
        </p:nvSpPr>
        <p:spPr>
          <a:xfrm>
            <a:off x="604423" y="497102"/>
            <a:ext cx="4119300" cy="57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MX" dirty="0"/>
              <a:t>2. </a:t>
            </a:r>
            <a:r>
              <a:rPr lang="es-MX" dirty="0" smtClean="0"/>
              <a:t>Sistema de Tickets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MX" sz="1800" dirty="0" smtClean="0"/>
              <a:t>2.2 Primera vista</a:t>
            </a:r>
            <a:endParaRPr sz="1800" dirty="0"/>
          </a:p>
        </p:txBody>
      </p:sp>
      <p:sp>
        <p:nvSpPr>
          <p:cNvPr id="193" name="Google Shape;193;p12"/>
          <p:cNvSpPr txBox="1">
            <a:spLocks noGrp="1"/>
          </p:cNvSpPr>
          <p:nvPr>
            <p:ph type="sldNum" idx="12"/>
          </p:nvPr>
        </p:nvSpPr>
        <p:spPr>
          <a:xfrm>
            <a:off x="5713500" y="4120313"/>
            <a:ext cx="111555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s-MX"/>
              <a:t>4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05381" y="645861"/>
            <a:ext cx="277129" cy="277129"/>
            <a:chOff x="2594050" y="1631825"/>
            <a:chExt cx="439625" cy="439625"/>
          </a:xfrm>
        </p:grpSpPr>
        <p:sp>
          <p:nvSpPr>
            <p:cNvPr id="195" name="Google Shape;195;p12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50" tIns="68550" rIns="68550" bIns="68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50" tIns="68550" rIns="68550" bIns="68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50" tIns="68550" rIns="68550" bIns="68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50" tIns="68550" rIns="68550" bIns="68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9" name="Google Shape;199;p12"/>
          <p:cNvSpPr txBox="1">
            <a:spLocks noGrp="1"/>
          </p:cNvSpPr>
          <p:nvPr>
            <p:ph type="body" idx="1"/>
          </p:nvPr>
        </p:nvSpPr>
        <p:spPr>
          <a:xfrm>
            <a:off x="220614" y="1534511"/>
            <a:ext cx="6348352" cy="1566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r>
              <a:rPr lang="es-AR" sz="1600" dirty="0"/>
              <a:t>En esta vista se ven 2 secciones, el que es “Nuevo Ticket” para generar un nuevo </a:t>
            </a:r>
            <a:r>
              <a:rPr lang="es-AR" sz="1600" dirty="0" smtClean="0"/>
              <a:t>ticket.</a:t>
            </a:r>
            <a:endParaRPr lang="es-MX" sz="1600" dirty="0"/>
          </a:p>
          <a:p>
            <a:pPr marL="342892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685783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000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2" name="Imagen 11"/>
          <p:cNvPicPr/>
          <p:nvPr/>
        </p:nvPicPr>
        <p:blipFill rotWithShape="1">
          <a:blip r:embed="rId3"/>
          <a:srcRect t="-275" b="21511"/>
          <a:stretch/>
        </p:blipFill>
        <p:spPr bwMode="auto">
          <a:xfrm>
            <a:off x="-147147" y="2005092"/>
            <a:ext cx="7168056" cy="315534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4637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"/>
          <p:cNvSpPr txBox="1">
            <a:spLocks noGrp="1"/>
          </p:cNvSpPr>
          <p:nvPr>
            <p:ph type="title"/>
          </p:nvPr>
        </p:nvSpPr>
        <p:spPr>
          <a:xfrm>
            <a:off x="604423" y="497102"/>
            <a:ext cx="4119300" cy="57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MX" dirty="0"/>
              <a:t>2. </a:t>
            </a:r>
            <a:r>
              <a:rPr lang="es-MX" dirty="0" smtClean="0"/>
              <a:t>Sistema de Tickets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MX" sz="1800" dirty="0" smtClean="0"/>
              <a:t>2.2 Primera vista</a:t>
            </a:r>
            <a:endParaRPr sz="1800" dirty="0"/>
          </a:p>
        </p:txBody>
      </p:sp>
      <p:sp>
        <p:nvSpPr>
          <p:cNvPr id="193" name="Google Shape;193;p12"/>
          <p:cNvSpPr txBox="1">
            <a:spLocks noGrp="1"/>
          </p:cNvSpPr>
          <p:nvPr>
            <p:ph type="sldNum" idx="12"/>
          </p:nvPr>
        </p:nvSpPr>
        <p:spPr>
          <a:xfrm>
            <a:off x="5713500" y="4120313"/>
            <a:ext cx="111555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s-MX"/>
              <a:t>5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05381" y="645861"/>
            <a:ext cx="277129" cy="277129"/>
            <a:chOff x="2594050" y="1631825"/>
            <a:chExt cx="439625" cy="439625"/>
          </a:xfrm>
        </p:grpSpPr>
        <p:sp>
          <p:nvSpPr>
            <p:cNvPr id="195" name="Google Shape;195;p12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50" tIns="68550" rIns="68550" bIns="68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50" tIns="68550" rIns="68550" bIns="68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50" tIns="68550" rIns="68550" bIns="68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50" tIns="68550" rIns="68550" bIns="68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" name="Imagen 10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1" t="-1" r="72692" b="25008"/>
          <a:stretch/>
        </p:blipFill>
        <p:spPr bwMode="auto">
          <a:xfrm>
            <a:off x="0" y="1319544"/>
            <a:ext cx="2079832" cy="38095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Google Shape;181;p11"/>
          <p:cNvSpPr txBox="1">
            <a:spLocks/>
          </p:cNvSpPr>
          <p:nvPr/>
        </p:nvSpPr>
        <p:spPr>
          <a:xfrm>
            <a:off x="6096001" y="4484654"/>
            <a:ext cx="763886" cy="47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750"/>
              </a:spcBef>
              <a:spcAft>
                <a:spcPts val="75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57149" indent="0">
              <a:lnSpc>
                <a:spcPct val="115000"/>
              </a:lnSpc>
              <a:spcBef>
                <a:spcPts val="1200"/>
              </a:spcBef>
              <a:buNone/>
            </a:pPr>
            <a:r>
              <a:rPr lang="es-MX" b="1" dirty="0" smtClean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</a:p>
        </p:txBody>
      </p:sp>
      <p:sp>
        <p:nvSpPr>
          <p:cNvPr id="14" name="Google Shape;199;p12"/>
          <p:cNvSpPr txBox="1">
            <a:spLocks/>
          </p:cNvSpPr>
          <p:nvPr/>
        </p:nvSpPr>
        <p:spPr>
          <a:xfrm>
            <a:off x="2175640" y="1145628"/>
            <a:ext cx="4477407" cy="3339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750"/>
              </a:spcBef>
              <a:spcAft>
                <a:spcPts val="75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lvl="0" algn="just"/>
            <a:r>
              <a:rPr lang="es-AR" sz="1600" dirty="0"/>
              <a:t>En esta sección se puede generar un nuevo ticket, el cual tiene varias opciones dependiendo del problema con el que se encuentre</a:t>
            </a:r>
            <a:r>
              <a:rPr lang="es-AR" sz="1600" dirty="0" smtClean="0"/>
              <a:t>.</a:t>
            </a:r>
            <a:endParaRPr lang="es-MX" sz="1600" dirty="0" smtClean="0"/>
          </a:p>
          <a:p>
            <a:pPr algn="just"/>
            <a:r>
              <a:rPr lang="es-AR" sz="1600" dirty="0"/>
              <a:t>Depende de la lista “Tipo de soporte” la primera opción, te da algún tipo de “Concepto”, la segunda lista con opciones.</a:t>
            </a:r>
            <a:endParaRPr lang="es-MX" sz="1600" dirty="0"/>
          </a:p>
          <a:p>
            <a:pPr lvl="0" algn="just"/>
            <a:endParaRPr lang="es-MX" sz="2000" dirty="0" smtClean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685783" indent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Font typeface="Roboto Condensed Light"/>
              <a:buNone/>
            </a:pPr>
            <a:endParaRPr lang="es-MX" sz="2000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5" name="Imagen 1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688" y="3470198"/>
            <a:ext cx="1424156" cy="1290607"/>
          </a:xfrm>
          <a:prstGeom prst="rect">
            <a:avLst/>
          </a:prstGeom>
        </p:spPr>
      </p:pic>
      <p:pic>
        <p:nvPicPr>
          <p:cNvPr id="16" name="Imagen 1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023" y="3388640"/>
            <a:ext cx="1365044" cy="1484362"/>
          </a:xfrm>
          <a:prstGeom prst="rect">
            <a:avLst/>
          </a:prstGeom>
        </p:spPr>
      </p:pic>
      <p:pic>
        <p:nvPicPr>
          <p:cNvPr id="17" name="Imagen 16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4"/>
          <a:stretch/>
        </p:blipFill>
        <p:spPr>
          <a:xfrm>
            <a:off x="5226179" y="3423992"/>
            <a:ext cx="1522676" cy="420426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67441" y="1734207"/>
            <a:ext cx="1968800" cy="186033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807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"/>
          <p:cNvSpPr txBox="1">
            <a:spLocks noGrp="1"/>
          </p:cNvSpPr>
          <p:nvPr>
            <p:ph type="title"/>
          </p:nvPr>
        </p:nvSpPr>
        <p:spPr>
          <a:xfrm>
            <a:off x="604423" y="497102"/>
            <a:ext cx="4119300" cy="57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MX" dirty="0"/>
              <a:t>2. </a:t>
            </a:r>
            <a:r>
              <a:rPr lang="es-MX" dirty="0" smtClean="0"/>
              <a:t>Sistema de Tickets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MX" sz="1800" dirty="0" smtClean="0"/>
              <a:t>2.2 Primera vista</a:t>
            </a:r>
            <a:endParaRPr sz="1800" dirty="0"/>
          </a:p>
        </p:txBody>
      </p:sp>
      <p:sp>
        <p:nvSpPr>
          <p:cNvPr id="193" name="Google Shape;193;p12"/>
          <p:cNvSpPr txBox="1">
            <a:spLocks noGrp="1"/>
          </p:cNvSpPr>
          <p:nvPr>
            <p:ph type="sldNum" idx="12"/>
          </p:nvPr>
        </p:nvSpPr>
        <p:spPr>
          <a:xfrm>
            <a:off x="5713500" y="4120313"/>
            <a:ext cx="111555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s-MX"/>
              <a:t>6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05381" y="645861"/>
            <a:ext cx="277129" cy="277129"/>
            <a:chOff x="2594050" y="1631825"/>
            <a:chExt cx="439625" cy="439625"/>
          </a:xfrm>
        </p:grpSpPr>
        <p:sp>
          <p:nvSpPr>
            <p:cNvPr id="195" name="Google Shape;195;p12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50" tIns="68550" rIns="68550" bIns="68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50" tIns="68550" rIns="68550" bIns="68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50" tIns="68550" rIns="68550" bIns="68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50" tIns="68550" rIns="68550" bIns="68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" name="Imagen 10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1" t="-1" r="72692" b="25008"/>
          <a:stretch/>
        </p:blipFill>
        <p:spPr bwMode="auto">
          <a:xfrm>
            <a:off x="0" y="1319544"/>
            <a:ext cx="2079832" cy="38095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Google Shape;181;p11"/>
          <p:cNvSpPr txBox="1">
            <a:spLocks/>
          </p:cNvSpPr>
          <p:nvPr/>
        </p:nvSpPr>
        <p:spPr>
          <a:xfrm>
            <a:off x="6096001" y="4484654"/>
            <a:ext cx="763886" cy="47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750"/>
              </a:spcBef>
              <a:spcAft>
                <a:spcPts val="75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57149" indent="0">
              <a:lnSpc>
                <a:spcPct val="115000"/>
              </a:lnSpc>
              <a:spcBef>
                <a:spcPts val="1200"/>
              </a:spcBef>
              <a:buNone/>
            </a:pPr>
            <a:r>
              <a:rPr lang="es-MX" b="1" dirty="0" smtClean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</a:t>
            </a:r>
          </a:p>
        </p:txBody>
      </p:sp>
      <p:sp>
        <p:nvSpPr>
          <p:cNvPr id="14" name="Google Shape;199;p12"/>
          <p:cNvSpPr txBox="1">
            <a:spLocks/>
          </p:cNvSpPr>
          <p:nvPr/>
        </p:nvSpPr>
        <p:spPr>
          <a:xfrm>
            <a:off x="2175640" y="1145628"/>
            <a:ext cx="4477407" cy="3339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750"/>
              </a:spcBef>
              <a:spcAft>
                <a:spcPts val="75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lvl="0" algn="just"/>
            <a:r>
              <a:rPr lang="es-MX" sz="1600" dirty="0"/>
              <a:t>Posteriormente puede ingresar una descripción sobre el problema que presenta, de esta forma el asistente puede proceder a resolver el problema.</a:t>
            </a:r>
          </a:p>
          <a:p>
            <a:pPr algn="just"/>
            <a:r>
              <a:rPr lang="es-MX" sz="1600" dirty="0"/>
              <a:t>Por último el usuario puede subir algún tipo de archivo, ya sea fotografía, documento PDF o </a:t>
            </a:r>
            <a:r>
              <a:rPr lang="es-MX" sz="1600" dirty="0" smtClean="0"/>
              <a:t>similar antes de generar el ticket.</a:t>
            </a:r>
            <a:endParaRPr lang="es-MX" sz="2000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algn="just"/>
            <a:endParaRPr lang="es-MX" sz="2000" dirty="0" smtClean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685783" indent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Font typeface="Roboto Condensed Light"/>
              <a:buNone/>
            </a:pPr>
            <a:endParaRPr lang="es-MX" sz="2000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" name="Rectángulo 18"/>
          <p:cNvSpPr/>
          <p:nvPr/>
        </p:nvSpPr>
        <p:spPr>
          <a:xfrm flipV="1">
            <a:off x="80141" y="3544176"/>
            <a:ext cx="1968800" cy="1524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9270" y="3345594"/>
            <a:ext cx="2440075" cy="135253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4888975" y="3544475"/>
            <a:ext cx="218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u="sng" dirty="0" smtClean="0">
                <a:solidFill>
                  <a:schemeClr val="accent1"/>
                </a:solidFill>
              </a:rPr>
              <a:t>Mensaje de confirmación </a:t>
            </a:r>
            <a:endParaRPr lang="es-MX" sz="1000" b="1" u="sng" dirty="0">
              <a:solidFill>
                <a:schemeClr val="accent1"/>
              </a:solidFill>
            </a:endParaRPr>
          </a:p>
        </p:txBody>
      </p:sp>
      <p:cxnSp>
        <p:nvCxnSpPr>
          <p:cNvPr id="7" name="Conector angular 6"/>
          <p:cNvCxnSpPr/>
          <p:nvPr/>
        </p:nvCxnSpPr>
        <p:spPr>
          <a:xfrm rot="10800000" flipV="1">
            <a:off x="5013434" y="3797256"/>
            <a:ext cx="700066" cy="364341"/>
          </a:xfrm>
          <a:prstGeom prst="bentConnector3">
            <a:avLst>
              <a:gd name="adj1" fmla="val 3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51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"/>
          <p:cNvSpPr txBox="1">
            <a:spLocks noGrp="1"/>
          </p:cNvSpPr>
          <p:nvPr>
            <p:ph type="title"/>
          </p:nvPr>
        </p:nvSpPr>
        <p:spPr>
          <a:xfrm>
            <a:off x="604423" y="497102"/>
            <a:ext cx="4119300" cy="57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MX" dirty="0"/>
              <a:t>2. </a:t>
            </a:r>
            <a:r>
              <a:rPr lang="es-MX" dirty="0" smtClean="0"/>
              <a:t>Sistema de Tickets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MX" sz="1800" dirty="0" smtClean="0"/>
              <a:t>2.3 </a:t>
            </a:r>
            <a:r>
              <a:rPr lang="es-MX" sz="1800" dirty="0" smtClean="0"/>
              <a:t>Tickets Generados</a:t>
            </a:r>
            <a:endParaRPr sz="1800" dirty="0"/>
          </a:p>
        </p:txBody>
      </p:sp>
      <p:sp>
        <p:nvSpPr>
          <p:cNvPr id="193" name="Google Shape;193;p12"/>
          <p:cNvSpPr txBox="1">
            <a:spLocks noGrp="1"/>
          </p:cNvSpPr>
          <p:nvPr>
            <p:ph type="sldNum" idx="12"/>
          </p:nvPr>
        </p:nvSpPr>
        <p:spPr>
          <a:xfrm>
            <a:off x="5713500" y="4120313"/>
            <a:ext cx="111555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s-MX"/>
              <a:t>7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05381" y="645861"/>
            <a:ext cx="277129" cy="277129"/>
            <a:chOff x="2594050" y="1631825"/>
            <a:chExt cx="439625" cy="439625"/>
          </a:xfrm>
        </p:grpSpPr>
        <p:sp>
          <p:nvSpPr>
            <p:cNvPr id="195" name="Google Shape;195;p12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50" tIns="68550" rIns="68550" bIns="68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50" tIns="68550" rIns="68550" bIns="68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50" tIns="68550" rIns="68550" bIns="68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50" tIns="68550" rIns="68550" bIns="68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Google Shape;181;p11"/>
          <p:cNvSpPr txBox="1">
            <a:spLocks/>
          </p:cNvSpPr>
          <p:nvPr/>
        </p:nvSpPr>
        <p:spPr>
          <a:xfrm>
            <a:off x="6096001" y="4484654"/>
            <a:ext cx="763886" cy="47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750"/>
              </a:spcBef>
              <a:spcAft>
                <a:spcPts val="75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57149" indent="0">
              <a:lnSpc>
                <a:spcPct val="115000"/>
              </a:lnSpc>
              <a:spcBef>
                <a:spcPts val="1200"/>
              </a:spcBef>
              <a:buNone/>
            </a:pPr>
            <a:r>
              <a:rPr lang="es-MX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6</a:t>
            </a:r>
            <a:endParaRPr lang="es-MX" b="1" dirty="0" smtClean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6" name="Imagen 15"/>
          <p:cNvPicPr/>
          <p:nvPr/>
        </p:nvPicPr>
        <p:blipFill>
          <a:blip r:embed="rId3"/>
          <a:stretch>
            <a:fillRect/>
          </a:stretch>
        </p:blipFill>
        <p:spPr>
          <a:xfrm>
            <a:off x="615186" y="1349921"/>
            <a:ext cx="5656089" cy="307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73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"/>
          <p:cNvSpPr txBox="1">
            <a:spLocks noGrp="1"/>
          </p:cNvSpPr>
          <p:nvPr>
            <p:ph type="title"/>
          </p:nvPr>
        </p:nvSpPr>
        <p:spPr>
          <a:xfrm>
            <a:off x="604423" y="497102"/>
            <a:ext cx="4119300" cy="57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MX" dirty="0"/>
              <a:t>2. </a:t>
            </a:r>
            <a:r>
              <a:rPr lang="es-MX" dirty="0" smtClean="0"/>
              <a:t>Sistema de Tickets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MX" sz="1800" dirty="0" smtClean="0"/>
              <a:t>2.3 </a:t>
            </a:r>
            <a:r>
              <a:rPr lang="es-MX" sz="1800" dirty="0" smtClean="0"/>
              <a:t>Tickets Generados</a:t>
            </a:r>
            <a:endParaRPr sz="1800" dirty="0"/>
          </a:p>
        </p:txBody>
      </p:sp>
      <p:sp>
        <p:nvSpPr>
          <p:cNvPr id="193" name="Google Shape;193;p12"/>
          <p:cNvSpPr txBox="1">
            <a:spLocks noGrp="1"/>
          </p:cNvSpPr>
          <p:nvPr>
            <p:ph type="sldNum" idx="12"/>
          </p:nvPr>
        </p:nvSpPr>
        <p:spPr>
          <a:xfrm>
            <a:off x="5713500" y="4120313"/>
            <a:ext cx="111555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s-MX"/>
              <a:t>8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05381" y="645861"/>
            <a:ext cx="277129" cy="277129"/>
            <a:chOff x="2594050" y="1631825"/>
            <a:chExt cx="439625" cy="439625"/>
          </a:xfrm>
        </p:grpSpPr>
        <p:sp>
          <p:nvSpPr>
            <p:cNvPr id="195" name="Google Shape;195;p12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50" tIns="68550" rIns="68550" bIns="68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50" tIns="68550" rIns="68550" bIns="68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50" tIns="68550" rIns="68550" bIns="68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50" tIns="68550" rIns="68550" bIns="68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Google Shape;181;p11"/>
          <p:cNvSpPr txBox="1">
            <a:spLocks/>
          </p:cNvSpPr>
          <p:nvPr/>
        </p:nvSpPr>
        <p:spPr>
          <a:xfrm>
            <a:off x="6096001" y="4484654"/>
            <a:ext cx="763886" cy="47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750"/>
              </a:spcBef>
              <a:spcAft>
                <a:spcPts val="75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57149" indent="0">
              <a:lnSpc>
                <a:spcPct val="115000"/>
              </a:lnSpc>
              <a:spcBef>
                <a:spcPts val="1200"/>
              </a:spcBef>
              <a:buNone/>
            </a:pPr>
            <a:r>
              <a:rPr lang="es-MX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7</a:t>
            </a:r>
            <a:endParaRPr lang="es-MX" b="1" dirty="0" smtClean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4" name="Google Shape;199;p12"/>
          <p:cNvSpPr txBox="1">
            <a:spLocks/>
          </p:cNvSpPr>
          <p:nvPr/>
        </p:nvSpPr>
        <p:spPr>
          <a:xfrm>
            <a:off x="-19050" y="2226774"/>
            <a:ext cx="6653047" cy="1611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750"/>
              </a:spcBef>
              <a:spcAft>
                <a:spcPts val="75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lvl="0" algn="just"/>
            <a:r>
              <a:rPr lang="es-AR" sz="1600" dirty="0"/>
              <a:t>En esta sección aparecen los tickets que el propio usuario ha generado. Tiene 3 botones los cuales realizan diferentes </a:t>
            </a:r>
            <a:r>
              <a:rPr lang="es-AR" sz="1600" dirty="0" smtClean="0"/>
              <a:t>funciones.</a:t>
            </a:r>
          </a:p>
          <a:p>
            <a:pPr lvl="0" algn="just"/>
            <a:endParaRPr lang="es-AR" sz="1600" dirty="0" smtClean="0"/>
          </a:p>
          <a:p>
            <a:pPr lvl="1" algn="just">
              <a:buFont typeface="+mj-lt"/>
              <a:buAutoNum type="arabicPeriod"/>
            </a:pPr>
            <a:r>
              <a:rPr lang="es-AR" sz="1600" dirty="0" smtClean="0"/>
              <a:t>El </a:t>
            </a:r>
            <a:r>
              <a:rPr lang="es-AR" sz="1600" dirty="0"/>
              <a:t>primero nos ayuda a descargar el archivo que se ha </a:t>
            </a:r>
            <a:r>
              <a:rPr lang="es-AR" sz="1600" dirty="0" smtClean="0"/>
              <a:t>subido. 	</a:t>
            </a:r>
            <a:r>
              <a:rPr lang="es-AR" sz="1200" dirty="0" smtClean="0"/>
              <a:t>(sólo está disponible en dado caso que se haya subido algún archivo)</a:t>
            </a:r>
          </a:p>
          <a:p>
            <a:pPr lvl="1" algn="just">
              <a:buFont typeface="+mj-lt"/>
              <a:buAutoNum type="arabicPeriod"/>
            </a:pPr>
            <a:r>
              <a:rPr lang="es-AR" sz="1600" dirty="0" smtClean="0"/>
              <a:t>El segundo botón es </a:t>
            </a:r>
            <a:r>
              <a:rPr lang="es-AR" sz="1600" dirty="0"/>
              <a:t>para ver </a:t>
            </a:r>
            <a:r>
              <a:rPr lang="es-AR" sz="1600" dirty="0" smtClean="0"/>
              <a:t>todos los </a:t>
            </a:r>
            <a:r>
              <a:rPr lang="es-AR" sz="1600" dirty="0"/>
              <a:t>detalles del </a:t>
            </a:r>
            <a:r>
              <a:rPr lang="es-AR" sz="1600" dirty="0" smtClean="0"/>
              <a:t>ticket.</a:t>
            </a:r>
          </a:p>
          <a:p>
            <a:pPr lvl="1" algn="just">
              <a:buFont typeface="+mj-lt"/>
              <a:buAutoNum type="arabicPeriod"/>
            </a:pPr>
            <a:r>
              <a:rPr lang="es-AR" sz="1600" dirty="0" smtClean="0"/>
              <a:t>El </a:t>
            </a:r>
            <a:r>
              <a:rPr lang="es-AR" sz="1600" dirty="0"/>
              <a:t>último para eliminar el </a:t>
            </a:r>
            <a:r>
              <a:rPr lang="es-AR" sz="1600" dirty="0" smtClean="0"/>
              <a:t>ticket y no seguir el proceso, solo está disponible si el ticket aún no ha sido atentito por ningún asistente. 	</a:t>
            </a:r>
            <a:r>
              <a:rPr lang="es-AR" sz="1200" dirty="0" smtClean="0"/>
              <a:t>(Si el ticket ya se encuentra proceso, esta opción desaparece)</a:t>
            </a:r>
            <a:endParaRPr lang="es-MX" sz="1600" dirty="0" smtClean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3"/>
          <a:srcRect l="10750" t="10619" r="9837" b="9968"/>
          <a:stretch/>
        </p:blipFill>
        <p:spPr>
          <a:xfrm>
            <a:off x="483457" y="2645984"/>
            <a:ext cx="401858" cy="483394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170" y="3204786"/>
            <a:ext cx="510770" cy="437803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449" y="3652168"/>
            <a:ext cx="522212" cy="49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78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"/>
          <p:cNvSpPr txBox="1">
            <a:spLocks noGrp="1"/>
          </p:cNvSpPr>
          <p:nvPr>
            <p:ph type="title"/>
          </p:nvPr>
        </p:nvSpPr>
        <p:spPr>
          <a:xfrm>
            <a:off x="604423" y="497102"/>
            <a:ext cx="4119300" cy="57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MX" dirty="0"/>
              <a:t>2. </a:t>
            </a:r>
            <a:r>
              <a:rPr lang="es-MX" dirty="0" smtClean="0"/>
              <a:t>Sistema de Tickets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MX" sz="1800" dirty="0" smtClean="0"/>
              <a:t>2.3.1 Tickets </a:t>
            </a:r>
            <a:r>
              <a:rPr lang="es-MX" sz="1800" dirty="0" smtClean="0"/>
              <a:t>Generados</a:t>
            </a:r>
            <a:endParaRPr sz="1800" dirty="0"/>
          </a:p>
        </p:txBody>
      </p:sp>
      <p:sp>
        <p:nvSpPr>
          <p:cNvPr id="193" name="Google Shape;193;p12"/>
          <p:cNvSpPr txBox="1">
            <a:spLocks noGrp="1"/>
          </p:cNvSpPr>
          <p:nvPr>
            <p:ph type="sldNum" idx="12"/>
          </p:nvPr>
        </p:nvSpPr>
        <p:spPr>
          <a:xfrm>
            <a:off x="5713500" y="4120313"/>
            <a:ext cx="111555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s-MX"/>
              <a:t>9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05381" y="645861"/>
            <a:ext cx="277129" cy="277129"/>
            <a:chOff x="2594050" y="1631825"/>
            <a:chExt cx="439625" cy="439625"/>
          </a:xfrm>
        </p:grpSpPr>
        <p:sp>
          <p:nvSpPr>
            <p:cNvPr id="195" name="Google Shape;195;p12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50" tIns="68550" rIns="68550" bIns="68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50" tIns="68550" rIns="68550" bIns="68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50" tIns="68550" rIns="68550" bIns="68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50" tIns="68550" rIns="68550" bIns="68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Google Shape;181;p11"/>
          <p:cNvSpPr txBox="1">
            <a:spLocks/>
          </p:cNvSpPr>
          <p:nvPr/>
        </p:nvSpPr>
        <p:spPr>
          <a:xfrm>
            <a:off x="6096001" y="4484654"/>
            <a:ext cx="763886" cy="47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750"/>
              </a:spcBef>
              <a:spcAft>
                <a:spcPts val="75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57149" indent="0">
              <a:lnSpc>
                <a:spcPct val="115000"/>
              </a:lnSpc>
              <a:spcBef>
                <a:spcPts val="1200"/>
              </a:spcBef>
              <a:buNone/>
            </a:pPr>
            <a:r>
              <a:rPr lang="es-MX" b="1" dirty="0" smtClean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8</a:t>
            </a:r>
          </a:p>
        </p:txBody>
      </p:sp>
      <p:sp>
        <p:nvSpPr>
          <p:cNvPr id="14" name="Google Shape;199;p12"/>
          <p:cNvSpPr txBox="1">
            <a:spLocks/>
          </p:cNvSpPr>
          <p:nvPr/>
        </p:nvSpPr>
        <p:spPr>
          <a:xfrm>
            <a:off x="-19050" y="1681688"/>
            <a:ext cx="6653047" cy="86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750"/>
              </a:spcBef>
              <a:spcAft>
                <a:spcPts val="75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lvl="0" algn="just"/>
            <a:r>
              <a:rPr lang="es-AR" sz="1600" dirty="0"/>
              <a:t>La vista de los detalles generados te mostrará información detallada acerca de cada ticket, desde que fue recibido hasta cuando se dio por concluido el ticket generado.</a:t>
            </a:r>
            <a:endParaRPr lang="es-AR" sz="1600" dirty="0" smtClean="0"/>
          </a:p>
          <a:p>
            <a:pPr marL="685783" indent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Font typeface="Roboto Condensed Light"/>
              <a:buNone/>
            </a:pPr>
            <a:endParaRPr lang="es-MX" sz="2000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7" name="Imagen 16"/>
          <p:cNvPicPr/>
          <p:nvPr/>
        </p:nvPicPr>
        <p:blipFill rotWithShape="1">
          <a:blip r:embed="rId3"/>
          <a:srcRect t="3905"/>
          <a:stretch/>
        </p:blipFill>
        <p:spPr>
          <a:xfrm>
            <a:off x="1044129" y="2209800"/>
            <a:ext cx="4669371" cy="240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33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315</Words>
  <Application>Microsoft Office PowerPoint</Application>
  <PresentationFormat>Personalizado</PresentationFormat>
  <Paragraphs>53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Roboto Condensed</vt:lpstr>
      <vt:lpstr>Arvo</vt:lpstr>
      <vt:lpstr>Arial</vt:lpstr>
      <vt:lpstr>Roboto Condensed Light</vt:lpstr>
      <vt:lpstr>Salerio template</vt:lpstr>
      <vt:lpstr>        &gt; Manual de usuario &lt;                 </vt:lpstr>
      <vt:lpstr>1. INDICE</vt:lpstr>
      <vt:lpstr>2. Sistema de Tickets 2.1 Login</vt:lpstr>
      <vt:lpstr>2. Sistema de Tickets 2.2 Primera vista</vt:lpstr>
      <vt:lpstr>2. Sistema de Tickets 2.2 Primera vista</vt:lpstr>
      <vt:lpstr>2. Sistema de Tickets 2.2 Primera vista</vt:lpstr>
      <vt:lpstr>2. Sistema de Tickets 2.3 Tickets Generados</vt:lpstr>
      <vt:lpstr>2. Sistema de Tickets 2.3 Tickets Generados</vt:lpstr>
      <vt:lpstr>2. Sistema de Tickets 2.3.1 Tickets Generados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&gt; Manual de usuario &lt;                 </dc:title>
  <cp:lastModifiedBy>Desarrollador 1</cp:lastModifiedBy>
  <cp:revision>6</cp:revision>
  <dcterms:modified xsi:type="dcterms:W3CDTF">2024-05-03T22:51:28Z</dcterms:modified>
</cp:coreProperties>
</file>