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88E4262-2015-4A73-ACD1-3528C06F2654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177CA20-6950-4472-A2A3-AE4B7C27454B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4262-2015-4A73-ACD1-3528C06F2654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CA20-6950-4472-A2A3-AE4B7C27454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4262-2015-4A73-ACD1-3528C06F2654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CA20-6950-4472-A2A3-AE4B7C27454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4262-2015-4A73-ACD1-3528C06F2654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CA20-6950-4472-A2A3-AE4B7C27454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88E4262-2015-4A73-ACD1-3528C06F2654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177CA20-6950-4472-A2A3-AE4B7C27454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4262-2015-4A73-ACD1-3528C06F2654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CA20-6950-4472-A2A3-AE4B7C27454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4262-2015-4A73-ACD1-3528C06F2654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CA20-6950-4472-A2A3-AE4B7C27454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4262-2015-4A73-ACD1-3528C06F2654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CA20-6950-4472-A2A3-AE4B7C27454B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4262-2015-4A73-ACD1-3528C06F2654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CA20-6950-4472-A2A3-AE4B7C27454B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4262-2015-4A73-ACD1-3528C06F2654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CA20-6950-4472-A2A3-AE4B7C27454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4262-2015-4A73-ACD1-3528C06F2654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CA20-6950-4472-A2A3-AE4B7C27454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8E4262-2015-4A73-ACD1-3528C06F2654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77CA20-6950-4472-A2A3-AE4B7C27454B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rlosAlbertoUFS/SOProjec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Trabalho 02 - Threads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Carlos Alberto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990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Material cedido </a:t>
            </a:r>
            <a:r>
              <a:rPr lang="pt-BR" dirty="0"/>
              <a:t>em aula “</a:t>
            </a:r>
            <a:r>
              <a:rPr lang="pt-BR" dirty="0" smtClean="0"/>
              <a:t>alp-ch04-threads</a:t>
            </a:r>
            <a:r>
              <a:rPr lang="pt-BR" u="sng" dirty="0" smtClean="0"/>
              <a:t>”.</a:t>
            </a:r>
          </a:p>
          <a:p>
            <a:r>
              <a:rPr lang="pt-BR" dirty="0"/>
              <a:t>SILBERSCHATZ, Abraham; GALVIN, Peter B; </a:t>
            </a:r>
            <a:r>
              <a:rPr lang="pt-BR" u="sng" dirty="0"/>
              <a:t>GAGNE</a:t>
            </a:r>
            <a:r>
              <a:rPr lang="pt-BR" dirty="0"/>
              <a:t>, Greg</a:t>
            </a:r>
            <a:r>
              <a:rPr lang="pt-BR" dirty="0" smtClean="0"/>
              <a:t>., Sistemas </a:t>
            </a:r>
            <a:r>
              <a:rPr lang="pt-BR" dirty="0"/>
              <a:t>operacionais com </a:t>
            </a:r>
            <a:r>
              <a:rPr lang="pt-BR" dirty="0" err="1" smtClean="0"/>
              <a:t>java</a:t>
            </a:r>
            <a:r>
              <a:rPr lang="pt-BR" dirty="0" smtClean="0"/>
              <a:t>, </a:t>
            </a:r>
            <a:r>
              <a:rPr lang="pt-BR" dirty="0" err="1" smtClean="0"/>
              <a:t>Elsevier</a:t>
            </a:r>
            <a:r>
              <a:rPr lang="pt-BR" dirty="0" smtClean="0"/>
              <a:t> , 2ed , 2008</a:t>
            </a:r>
          </a:p>
          <a:p>
            <a:endParaRPr lang="pt-BR" u="sng" dirty="0" smtClean="0">
              <a:hlinkClick r:id="rId2"/>
            </a:endParaRPr>
          </a:p>
          <a:p>
            <a:r>
              <a:rPr lang="pt-BR" dirty="0" smtClean="0">
                <a:hlinkClick r:id="rId2"/>
              </a:rPr>
              <a:t>Link do projeto: 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github.com/CarlosAlbertoUFS/SOProjects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764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O que são threads?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São desvios de rotinas de execução de programas que são executados dentro de um processo e compartilham dos mesmos espaços de memória do seu processo pai.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128036"/>
            <a:ext cx="5283605" cy="283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0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 Como criar uma thread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Se quisermos criar uma thread em C em SO do tipo GNU/Linux precisamos dos seguintes comandos:</a:t>
            </a:r>
          </a:p>
          <a:p>
            <a:pPr marL="0" indent="0">
              <a:buNone/>
            </a:pPr>
            <a:r>
              <a:rPr lang="pt-BR" dirty="0" smtClean="0"/>
              <a:t>  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  </a:t>
            </a:r>
            <a:r>
              <a:rPr lang="en-US" sz="2400" dirty="0" err="1" smtClean="0"/>
              <a:t>pthread_create</a:t>
            </a:r>
            <a:r>
              <a:rPr lang="en-US" sz="2400" dirty="0" smtClean="0"/>
              <a:t>(</a:t>
            </a:r>
            <a:r>
              <a:rPr lang="en-US" sz="2400" dirty="0" err="1" smtClean="0"/>
              <a:t>id,atr_thread,pointer_function,thread_args</a:t>
            </a:r>
            <a:r>
              <a:rPr lang="en-US" sz="2400" dirty="0"/>
              <a:t>);</a:t>
            </a:r>
          </a:p>
          <a:p>
            <a:endParaRPr lang="pt-BR" dirty="0" smtClean="0"/>
          </a:p>
          <a:p>
            <a:r>
              <a:rPr lang="pt-BR" dirty="0" smtClean="0"/>
              <a:t>id é o identificador da thread</a:t>
            </a:r>
          </a:p>
          <a:p>
            <a:r>
              <a:rPr lang="pt-BR" dirty="0" err="1" smtClean="0"/>
              <a:t>atr_thread</a:t>
            </a:r>
            <a:r>
              <a:rPr lang="pt-BR" dirty="0" smtClean="0"/>
              <a:t> é um ponteiro para as variáveis de comportamento da thread.</a:t>
            </a:r>
          </a:p>
          <a:p>
            <a:r>
              <a:rPr lang="pt-BR" dirty="0" err="1" smtClean="0"/>
              <a:t>Pointer_function</a:t>
            </a:r>
            <a:r>
              <a:rPr lang="pt-BR" dirty="0" smtClean="0"/>
              <a:t> recebe um ponteiro para uma função que será executada na thread.</a:t>
            </a:r>
          </a:p>
          <a:p>
            <a:r>
              <a:rPr lang="pt-BR" dirty="0" err="1" smtClean="0"/>
              <a:t>Thread_args</a:t>
            </a:r>
            <a:r>
              <a:rPr lang="pt-BR" dirty="0" smtClean="0"/>
              <a:t> são os argumentos para a função da thread.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476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Um exemplo de uma implementação de threads </a:t>
            </a:r>
            <a:r>
              <a:rPr lang="pt-BR" dirty="0" err="1" smtClean="0"/>
              <a:t>n-ésimo</a:t>
            </a:r>
            <a:r>
              <a:rPr lang="pt-BR" dirty="0" smtClean="0"/>
              <a:t> </a:t>
            </a:r>
            <a:r>
              <a:rPr lang="pt-BR" dirty="0" err="1" smtClean="0"/>
              <a:t>multiplo</a:t>
            </a:r>
            <a:r>
              <a:rPr lang="pt-BR" dirty="0" smtClean="0"/>
              <a:t> de um inteiro 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58" y="1715812"/>
            <a:ext cx="7049484" cy="3943900"/>
          </a:xfrm>
        </p:spPr>
      </p:pic>
    </p:spTree>
    <p:extLst>
      <p:ext uri="{BB962C8B-B14F-4D97-AF65-F5344CB8AC3E}">
        <p14:creationId xmlns:p14="http://schemas.microsoft.com/office/powerpoint/2010/main" val="102573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</a:t>
            </a:r>
            <a:r>
              <a:rPr lang="pt-BR" dirty="0" err="1" smtClean="0"/>
              <a:t>Caracteristicas</a:t>
            </a:r>
            <a:r>
              <a:rPr lang="pt-BR" dirty="0" smtClean="0"/>
              <a:t> observadas nos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As threads podem perder o “foco” da CPU a qualquer momento e ficar em um estado de “pausa” para que a CPU programe a execução de outras threads.</a:t>
            </a:r>
          </a:p>
          <a:p>
            <a:r>
              <a:rPr lang="pt-BR" dirty="0" smtClean="0"/>
              <a:t>Neste exemplo eu criei 2 </a:t>
            </a:r>
            <a:r>
              <a:rPr lang="pt-BR" dirty="0" err="1" smtClean="0"/>
              <a:t>threas</a:t>
            </a:r>
            <a:r>
              <a:rPr lang="pt-BR" dirty="0" smtClean="0"/>
              <a:t> para trabalharem de forma concorrente, mas na verdade são criadas no mínimo 4 </a:t>
            </a:r>
            <a:r>
              <a:rPr lang="pt-BR" dirty="0" err="1" smtClean="0"/>
              <a:t>threas</a:t>
            </a:r>
            <a:r>
              <a:rPr lang="pt-BR" dirty="0" smtClean="0"/>
              <a:t> neste exemplo, a que executa a </a:t>
            </a:r>
            <a:r>
              <a:rPr lang="pt-BR" dirty="0" err="1" smtClean="0"/>
              <a:t>main</a:t>
            </a:r>
            <a:r>
              <a:rPr lang="pt-BR" dirty="0" smtClean="0"/>
              <a:t> e a thread gerenciadora.</a:t>
            </a:r>
          </a:p>
          <a:p>
            <a:r>
              <a:rPr lang="pt-BR" dirty="0" smtClean="0"/>
              <a:t>As variáveis que se encontram publicas são livremente acessadas por qualquer thread, isso é bom, e é ruim, porque, em certos momentos, eu perdia dados pois estes eram sobrescrevidos por outras threads.</a:t>
            </a:r>
            <a:endParaRPr lang="pt-BR" dirty="0"/>
          </a:p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124452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4. Ferramentas para resolução do problema de acesso á variáveis públicas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Uso do </a:t>
            </a:r>
            <a:r>
              <a:rPr lang="pt-BR" dirty="0" err="1" smtClean="0"/>
              <a:t>Mutex</a:t>
            </a:r>
            <a:endParaRPr lang="pt-BR" dirty="0" smtClean="0"/>
          </a:p>
          <a:p>
            <a:r>
              <a:rPr lang="pt-BR" dirty="0" err="1" smtClean="0"/>
              <a:t>Mutex</a:t>
            </a:r>
            <a:r>
              <a:rPr lang="pt-BR" dirty="0" smtClean="0"/>
              <a:t> é uma ferramenta da própria biblioteca </a:t>
            </a:r>
            <a:r>
              <a:rPr lang="pt-BR" dirty="0" err="1" smtClean="0"/>
              <a:t>pthread.h</a:t>
            </a:r>
            <a:r>
              <a:rPr lang="pt-BR" dirty="0" smtClean="0"/>
              <a:t>. Ele serve para resolver o problema chamado de “condição de corrida”, que é quando existe a possibilidade de várias threads manipularem uma variável antes de outras de forma não programada.</a:t>
            </a:r>
            <a:endParaRPr lang="pt-BR" u="sng" dirty="0" smtClean="0"/>
          </a:p>
          <a:p>
            <a:endParaRPr lang="pt-BR" u="sng" dirty="0"/>
          </a:p>
          <a:p>
            <a:r>
              <a:rPr lang="pt-BR" dirty="0" smtClean="0"/>
              <a:t>Usando o </a:t>
            </a:r>
            <a:r>
              <a:rPr lang="pt-BR" dirty="0" err="1" smtClean="0"/>
              <a:t>Mutex</a:t>
            </a:r>
            <a:r>
              <a:rPr lang="pt-BR" dirty="0" smtClean="0"/>
              <a:t> você garante que só uma thread tenha acesso aquelas variáveis e impede que outras threads consigam manipula-las.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994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</a:t>
            </a:r>
            <a:r>
              <a:rPr lang="pt-BR" dirty="0" err="1" smtClean="0"/>
              <a:t>Multiplos</a:t>
            </a:r>
            <a:r>
              <a:rPr lang="pt-BR" dirty="0" smtClean="0"/>
              <a:t> já com o problema resolvido.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5347"/>
            <a:ext cx="8229600" cy="3584830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013176"/>
            <a:ext cx="4620270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5. Ferramentas para sincronização de threads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Semaphores</a:t>
            </a:r>
            <a:r>
              <a:rPr lang="pt-BR" dirty="0"/>
              <a:t> </a:t>
            </a:r>
            <a:endParaRPr lang="pt-BR" dirty="0" smtClean="0"/>
          </a:p>
          <a:p>
            <a:r>
              <a:rPr lang="pt-BR" dirty="0" smtClean="0"/>
              <a:t>É um tipo de ferramenta de sincronização de threads. Através dela podemos controlar qual thread vai executar e qual thread deve esperar por sua vez.</a:t>
            </a:r>
          </a:p>
          <a:p>
            <a:endParaRPr lang="pt-BR" dirty="0"/>
          </a:p>
          <a:p>
            <a:r>
              <a:rPr lang="pt-BR" dirty="0" smtClean="0"/>
              <a:t>Usa um contador como indicador para as threads.</a:t>
            </a:r>
          </a:p>
          <a:p>
            <a:endParaRPr lang="pt-BR" dirty="0"/>
          </a:p>
          <a:p>
            <a:r>
              <a:rPr lang="pt-BR" dirty="0" smtClean="0"/>
              <a:t>Suas principais funções são : </a:t>
            </a:r>
            <a:r>
              <a:rPr lang="pt-BR" dirty="0" err="1" smtClean="0"/>
              <a:t>sem_wait</a:t>
            </a:r>
            <a:r>
              <a:rPr lang="pt-BR" dirty="0" smtClean="0"/>
              <a:t>(),  </a:t>
            </a:r>
            <a:r>
              <a:rPr lang="pt-BR" dirty="0" err="1" smtClean="0"/>
              <a:t>sem_post</a:t>
            </a:r>
            <a:r>
              <a:rPr lang="pt-BR" dirty="0" smtClean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66836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mmc</a:t>
            </a:r>
            <a:r>
              <a:rPr lang="pt-BR" dirty="0" smtClean="0"/>
              <a:t> com uso de </a:t>
            </a:r>
            <a:r>
              <a:rPr lang="pt-BR" dirty="0" err="1"/>
              <a:t>Semaphores</a:t>
            </a:r>
            <a:r>
              <a:rPr lang="pt-BR" dirty="0"/>
              <a:t> </a:t>
            </a:r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87826"/>
            <a:ext cx="8229600" cy="3584830"/>
          </a:xfrm>
          <a:prstGeom prst="rect">
            <a:avLst/>
          </a:prstGeom>
        </p:spPr>
      </p:pic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509120"/>
            <a:ext cx="4648849" cy="1457528"/>
          </a:xfrm>
        </p:spPr>
      </p:pic>
    </p:spTree>
    <p:extLst>
      <p:ext uri="{BB962C8B-B14F-4D97-AF65-F5344CB8AC3E}">
        <p14:creationId xmlns:p14="http://schemas.microsoft.com/office/powerpoint/2010/main" val="2750585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67</TotalTime>
  <Words>414</Words>
  <Application>Microsoft Office PowerPoint</Application>
  <PresentationFormat>Apresentação na tela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Origem</vt:lpstr>
      <vt:lpstr>Trabalho 02 - Threads</vt:lpstr>
      <vt:lpstr>1. O que são threads?</vt:lpstr>
      <vt:lpstr>2. Como criar uma thread </vt:lpstr>
      <vt:lpstr>Um exemplo de uma implementação de threads n-ésimo multiplo de um inteiro </vt:lpstr>
      <vt:lpstr>3. Caracteristicas observadas nos testes</vt:lpstr>
      <vt:lpstr>4. Ferramentas para resolução do problema de acesso á variáveis públicas</vt:lpstr>
      <vt:lpstr>Exemplo Multiplos já com o problema resolvido.</vt:lpstr>
      <vt:lpstr>5. Ferramentas para sincronização de threads</vt:lpstr>
      <vt:lpstr>Exemplo mmc com uso de Semaphores 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02 - Threads</dc:title>
  <dc:creator>Carlos Souza</dc:creator>
  <cp:lastModifiedBy>Carlos Souza</cp:lastModifiedBy>
  <cp:revision>11</cp:revision>
  <dcterms:created xsi:type="dcterms:W3CDTF">2016-08-03T01:29:43Z</dcterms:created>
  <dcterms:modified xsi:type="dcterms:W3CDTF">2016-08-03T02:37:19Z</dcterms:modified>
</cp:coreProperties>
</file>