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C9044-044A-4B6C-8AAF-9F983257D349}" type="datetimeFigureOut">
              <a:rPr lang="pt-BR" smtClean="0"/>
              <a:t>20/08/2016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C470D-3CF8-4E5D-9F03-4BF124F313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55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C470D-3CF8-4E5D-9F03-4BF124F313C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07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2BA2-EBF3-4EC0-8159-1512CEFB86E9}" type="datetime1">
              <a:rPr lang="pt-BR" smtClean="0"/>
              <a:t>20/08/2016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02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E3B1-FCFF-4401-82DA-2E212088954D}" type="datetime1">
              <a:rPr lang="pt-BR" smtClean="0"/>
              <a:t>20/08/2016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7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665F-C05C-4D79-9B7F-00E3B38D7D1C}" type="datetime1">
              <a:rPr lang="pt-BR" smtClean="0"/>
              <a:t>20/08/2016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9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6348-D67D-46A3-96AC-208C85A1EB2D}" type="datetime1">
              <a:rPr lang="pt-BR" smtClean="0"/>
              <a:t>20/08/2016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8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2209-E319-4578-962D-8894AAF01F6C}" type="datetime1">
              <a:rPr lang="pt-BR" smtClean="0"/>
              <a:t>20/08/2016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74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C69E-DE5D-417D-B0AD-003D569CEBF7}" type="datetime1">
              <a:rPr lang="pt-BR" smtClean="0"/>
              <a:t>20/08/2016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85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77D9-6AB1-46C6-98A5-0E664750523C}" type="datetime1">
              <a:rPr lang="pt-BR" smtClean="0"/>
              <a:t>20/08/2016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120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A045-3ED2-4236-A978-18A3EB3EFA78}" type="datetime1">
              <a:rPr lang="pt-BR" smtClean="0"/>
              <a:t>20/08/2016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47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E559-1B6B-4D76-825B-884D70750219}" type="datetime1">
              <a:rPr lang="pt-BR" smtClean="0"/>
              <a:t>20/08/2016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35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965A-B07E-4993-A700-4BB763E76283}" type="datetime1">
              <a:rPr lang="pt-BR" smtClean="0"/>
              <a:t>20/08/2016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88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28F9-BCAC-446A-9C00-AA47963869C9}" type="datetime1">
              <a:rPr lang="pt-BR" smtClean="0"/>
              <a:t>20/08/2016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28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47B01-EF99-43C5-9E17-9AFEDC4336FB}" type="datetime1">
              <a:rPr lang="pt-BR" smtClean="0"/>
              <a:t>20/08/2016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7FCAE-00AA-4E40-ADE7-CE60C72D7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62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Local Sockets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Carlos Alberto Santos de Souza</a:t>
            </a:r>
          </a:p>
          <a:p>
            <a:r>
              <a:rPr lang="pt-BR" dirty="0" smtClean="0"/>
              <a:t>201110006250</a:t>
            </a:r>
          </a:p>
          <a:p>
            <a:r>
              <a:rPr lang="pt-BR" dirty="0" smtClean="0"/>
              <a:t>Sistemas Operacionais 2016-1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51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6. Referências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10</a:t>
            </a:fld>
            <a:endParaRPr lang="pt-BR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b="1" dirty="0" err="1" smtClean="0"/>
              <a:t>Advanced</a:t>
            </a:r>
            <a:r>
              <a:rPr lang="pt-BR" sz="1800" b="1" dirty="0" smtClean="0"/>
              <a:t> </a:t>
            </a:r>
            <a:r>
              <a:rPr lang="pt-BR" sz="1800" b="1" dirty="0"/>
              <a:t>Linux </a:t>
            </a:r>
            <a:r>
              <a:rPr lang="pt-BR" sz="1800" b="1" dirty="0" err="1"/>
              <a:t>Programming</a:t>
            </a:r>
            <a:r>
              <a:rPr lang="pt-BR" sz="1800" b="1" dirty="0"/>
              <a:t>. </a:t>
            </a:r>
            <a:r>
              <a:rPr lang="pt-BR" sz="1800" dirty="0"/>
              <a:t>Disponível em: </a:t>
            </a:r>
            <a:r>
              <a:rPr lang="pt-BR" sz="1800" dirty="0" smtClean="0"/>
              <a:t>http</a:t>
            </a:r>
            <a:r>
              <a:rPr lang="pt-BR" sz="1800" dirty="0"/>
              <a:t>://advancedlinuxprogramming.com/alp-folder</a:t>
            </a:r>
            <a:r>
              <a:rPr lang="pt-BR" sz="1800" dirty="0" smtClean="0"/>
              <a:t>/. Acesso </a:t>
            </a:r>
            <a:r>
              <a:rPr lang="pt-BR" sz="1800" dirty="0"/>
              <a:t>em: </a:t>
            </a:r>
            <a:r>
              <a:rPr lang="pt-BR" sz="1800" dirty="0" smtClean="0"/>
              <a:t>16 ago</a:t>
            </a:r>
            <a:r>
              <a:rPr lang="pt-BR" sz="1800" dirty="0"/>
              <a:t>. </a:t>
            </a:r>
            <a:r>
              <a:rPr lang="pt-BR" sz="1800"/>
              <a:t>2016</a:t>
            </a:r>
            <a:r>
              <a:rPr lang="pt-BR" sz="1800" smtClean="0"/>
              <a:t>.</a:t>
            </a:r>
          </a:p>
          <a:p>
            <a:endParaRPr lang="pt-BR" sz="1800" dirty="0" smtClean="0"/>
          </a:p>
          <a:p>
            <a:r>
              <a:rPr lang="pt-BR" sz="1800" b="1" dirty="0"/>
              <a:t>The Single UNIX </a:t>
            </a:r>
            <a:r>
              <a:rPr lang="pt-BR" sz="1800" b="1" dirty="0" smtClean="0"/>
              <a:t>. </a:t>
            </a:r>
            <a:r>
              <a:rPr lang="pt-BR" sz="1800" dirty="0"/>
              <a:t>Disponível em: http://pubs.opengroup.org/onlinepubs/7908799/xns/listen.html.  </a:t>
            </a:r>
            <a:r>
              <a:rPr lang="pt-BR" sz="1800" dirty="0" smtClean="0"/>
              <a:t>                  Acesso </a:t>
            </a:r>
            <a:r>
              <a:rPr lang="pt-BR" sz="1800" dirty="0"/>
              <a:t>em: </a:t>
            </a:r>
            <a:r>
              <a:rPr lang="pt-BR" sz="1800" dirty="0" smtClean="0"/>
              <a:t>18 </a:t>
            </a:r>
            <a:r>
              <a:rPr lang="pt-BR" sz="1800" dirty="0"/>
              <a:t>ago. 2016.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91240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 Entendendo IPC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err="1" smtClean="0"/>
              <a:t>Interprocess</a:t>
            </a:r>
            <a:r>
              <a:rPr lang="pt-BR" i="1" dirty="0" smtClean="0"/>
              <a:t> Communication </a:t>
            </a:r>
            <a:r>
              <a:rPr lang="pt-BR" dirty="0" smtClean="0"/>
              <a:t>são formas de comunicação entre processos. </a:t>
            </a:r>
          </a:p>
          <a:p>
            <a:r>
              <a:rPr lang="pt-BR" dirty="0" smtClean="0"/>
              <a:t>Os processos podem enviar ou receber porções de dados através de variáveis compartilhadas, arquivos compartilhados ou até mesmo através de sockets que usam uma rede.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33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 Socket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uma ferramenta do SO que permite a comunicação entre processos tanto para processos residentes num mesmo computador quanto para processos em computadores diferentes.</a:t>
            </a:r>
          </a:p>
          <a:p>
            <a:r>
              <a:rPr lang="pt-BR" dirty="0" smtClean="0"/>
              <a:t>Nesta apresentação trabalharemos com</a:t>
            </a:r>
            <a:r>
              <a:rPr lang="pt-BR" i="1" dirty="0" smtClean="0"/>
              <a:t> sockets locais</a:t>
            </a:r>
            <a:r>
              <a:rPr lang="pt-BR" dirty="0" smtClean="0"/>
              <a:t> que representam a comunicação ente processos numa mesma máquina física.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91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 Como funciona?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Sockets funcionam como compartimentos que enviam/recebem mensagens.</a:t>
            </a:r>
          </a:p>
          <a:p>
            <a:r>
              <a:rPr lang="pt-BR" dirty="0" smtClean="0"/>
              <a:t>Eles são vinculados à programas que leem os dados que são recebidos, como também podemos escrever nestes sockets afim de que outros programas possam ler estes dados.</a:t>
            </a:r>
          </a:p>
          <a:p>
            <a:r>
              <a:rPr lang="pt-BR" dirty="0" smtClean="0"/>
              <a:t>No código que será mostrado usamos o padrão de cliente e servidor. Onde o Cliente envia dados e o lado servidor lê esses dados.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6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4. </a:t>
            </a:r>
            <a:r>
              <a:rPr lang="pt-BR" dirty="0" smtClean="0"/>
              <a:t>Bibliotecas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5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&lt;</a:t>
            </a:r>
            <a:r>
              <a:rPr lang="pt-BR" dirty="0" err="1"/>
              <a:t>sys</a:t>
            </a:r>
            <a:r>
              <a:rPr lang="pt-BR" dirty="0"/>
              <a:t>/</a:t>
            </a:r>
            <a:r>
              <a:rPr lang="pt-BR" dirty="0" err="1"/>
              <a:t>socket.h</a:t>
            </a:r>
            <a:r>
              <a:rPr lang="pt-BR" dirty="0" smtClean="0"/>
              <a:t>&gt;</a:t>
            </a:r>
            <a:r>
              <a:rPr lang="pt-BR" dirty="0"/>
              <a:t> </a:t>
            </a:r>
            <a:r>
              <a:rPr lang="pt-BR" dirty="0" smtClean="0"/>
              <a:t>-&gt; usada para a criar e manipular os sockets.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sys</a:t>
            </a:r>
            <a:r>
              <a:rPr lang="pt-BR" dirty="0" smtClean="0"/>
              <a:t>/</a:t>
            </a:r>
            <a:r>
              <a:rPr lang="pt-BR" dirty="0" err="1" smtClean="0"/>
              <a:t>un.h</a:t>
            </a:r>
            <a:r>
              <a:rPr lang="pt-BR" dirty="0" smtClean="0"/>
              <a:t>&gt; -&gt; possui a </a:t>
            </a:r>
            <a:r>
              <a:rPr lang="pt-BR" dirty="0" err="1" smtClean="0"/>
              <a:t>struct</a:t>
            </a:r>
            <a:r>
              <a:rPr lang="pt-BR" dirty="0" smtClean="0"/>
              <a:t> do </a:t>
            </a:r>
            <a:r>
              <a:rPr lang="pt-BR" dirty="0" err="1" smtClean="0"/>
              <a:t>sockaddr_un</a:t>
            </a:r>
            <a:r>
              <a:rPr lang="pt-BR" dirty="0" smtClean="0"/>
              <a:t> para armazenar as informações do socket.</a:t>
            </a:r>
          </a:p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837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5. Funções importantes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err="1"/>
              <a:t>int</a:t>
            </a:r>
            <a:r>
              <a:rPr lang="pt-BR" dirty="0"/>
              <a:t> socket(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domain</a:t>
            </a:r>
            <a:r>
              <a:rPr lang="pt-BR" dirty="0"/>
              <a:t>,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,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 smtClean="0"/>
              <a:t>);</a:t>
            </a:r>
          </a:p>
          <a:p>
            <a:endParaRPr lang="pt-BR" dirty="0" smtClean="0"/>
          </a:p>
          <a:p>
            <a:r>
              <a:rPr lang="en-US" dirty="0" err="1"/>
              <a:t>int</a:t>
            </a:r>
            <a:r>
              <a:rPr lang="en-US" dirty="0"/>
              <a:t> bind(</a:t>
            </a:r>
            <a:r>
              <a:rPr lang="en-US" dirty="0" err="1"/>
              <a:t>int</a:t>
            </a:r>
            <a:r>
              <a:rPr lang="en-US" dirty="0"/>
              <a:t> socket,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 smtClean="0"/>
              <a:t>sockaddr</a:t>
            </a:r>
            <a:r>
              <a:rPr lang="en-US" dirty="0" smtClean="0"/>
              <a:t> *address, </a:t>
            </a:r>
            <a:r>
              <a:rPr lang="en-US" dirty="0" err="1" smtClean="0"/>
              <a:t>socklen_t</a:t>
            </a:r>
            <a:r>
              <a:rPr lang="en-US" dirty="0" smtClean="0"/>
              <a:t> </a:t>
            </a:r>
            <a:r>
              <a:rPr lang="en-US" dirty="0" err="1"/>
              <a:t>address_len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sv-SE" dirty="0"/>
              <a:t>int listen(int socket, int backlog</a:t>
            </a:r>
            <a:r>
              <a:rPr lang="sv-SE" dirty="0" smtClean="0"/>
              <a:t>);</a:t>
            </a:r>
          </a:p>
          <a:p>
            <a:endParaRPr lang="sv-SE" dirty="0" smtClean="0"/>
          </a:p>
          <a:p>
            <a:r>
              <a:rPr lang="en-US" dirty="0" err="1"/>
              <a:t>int</a:t>
            </a:r>
            <a:r>
              <a:rPr lang="en-US" dirty="0"/>
              <a:t> accept (</a:t>
            </a:r>
            <a:r>
              <a:rPr lang="en-US" dirty="0" err="1"/>
              <a:t>int</a:t>
            </a:r>
            <a:r>
              <a:rPr lang="en-US" dirty="0"/>
              <a:t> socket,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sockaddr</a:t>
            </a:r>
            <a:r>
              <a:rPr lang="en-US" dirty="0"/>
              <a:t> *</a:t>
            </a:r>
            <a:r>
              <a:rPr lang="en-US" dirty="0" smtClean="0"/>
              <a:t>address, </a:t>
            </a:r>
            <a:r>
              <a:rPr lang="en-US" dirty="0" err="1" smtClean="0"/>
              <a:t>socklen_t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err="1"/>
              <a:t>address_len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connect(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i="1" dirty="0"/>
              <a:t>socket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sockaddr</a:t>
            </a:r>
            <a:r>
              <a:rPr lang="en-US" dirty="0"/>
              <a:t> *</a:t>
            </a:r>
            <a:r>
              <a:rPr lang="en-US" i="1" dirty="0"/>
              <a:t>address</a:t>
            </a:r>
            <a:r>
              <a:rPr lang="en-US" dirty="0" smtClean="0"/>
              <a:t>, </a:t>
            </a:r>
            <a:r>
              <a:rPr lang="en-US" dirty="0" err="1"/>
              <a:t>socklen_t</a:t>
            </a:r>
            <a:r>
              <a:rPr lang="en-US" dirty="0"/>
              <a:t> </a:t>
            </a:r>
            <a:r>
              <a:rPr lang="en-US" i="1" dirty="0" err="1"/>
              <a:t>address_len</a:t>
            </a:r>
            <a:r>
              <a:rPr lang="en-US" dirty="0"/>
              <a:t>);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76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6. Implementação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1600200"/>
            <a:ext cx="6984776" cy="4709120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7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83568" y="1268760"/>
            <a:ext cx="250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Função </a:t>
            </a:r>
            <a:r>
              <a:rPr lang="pt-BR" dirty="0" err="1" smtClean="0"/>
              <a:t>main</a:t>
            </a:r>
            <a:r>
              <a:rPr lang="pt-BR" dirty="0" smtClean="0"/>
              <a:t> do servidor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499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 Implementação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57862"/>
            <a:ext cx="7128791" cy="4210638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8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55576" y="1444134"/>
            <a:ext cx="275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Função server() do servidor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5196230"/>
            <a:ext cx="4220164" cy="18002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557954"/>
            <a:ext cx="2391109" cy="1438476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7375795" y="4046648"/>
            <a:ext cx="151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File </a:t>
            </a:r>
            <a:r>
              <a:rPr lang="pt-BR" dirty="0" err="1" smtClean="0"/>
              <a:t>descriptor</a:t>
            </a:r>
            <a:endParaRPr lang="pt-BR" dirty="0"/>
          </a:p>
        </p:txBody>
      </p:sp>
      <p:cxnSp>
        <p:nvCxnSpPr>
          <p:cNvPr id="12" name="Conector de seta reta 11"/>
          <p:cNvCxnSpPr>
            <a:stCxn id="10" idx="2"/>
            <a:endCxn id="9" idx="0"/>
          </p:cNvCxnSpPr>
          <p:nvPr/>
        </p:nvCxnSpPr>
        <p:spPr>
          <a:xfrm>
            <a:off x="8135747" y="4415980"/>
            <a:ext cx="440120" cy="114197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02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6. Implementação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05772"/>
            <a:ext cx="6984776" cy="3711460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9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79512" y="1482266"/>
            <a:ext cx="238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função </a:t>
            </a:r>
            <a:r>
              <a:rPr lang="pt-BR" dirty="0" err="1" smtClean="0"/>
              <a:t>main</a:t>
            </a:r>
            <a:r>
              <a:rPr lang="pt-BR" dirty="0" smtClean="0"/>
              <a:t> do cliente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482266"/>
            <a:ext cx="7983064" cy="151468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532" y="3284984"/>
            <a:ext cx="3448531" cy="130510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111" y="4610488"/>
            <a:ext cx="3553321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4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336</Words>
  <Application>Microsoft Office PowerPoint</Application>
  <PresentationFormat>Apresentação na tela (4:3)</PresentationFormat>
  <Paragraphs>50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Local Sockets</vt:lpstr>
      <vt:lpstr>1. Entendendo IPC</vt:lpstr>
      <vt:lpstr>2. Socket</vt:lpstr>
      <vt:lpstr>3. Como funciona?</vt:lpstr>
      <vt:lpstr>4. Bibliotecas</vt:lpstr>
      <vt:lpstr>5. Funções importantes</vt:lpstr>
      <vt:lpstr>6. Implementação</vt:lpstr>
      <vt:lpstr>6. Implementação </vt:lpstr>
      <vt:lpstr>6. Implementação</vt:lpstr>
      <vt:lpstr>6. 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Sockets</dc:title>
  <dc:creator>Carlos Souza</dc:creator>
  <cp:lastModifiedBy>Carlos Souza</cp:lastModifiedBy>
  <cp:revision>26</cp:revision>
  <dcterms:created xsi:type="dcterms:W3CDTF">2016-08-20T18:28:08Z</dcterms:created>
  <dcterms:modified xsi:type="dcterms:W3CDTF">2016-08-21T02:08:42Z</dcterms:modified>
</cp:coreProperties>
</file>