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9044-044A-4B6C-8AAF-9F983257D34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470D-3CF8-4E5D-9F03-4BF124F31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470D-3CF8-4E5D-9F03-4BF124F313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2BA2-EBF3-4EC0-8159-1512CEFB86E9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2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3B1-FCFF-4401-82DA-2E212088954D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665F-C05C-4D79-9B7F-00E3B38D7D1C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6348-D67D-46A3-96AC-208C85A1EB2D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2209-E319-4578-962D-8894AAF01F6C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7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C69E-DE5D-417D-B0AD-003D569CEBF7}" type="datetime1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7D9-6AB1-46C6-98A5-0E664750523C}" type="datetime1">
              <a:rPr lang="pt-BR" smtClean="0"/>
              <a:t>13/09/2016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2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045-3ED2-4236-A978-18A3EB3EFA78}" type="datetime1">
              <a:rPr lang="pt-BR" smtClean="0"/>
              <a:t>13/09/2016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559-1B6B-4D76-825B-884D70750219}" type="datetime1">
              <a:rPr lang="pt-BR" smtClean="0"/>
              <a:t>13/09/2016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35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65A-B07E-4993-A700-4BB763E76283}" type="datetime1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28F9-BCAC-446A-9C00-AA47963869C9}" type="datetime1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B01-EF99-43C5-9E17-9AFEDC4336FB}" type="datetime1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6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7908799/xsh/sem_init.html" TargetMode="External"/><Relationship Id="rId2" Type="http://schemas.openxmlformats.org/officeDocument/2006/relationships/hyperlink" Target="http://pubs.opengroup.org/onlinepubs/7908799/xsh/sem_destro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.opengroup.org/onlinepubs/7908799/xsh/sem_wait.html" TargetMode="External"/><Relationship Id="rId5" Type="http://schemas.openxmlformats.org/officeDocument/2006/relationships/hyperlink" Target="http://pubs.opengroup.org/onlinepubs/7908799/xsh/sem_trywait.html" TargetMode="External"/><Relationship Id="rId4" Type="http://schemas.openxmlformats.org/officeDocument/2006/relationships/hyperlink" Target="http://pubs.opengroup.org/onlinepubs/7908799/xsh/sem_pos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1268760"/>
            <a:ext cx="6262464" cy="2331690"/>
          </a:xfrm>
        </p:spPr>
        <p:txBody>
          <a:bodyPr/>
          <a:lstStyle/>
          <a:p>
            <a:r>
              <a:rPr lang="pt-BR" dirty="0" smtClean="0"/>
              <a:t>Sincronização com semáforos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Alberto Santos de Souza</a:t>
            </a:r>
          </a:p>
          <a:p>
            <a:r>
              <a:rPr lang="pt-BR" dirty="0" smtClean="0"/>
              <a:t>201110006250</a:t>
            </a:r>
          </a:p>
          <a:p>
            <a:r>
              <a:rPr lang="pt-BR" dirty="0" smtClean="0"/>
              <a:t>Sistemas Operacionais 2016-1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 smtClean="0"/>
              <a:t>Advanced</a:t>
            </a:r>
            <a:r>
              <a:rPr lang="pt-BR" sz="1800" b="1" dirty="0" smtClean="0"/>
              <a:t> </a:t>
            </a:r>
            <a:r>
              <a:rPr lang="pt-BR" sz="1800" b="1" dirty="0"/>
              <a:t>Linux </a:t>
            </a:r>
            <a:r>
              <a:rPr lang="pt-BR" sz="1800" b="1" dirty="0" err="1"/>
              <a:t>Programming</a:t>
            </a:r>
            <a:r>
              <a:rPr lang="pt-BR" sz="1800" b="1" dirty="0"/>
              <a:t>. </a:t>
            </a:r>
            <a:r>
              <a:rPr lang="pt-BR" sz="1800" dirty="0"/>
              <a:t>Disponível em: </a:t>
            </a:r>
            <a:r>
              <a:rPr lang="pt-BR" sz="1800" dirty="0" smtClean="0"/>
              <a:t>http</a:t>
            </a:r>
            <a:r>
              <a:rPr lang="pt-BR" sz="1800" dirty="0"/>
              <a:t>://advancedlinuxprogramming.com/alp-folder</a:t>
            </a:r>
            <a:r>
              <a:rPr lang="pt-BR" sz="1800" dirty="0" smtClean="0"/>
              <a:t>/. Acesso </a:t>
            </a:r>
            <a:r>
              <a:rPr lang="pt-BR" sz="1800" dirty="0"/>
              <a:t>em: </a:t>
            </a:r>
            <a:r>
              <a:rPr lang="pt-BR" sz="1800" dirty="0" smtClean="0"/>
              <a:t>16 ago</a:t>
            </a:r>
            <a:r>
              <a:rPr lang="pt-BR" sz="1800" dirty="0"/>
              <a:t>. 2016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r>
              <a:rPr lang="pt-BR" sz="1800" b="1" dirty="0"/>
              <a:t>The Single UNIX </a:t>
            </a:r>
            <a:r>
              <a:rPr lang="pt-BR" sz="1800" b="1" dirty="0" smtClean="0"/>
              <a:t>. </a:t>
            </a:r>
            <a:r>
              <a:rPr lang="pt-BR" sz="1800" dirty="0"/>
              <a:t>Disponível em: http://pubs.opengroup.org/onlinepubs/7908799/xns/listen.html.  </a:t>
            </a:r>
            <a:r>
              <a:rPr lang="pt-BR" sz="1800" dirty="0" smtClean="0"/>
              <a:t>                  Acesso </a:t>
            </a:r>
            <a:r>
              <a:rPr lang="pt-BR" sz="1800" dirty="0"/>
              <a:t>em: </a:t>
            </a:r>
            <a:r>
              <a:rPr lang="pt-BR" sz="1800" dirty="0" smtClean="0"/>
              <a:t>18 </a:t>
            </a:r>
            <a:r>
              <a:rPr lang="pt-BR" sz="1800" dirty="0"/>
              <a:t>ago. 2016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</a:t>
            </a:r>
            <a:r>
              <a:rPr lang="pt-BR" sz="1800" dirty="0" err="1" smtClean="0"/>
              <a:t>Gist</a:t>
            </a:r>
            <a:r>
              <a:rPr lang="pt-BR" sz="1800" dirty="0" smtClean="0"/>
              <a:t> (</a:t>
            </a:r>
            <a:r>
              <a:rPr lang="pt-BR" sz="1800" dirty="0" err="1" smtClean="0"/>
              <a:t>gitHub</a:t>
            </a:r>
            <a:r>
              <a:rPr lang="pt-BR" sz="1800" dirty="0" smtClean="0"/>
              <a:t>)</a:t>
            </a:r>
          </a:p>
          <a:p>
            <a:r>
              <a:rPr lang="pt-BR" sz="1800" dirty="0"/>
              <a:t>https://</a:t>
            </a:r>
            <a:r>
              <a:rPr lang="pt-BR" sz="1800" dirty="0" smtClean="0"/>
              <a:t>github.com/CarlosAlbertoUFS/SOProjects/tree/master/Trabalho04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124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Sincronização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Threads são escalonadas de formas diferentes a cada execução. </a:t>
            </a:r>
          </a:p>
          <a:p>
            <a:r>
              <a:rPr lang="pt-BR" dirty="0" smtClean="0"/>
              <a:t>Não é possível saber quando uma thread será interrompida para que outra seja executada.</a:t>
            </a:r>
          </a:p>
          <a:p>
            <a:r>
              <a:rPr lang="pt-BR" dirty="0" smtClean="0"/>
              <a:t>Para sincronizar uma thread precisamos de ferramentas como </a:t>
            </a:r>
            <a:r>
              <a:rPr lang="pt-BR" dirty="0" err="1" smtClean="0"/>
              <a:t>mutex</a:t>
            </a:r>
            <a:r>
              <a:rPr lang="pt-BR" dirty="0" smtClean="0"/>
              <a:t>, </a:t>
            </a:r>
            <a:r>
              <a:rPr lang="pt-BR" dirty="0" err="1" smtClean="0"/>
              <a:t>semaphores</a:t>
            </a:r>
            <a:r>
              <a:rPr lang="pt-BR" dirty="0" smtClean="0"/>
              <a:t> e variáveis condicionais.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Conceito de Semáforos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ferramenta que sinaliza para a thread parar o seu processamento até que esta seja sinalizada para seguir em frente (como um semáforo de trânsito).</a:t>
            </a:r>
          </a:p>
          <a:p>
            <a:r>
              <a:rPr lang="pt-BR" dirty="0" smtClean="0"/>
              <a:t>Os sinais podem ser emitidos de forma </a:t>
            </a:r>
            <a:r>
              <a:rPr lang="pt-BR" dirty="0" err="1" smtClean="0"/>
              <a:t>sincrona</a:t>
            </a:r>
            <a:r>
              <a:rPr lang="pt-BR" dirty="0" smtClean="0"/>
              <a:t> (pelo </a:t>
            </a:r>
            <a:r>
              <a:rPr lang="pt-BR" b="1" i="1" dirty="0" err="1" smtClean="0"/>
              <a:t>sem_wait</a:t>
            </a:r>
            <a:r>
              <a:rPr lang="pt-BR" b="1" i="1" dirty="0" smtClean="0"/>
              <a:t>()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 smtClean="0"/>
              <a:t>ou assíncrona (pelo  </a:t>
            </a:r>
            <a:r>
              <a:rPr lang="pt-BR" b="1" i="1" dirty="0" err="1" smtClean="0"/>
              <a:t>sem_trywait</a:t>
            </a:r>
            <a:r>
              <a:rPr lang="pt-BR" b="1" i="1" dirty="0" smtClean="0"/>
              <a:t>()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Eles controlam o fluxo de processamento das threads através das funções </a:t>
            </a:r>
            <a:r>
              <a:rPr lang="pt-BR" b="1" i="1" dirty="0" err="1" smtClean="0"/>
              <a:t>sem_wait</a:t>
            </a:r>
            <a:r>
              <a:rPr lang="pt-BR" b="1" i="1" dirty="0" smtClean="0"/>
              <a:t>()* </a:t>
            </a:r>
            <a:r>
              <a:rPr lang="pt-BR" dirty="0" smtClean="0"/>
              <a:t>e </a:t>
            </a:r>
            <a:r>
              <a:rPr lang="pt-BR" b="1" i="1" dirty="0" err="1" smtClean="0"/>
              <a:t>sem_post</a:t>
            </a:r>
            <a:r>
              <a:rPr lang="pt-BR" b="1" i="1" dirty="0" smtClean="0"/>
              <a:t>()* </a:t>
            </a:r>
            <a:r>
              <a:rPr lang="pt-BR" dirty="0" smtClean="0"/>
              <a:t>que, respectivamente, pausam ou libera o processamento de uma thread.</a:t>
            </a:r>
          </a:p>
          <a:p>
            <a:r>
              <a:rPr lang="pt-BR" dirty="0"/>
              <a:t>Os semáforos usam um contador que é decrementado </a:t>
            </a:r>
            <a:r>
              <a:rPr lang="pt-BR" dirty="0" smtClean="0"/>
              <a:t>por cada </a:t>
            </a:r>
            <a:r>
              <a:rPr lang="pt-BR" b="1" i="1" dirty="0" err="1" smtClean="0"/>
              <a:t>sem_wait</a:t>
            </a:r>
            <a:r>
              <a:rPr lang="pt-BR" b="1" i="1" dirty="0" smtClean="0"/>
              <a:t>() </a:t>
            </a:r>
            <a:r>
              <a:rPr lang="pt-BR" dirty="0" smtClean="0"/>
              <a:t>que é lançado, se o valor do contador for 0, a thread fica no estado de </a:t>
            </a:r>
            <a:r>
              <a:rPr lang="pt-BR" i="1" dirty="0" smtClean="0"/>
              <a:t>esperando</a:t>
            </a:r>
            <a:r>
              <a:rPr lang="pt-BR" dirty="0"/>
              <a:t> </a:t>
            </a:r>
            <a:r>
              <a:rPr lang="pt-BR" dirty="0" smtClean="0"/>
              <a:t>até o valor voltar a ser positivo. O </a:t>
            </a:r>
            <a:r>
              <a:rPr lang="pt-BR" b="1" i="1" dirty="0" err="1" smtClean="0"/>
              <a:t>sem_post</a:t>
            </a:r>
            <a:r>
              <a:rPr lang="pt-BR" b="1" i="1" dirty="0" smtClean="0"/>
              <a:t>() </a:t>
            </a:r>
            <a:r>
              <a:rPr lang="pt-BR" dirty="0" smtClean="0"/>
              <a:t>é quem incrementa o contador.</a:t>
            </a:r>
          </a:p>
          <a:p>
            <a:endParaRPr lang="pt-BR" dirty="0" smtClean="0"/>
          </a:p>
          <a:p>
            <a:r>
              <a:rPr lang="pt-BR" sz="2000" b="1" i="1" dirty="0" smtClean="0"/>
              <a:t>* </a:t>
            </a:r>
            <a:r>
              <a:rPr lang="pt-BR" sz="2000" dirty="0" smtClean="0"/>
              <a:t>estas funções são apenas as mais comuns.</a:t>
            </a:r>
            <a:endParaRPr lang="pt-BR" sz="2000" b="1" i="1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9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 Funções importantes dos semáforos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2"/>
              </a:rPr>
              <a:t>sem_destroy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*);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3"/>
              </a:rPr>
              <a:t>sem_init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); 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4"/>
              </a:rPr>
              <a:t>sem_post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*);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5"/>
              </a:rPr>
              <a:t>sem_trywait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*); 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>
                <a:hlinkClick r:id="rId6"/>
              </a:rPr>
              <a:t>sem_wait</a:t>
            </a:r>
            <a:r>
              <a:rPr lang="pt-BR" dirty="0"/>
              <a:t>(</a:t>
            </a:r>
            <a:r>
              <a:rPr lang="pt-BR" dirty="0" err="1"/>
              <a:t>sem_t</a:t>
            </a:r>
            <a:r>
              <a:rPr lang="pt-BR" dirty="0"/>
              <a:t> </a:t>
            </a:r>
            <a:r>
              <a:rPr lang="pt-BR" dirty="0" smtClean="0"/>
              <a:t>*);</a:t>
            </a:r>
          </a:p>
          <a:p>
            <a:endParaRPr lang="pt-BR" dirty="0"/>
          </a:p>
          <a:p>
            <a:r>
              <a:rPr lang="pt-BR" dirty="0" err="1" smtClean="0"/>
              <a:t>Obs</a:t>
            </a:r>
            <a:r>
              <a:rPr lang="pt-BR" b="1" i="1" dirty="0" smtClean="0"/>
              <a:t>:  </a:t>
            </a:r>
            <a:r>
              <a:rPr lang="pt-BR" b="1" i="1" dirty="0" err="1" smtClean="0"/>
              <a:t>sem_t</a:t>
            </a:r>
            <a:r>
              <a:rPr lang="pt-BR" b="1" i="1" dirty="0" smtClean="0"/>
              <a:t> </a:t>
            </a:r>
            <a:r>
              <a:rPr lang="pt-BR" dirty="0" smtClean="0"/>
              <a:t> é o tipo de variável criada para o contador do semáforo.</a:t>
            </a:r>
            <a:r>
              <a:rPr lang="pt-BR" b="1" i="1" dirty="0" smtClean="0"/>
              <a:t> 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4. Bibliotecas relevantes para a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&lt;</a:t>
            </a:r>
            <a:r>
              <a:rPr lang="pt-BR" dirty="0" err="1"/>
              <a:t>semaphore.h</a:t>
            </a:r>
            <a:r>
              <a:rPr lang="pt-BR" dirty="0"/>
              <a:t>&gt; -&gt; </a:t>
            </a:r>
            <a:r>
              <a:rPr lang="pt-BR" dirty="0" smtClean="0"/>
              <a:t>usada para a criar e manipular os </a:t>
            </a:r>
            <a:r>
              <a:rPr lang="pt-BR" dirty="0" err="1" smtClean="0"/>
              <a:t>semaforos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pthread.h</a:t>
            </a:r>
            <a:r>
              <a:rPr lang="pt-BR" dirty="0" smtClean="0"/>
              <a:t>&gt; -&gt; biblioteca de threads implementadas de acordo com o padrão POSIX.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malloc.h</a:t>
            </a:r>
            <a:r>
              <a:rPr lang="pt-BR" dirty="0" smtClean="0"/>
              <a:t>&gt; -&gt; Usada para requisitar uma porção de memória e retornar um ponteiro pra ela.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26876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87597"/>
            <a:ext cx="7632848" cy="4925144"/>
          </a:xfrm>
          <a:ln w="31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1597442"/>
            <a:ext cx="5544616" cy="5071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49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Implementação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8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397382"/>
            <a:ext cx="7056785" cy="4551897"/>
          </a:xfrm>
          <a:ln w="31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7056784" cy="42484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482266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função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723"/>
            <a:ext cx="8229600" cy="3196917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4326632" cy="39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367</Words>
  <Application>Microsoft Office PowerPoint</Application>
  <PresentationFormat>Apresentação na tela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Sincronização com semáforos</vt:lpstr>
      <vt:lpstr>1. Sincronização de threads</vt:lpstr>
      <vt:lpstr>3. Conceito de Semáforos</vt:lpstr>
      <vt:lpstr>2. Como funciona?</vt:lpstr>
      <vt:lpstr>5. Funções importantes dos semáforos</vt:lpstr>
      <vt:lpstr>4. Bibliotecas relevantes para a implementação</vt:lpstr>
      <vt:lpstr>6. Implementação</vt:lpstr>
      <vt:lpstr>6. Implementação </vt:lpstr>
      <vt:lpstr>6. Implementação</vt:lpstr>
      <vt:lpstr>6.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Sockets</dc:title>
  <dc:creator>Carlos Souza</dc:creator>
  <cp:lastModifiedBy>Carlos Souza</cp:lastModifiedBy>
  <cp:revision>42</cp:revision>
  <dcterms:created xsi:type="dcterms:W3CDTF">2016-08-20T18:28:08Z</dcterms:created>
  <dcterms:modified xsi:type="dcterms:W3CDTF">2016-09-13T15:18:10Z</dcterms:modified>
</cp:coreProperties>
</file>