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9" r:id="rId2"/>
  </p:sldMasterIdLst>
  <p:notesMasterIdLst>
    <p:notesMasterId r:id="rId9"/>
  </p:notesMasterIdLst>
  <p:sldIdLst>
    <p:sldId id="256" r:id="rId3"/>
    <p:sldId id="259" r:id="rId4"/>
    <p:sldId id="27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22D0-40DE-44B1-B686-5497994FB663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E6D4-C441-4340-9070-32E400F69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32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FF1C6-D7C2-4228-8BB2-918BD729C167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0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FF1C6-D7C2-4228-8BB2-918BD729C167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9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FF1C6-D7C2-4228-8BB2-918BD729C167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4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8869" y="621191"/>
            <a:ext cx="793749" cy="9270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690" y="223267"/>
            <a:ext cx="730250" cy="13207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0502" y="1853544"/>
            <a:ext cx="6889749" cy="4603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8783" y="547190"/>
            <a:ext cx="6994435" cy="504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29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26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8869" y="621191"/>
            <a:ext cx="793749" cy="9270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690" y="223267"/>
            <a:ext cx="730250" cy="13207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0502" y="1853544"/>
            <a:ext cx="6889749" cy="4603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8783" y="547190"/>
            <a:ext cx="6994435" cy="504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29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444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8869" y="621191"/>
            <a:ext cx="793749" cy="9270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690" y="223267"/>
            <a:ext cx="730250" cy="132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231" y="547190"/>
            <a:ext cx="7081536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4429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89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231" y="547190"/>
            <a:ext cx="7081536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4429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0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231" y="547190"/>
            <a:ext cx="7081536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4429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64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851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1071667" y="2701067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62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5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8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231" y="547190"/>
            <a:ext cx="708153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429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1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7D80FD1D-5A22-0B6C-2254-4FA0D7625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0" y="-57139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F0109C-2F03-A35E-14C2-A97F0738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222" y="1145583"/>
            <a:ext cx="9558003" cy="1468243"/>
          </a:xfrm>
        </p:spPr>
        <p:txBody>
          <a:bodyPr anchor="t"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no supervisado a los datos de </a:t>
            </a:r>
            <a:r>
              <a:rPr lang="es-CL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matshalaba</a:t>
            </a:r>
            <a:r>
              <a:rPr lang="es-C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3A3EE-14BA-AE7D-C9B8-AF1E9F2B3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171" y="4978295"/>
            <a:ext cx="4986084" cy="470006"/>
          </a:xfrm>
        </p:spPr>
        <p:txBody>
          <a:bodyPr anchor="b">
            <a:normAutofit/>
          </a:bodyPr>
          <a:lstStyle/>
          <a:p>
            <a:pPr algn="ctr"/>
            <a:r>
              <a:rPr lang="es-C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Carlos Alexis Silva Aballay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B600C160-A5C8-DD17-DDBD-2F03FEF48CB3}"/>
              </a:ext>
            </a:extLst>
          </p:cNvPr>
          <p:cNvSpPr txBox="1">
            <a:spLocks/>
          </p:cNvSpPr>
          <p:nvPr/>
        </p:nvSpPr>
        <p:spPr>
          <a:xfrm>
            <a:off x="3307171" y="5429654"/>
            <a:ext cx="4986084" cy="470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2 parte 3 </a:t>
            </a:r>
            <a:endParaRPr lang="es-C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ding Dojo Latam">
            <a:extLst>
              <a:ext uri="{FF2B5EF4-FFF2-40B4-BE49-F238E27FC236}">
                <a16:creationId xmlns:a16="http://schemas.microsoft.com/office/drawing/2014/main" id="{3F2F0D5D-FE25-1EDA-9945-5A2ACC62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149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7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/>
          <p:cNvSpPr txBox="1"/>
          <p:nvPr/>
        </p:nvSpPr>
        <p:spPr>
          <a:xfrm>
            <a:off x="1981200" y="220911"/>
            <a:ext cx="7863364" cy="56254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algn="ctr">
              <a:spcBef>
                <a:spcPts val="67"/>
              </a:spcBef>
            </a:pPr>
            <a:r>
              <a:rPr lang="es-ES" sz="3600" spc="73" dirty="0">
                <a:solidFill>
                  <a:srgbClr val="442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Diccionario </a:t>
            </a:r>
            <a:endParaRPr lang="es-CL" sz="3600" spc="73" dirty="0">
              <a:solidFill>
                <a:srgbClr val="4429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oding Dojo Latam">
            <a:extLst>
              <a:ext uri="{FF2B5EF4-FFF2-40B4-BE49-F238E27FC236}">
                <a16:creationId xmlns:a16="http://schemas.microsoft.com/office/drawing/2014/main" id="{45BC8704-8A3C-3FEB-272F-6E5A30F3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89" y="0"/>
            <a:ext cx="1368111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1E29DA2-705A-C2B6-B979-83C0710E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19" y="1157035"/>
            <a:ext cx="5448581" cy="48933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3D7CB1-29FE-7308-01C4-F378E5625113}"/>
              </a:ext>
            </a:extLst>
          </p:cNvPr>
          <p:cNvSpPr txBox="1"/>
          <p:nvPr/>
        </p:nvSpPr>
        <p:spPr>
          <a:xfrm>
            <a:off x="2032000" y="297278"/>
            <a:ext cx="77216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s-CL" sz="29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</a:p>
        </p:txBody>
      </p:sp>
      <p:pic>
        <p:nvPicPr>
          <p:cNvPr id="5" name="Picture 2" descr="Coding Dojo Latam">
            <a:extLst>
              <a:ext uri="{FF2B5EF4-FFF2-40B4-BE49-F238E27FC236}">
                <a16:creationId xmlns:a16="http://schemas.microsoft.com/office/drawing/2014/main" id="{55F4DA54-C243-FA18-23B5-E3384162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47" y="1"/>
            <a:ext cx="1030953" cy="13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AC67C6D-B890-418F-A164-556DBA485FA5}"/>
              </a:ext>
            </a:extLst>
          </p:cNvPr>
          <p:cNvSpPr txBox="1"/>
          <p:nvPr/>
        </p:nvSpPr>
        <p:spPr>
          <a:xfrm>
            <a:off x="190219" y="1876425"/>
            <a:ext cx="263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-No se detectar</a:t>
            </a:r>
            <a:r>
              <a:rPr lang="es-CL" dirty="0"/>
              <a:t>o</a:t>
            </a:r>
            <a:r>
              <a:rPr lang="es-ES" dirty="0"/>
              <a:t>n filas duplicadas</a:t>
            </a:r>
          </a:p>
          <a:p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F28B60-0366-5C65-D654-B061D862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476374"/>
            <a:ext cx="7220231" cy="1531753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19DAACC-5FD9-81B7-4598-559E43C9B8CA}"/>
              </a:ext>
            </a:extLst>
          </p:cNvPr>
          <p:cNvSpPr/>
          <p:nvPr/>
        </p:nvSpPr>
        <p:spPr>
          <a:xfrm>
            <a:off x="3076575" y="1970412"/>
            <a:ext cx="1333500" cy="543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09A8845-CF0B-D7C7-3433-6DEA9DC96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49" y="4043599"/>
            <a:ext cx="7220231" cy="1257475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B60FD49-86E6-AC3E-1019-3CADB0D39186}"/>
              </a:ext>
            </a:extLst>
          </p:cNvPr>
          <p:cNvSpPr/>
          <p:nvPr/>
        </p:nvSpPr>
        <p:spPr>
          <a:xfrm>
            <a:off x="3076575" y="4256412"/>
            <a:ext cx="1333500" cy="543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941CC2-FCE1-F357-F78B-CEAD5688E598}"/>
              </a:ext>
            </a:extLst>
          </p:cNvPr>
          <p:cNvSpPr txBox="1"/>
          <p:nvPr/>
        </p:nvSpPr>
        <p:spPr>
          <a:xfrm>
            <a:off x="152120" y="4339754"/>
            <a:ext cx="2762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-No se detectar</a:t>
            </a:r>
            <a:r>
              <a:rPr lang="es-CL" dirty="0"/>
              <a:t>o</a:t>
            </a:r>
            <a:r>
              <a:rPr lang="es-ES" dirty="0"/>
              <a:t>n valores Nulos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3D7CB1-29FE-7308-01C4-F378E5625113}"/>
              </a:ext>
            </a:extLst>
          </p:cNvPr>
          <p:cNvSpPr txBox="1"/>
          <p:nvPr/>
        </p:nvSpPr>
        <p:spPr>
          <a:xfrm>
            <a:off x="2032000" y="297278"/>
            <a:ext cx="77216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s-CL" sz="29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</a:p>
        </p:txBody>
      </p:sp>
      <p:pic>
        <p:nvPicPr>
          <p:cNvPr id="5" name="Picture 2" descr="Coding Dojo Latam">
            <a:extLst>
              <a:ext uri="{FF2B5EF4-FFF2-40B4-BE49-F238E27FC236}">
                <a16:creationId xmlns:a16="http://schemas.microsoft.com/office/drawing/2014/main" id="{55F4DA54-C243-FA18-23B5-E3384162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47" y="1"/>
            <a:ext cx="1030953" cy="13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AC67C6D-B890-418F-A164-556DBA485FA5}"/>
              </a:ext>
            </a:extLst>
          </p:cNvPr>
          <p:cNvSpPr txBox="1"/>
          <p:nvPr/>
        </p:nvSpPr>
        <p:spPr>
          <a:xfrm>
            <a:off x="190219" y="1876425"/>
            <a:ext cx="263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-No se detectar</a:t>
            </a:r>
            <a:r>
              <a:rPr lang="es-CL" dirty="0"/>
              <a:t>o</a:t>
            </a:r>
            <a:r>
              <a:rPr lang="es-ES" dirty="0"/>
              <a:t>n valores </a:t>
            </a:r>
            <a:r>
              <a:rPr lang="es-ES" dirty="0" err="1"/>
              <a:t>outliers</a:t>
            </a:r>
            <a:endParaRPr lang="es-ES" dirty="0"/>
          </a:p>
          <a:p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19DAACC-5FD9-81B7-4598-559E43C9B8CA}"/>
              </a:ext>
            </a:extLst>
          </p:cNvPr>
          <p:cNvSpPr/>
          <p:nvPr/>
        </p:nvSpPr>
        <p:spPr>
          <a:xfrm>
            <a:off x="3076575" y="1970412"/>
            <a:ext cx="1333500" cy="543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B60FD49-86E6-AC3E-1019-3CADB0D39186}"/>
              </a:ext>
            </a:extLst>
          </p:cNvPr>
          <p:cNvSpPr/>
          <p:nvPr/>
        </p:nvSpPr>
        <p:spPr>
          <a:xfrm>
            <a:off x="3076575" y="4256412"/>
            <a:ext cx="1333500" cy="543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941CC2-FCE1-F357-F78B-CEAD5688E598}"/>
              </a:ext>
            </a:extLst>
          </p:cNvPr>
          <p:cNvSpPr txBox="1"/>
          <p:nvPr/>
        </p:nvSpPr>
        <p:spPr>
          <a:xfrm>
            <a:off x="152120" y="4339754"/>
            <a:ext cx="283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-No se detectar</a:t>
            </a:r>
            <a:r>
              <a:rPr lang="es-CL" dirty="0"/>
              <a:t>o</a:t>
            </a:r>
            <a:r>
              <a:rPr lang="es-ES" dirty="0"/>
              <a:t>n inconsistencias</a:t>
            </a:r>
          </a:p>
        </p:txBody>
      </p:sp>
    </p:spTree>
    <p:extLst>
      <p:ext uri="{BB962C8B-B14F-4D97-AF65-F5344CB8AC3E}">
        <p14:creationId xmlns:p14="http://schemas.microsoft.com/office/powerpoint/2010/main" val="4958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3D7CB1-29FE-7308-01C4-F378E5625113}"/>
              </a:ext>
            </a:extLst>
          </p:cNvPr>
          <p:cNvSpPr txBox="1"/>
          <p:nvPr/>
        </p:nvSpPr>
        <p:spPr>
          <a:xfrm>
            <a:off x="2032000" y="297278"/>
            <a:ext cx="77216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s-CL" sz="29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Gráficos  </a:t>
            </a:r>
          </a:p>
        </p:txBody>
      </p:sp>
      <p:pic>
        <p:nvPicPr>
          <p:cNvPr id="5" name="Picture 2" descr="Coding Dojo Latam">
            <a:extLst>
              <a:ext uri="{FF2B5EF4-FFF2-40B4-BE49-F238E27FC236}">
                <a16:creationId xmlns:a16="http://schemas.microsoft.com/office/drawing/2014/main" id="{55F4DA54-C243-FA18-23B5-E3384162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47" y="1"/>
            <a:ext cx="1030953" cy="13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BE3246-B2EE-D829-41FC-569A62EA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0082"/>
            <a:ext cx="6425221" cy="43769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CE19D9-0264-896F-48EB-C9B5F76C6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1650082"/>
            <a:ext cx="5658464" cy="43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49AB-8003-9DD2-7DAA-B9E168F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91595"/>
            <a:ext cx="10634472" cy="535760"/>
          </a:xfrm>
        </p:spPr>
        <p:txBody>
          <a:bodyPr/>
          <a:lstStyle/>
          <a:p>
            <a:pPr algn="ctr"/>
            <a:r>
              <a:rPr lang="es-CL" sz="2800" dirty="0"/>
              <a:t>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29AA9-E2D2-5BF9-CD02-DC064617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55046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59</Words>
  <Application>Microsoft Office PowerPoint</Application>
  <PresentationFormat>Panorámica</PresentationFormat>
  <Paragraphs>15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Josefin Sans</vt:lpstr>
      <vt:lpstr>Seaford</vt:lpstr>
      <vt:lpstr>Times New Roman</vt:lpstr>
      <vt:lpstr>Trebuchet MS</vt:lpstr>
      <vt:lpstr>LevelVTI</vt:lpstr>
      <vt:lpstr>Office Theme</vt:lpstr>
      <vt:lpstr>Análisis no supervisado a los datos de matshalaba et al. 2020</vt:lpstr>
      <vt:lpstr>Presentación de PowerPoint</vt:lpstr>
      <vt:lpstr>Presentación de PowerPoint</vt:lpstr>
      <vt:lpstr>Presentación de PowerPoint</vt:lpstr>
      <vt:lpstr>Presentación de PowerPoint</vt:lpstr>
      <vt:lpstr>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no supervisado a los datos de matshalaba et al. 2020</dc:title>
  <dc:creator>carlos silva</dc:creator>
  <cp:lastModifiedBy>carlos silva</cp:lastModifiedBy>
  <cp:revision>3</cp:revision>
  <dcterms:created xsi:type="dcterms:W3CDTF">2023-09-03T22:18:25Z</dcterms:created>
  <dcterms:modified xsi:type="dcterms:W3CDTF">2023-09-05T00:54:14Z</dcterms:modified>
</cp:coreProperties>
</file>