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b5c53245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b5c53245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b5c53245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b5c53245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b5c532454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b5c532454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b5c53245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b5c53245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b5c53245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b5c53245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b5c532454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4b5c532454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Distribuidora del Sur S.A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Alvarado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 sobre la empresa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Especificaciones clave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viaje: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Faltante: entrega tardía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Despacho a cliente: entrega a bodega del cliente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Devolución: entrega por material dañado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 categoría: entrega a local del cliente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Viajes y unidades utilizadas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900" y="1116400"/>
            <a:ext cx="3360850" cy="22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800" y="1322800"/>
            <a:ext cx="35623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150" y="3321525"/>
            <a:ext cx="3562350" cy="18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6400" y="3665600"/>
            <a:ext cx="1469150" cy="14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Pilotos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325" y="1362125"/>
            <a:ext cx="569938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Clientes importantes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5" y="1563550"/>
            <a:ext cx="4420664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7875"/>
            <a:ext cx="4518625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Crédito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0" y="1652000"/>
            <a:ext cx="56388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Estrategía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50" y="1460475"/>
            <a:ext cx="519609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