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61" r:id="rId3"/>
    <p:sldId id="258" r:id="rId4"/>
    <p:sldId id="259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3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47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7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2235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3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96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02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32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9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5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4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33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5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8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5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440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703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E1C638-CB0E-4378-B755-B801A3FF19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46D86A-442C-4013-8ACB-4D63DAD8A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784" y="2293070"/>
            <a:ext cx="7219954" cy="2271860"/>
          </a:xfrm>
        </p:spPr>
        <p:txBody>
          <a:bodyPr>
            <a:normAutofit fontScale="90000"/>
          </a:bodyPr>
          <a:lstStyle/>
          <a:p>
            <a:r>
              <a:rPr lang="es-GT" sz="4800" dirty="0"/>
              <a:t>Métodos de Java para imprimir a pantalla </a:t>
            </a:r>
            <a:br>
              <a:rPr lang="es-GT" sz="4800" dirty="0"/>
            </a:br>
            <a:r>
              <a:rPr lang="es-GT" sz="4800" dirty="0"/>
              <a:t>y leer del teclado </a:t>
            </a:r>
          </a:p>
        </p:txBody>
      </p:sp>
    </p:spTree>
    <p:extLst>
      <p:ext uri="{BB962C8B-B14F-4D97-AF65-F5344CB8AC3E}">
        <p14:creationId xmlns:p14="http://schemas.microsoft.com/office/powerpoint/2010/main" val="242184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D212A-F47F-4E6C-ABA5-41C1DB1F599F}"/>
              </a:ext>
            </a:extLst>
          </p:cNvPr>
          <p:cNvSpPr txBox="1">
            <a:spLocks/>
          </p:cNvSpPr>
          <p:nvPr/>
        </p:nvSpPr>
        <p:spPr>
          <a:xfrm>
            <a:off x="919119" y="2943775"/>
            <a:ext cx="10353762" cy="9704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dirty="0"/>
              <a:t>Métodos para imprimir a pantalla</a:t>
            </a:r>
          </a:p>
        </p:txBody>
      </p:sp>
    </p:spTree>
    <p:extLst>
      <p:ext uri="{BB962C8B-B14F-4D97-AF65-F5344CB8AC3E}">
        <p14:creationId xmlns:p14="http://schemas.microsoft.com/office/powerpoint/2010/main" val="367061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2EA77C74-BFFA-47EE-AC36-F9C091517F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GT" dirty="0"/>
              <a:t>Hay que utilizar \n para hacer un salto de línea.</a:t>
            </a:r>
          </a:p>
          <a:p>
            <a:r>
              <a:rPr lang="es-GT" dirty="0"/>
              <a:t>Se genera una excepción de sintaxis cuando no recibe ningún parámetro.</a:t>
            </a:r>
          </a:p>
          <a:p>
            <a:endParaRPr lang="es-GT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DF17132E-EDEA-498A-8B53-30874BDD43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Pros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432837DC-CB93-4143-9128-B5454C19C6BE}"/>
              </a:ext>
            </a:extLst>
          </p:cNvPr>
          <p:cNvSpPr txBox="1">
            <a:spLocks/>
          </p:cNvSpPr>
          <p:nvPr/>
        </p:nvSpPr>
        <p:spPr>
          <a:xfrm>
            <a:off x="919119" y="477411"/>
            <a:ext cx="10353762" cy="9704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dirty="0" err="1"/>
              <a:t>Print</a:t>
            </a:r>
            <a:r>
              <a:rPr lang="es-GT" dirty="0"/>
              <a:t>()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80B124AD-23E0-442D-9F68-FF32E3DEDC6C}"/>
              </a:ext>
            </a:extLst>
          </p:cNvPr>
          <p:cNvSpPr txBox="1">
            <a:spLocks/>
          </p:cNvSpPr>
          <p:nvPr/>
        </p:nvSpPr>
        <p:spPr>
          <a:xfrm>
            <a:off x="6363167" y="1855153"/>
            <a:ext cx="4764764" cy="6924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400" b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GT" dirty="0"/>
              <a:t>Contras</a:t>
            </a:r>
          </a:p>
        </p:txBody>
      </p:sp>
      <p:sp>
        <p:nvSpPr>
          <p:cNvPr id="7" name="Marcador de contenido 11">
            <a:extLst>
              <a:ext uri="{FF2B5EF4-FFF2-40B4-BE49-F238E27FC236}">
                <a16:creationId xmlns:a16="http://schemas.microsoft.com/office/drawing/2014/main" id="{3C790BCD-E7C2-4ED1-9F50-949170178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6163" y="2701925"/>
            <a:ext cx="4764087" cy="3043238"/>
          </a:xfrm>
        </p:spPr>
        <p:txBody>
          <a:bodyPr/>
          <a:lstStyle/>
          <a:p>
            <a:r>
              <a:rPr lang="es-GT" dirty="0"/>
              <a:t>Imprime las cadenas una detrás de la otra. </a:t>
            </a:r>
          </a:p>
          <a:p>
            <a:r>
              <a:rPr lang="es-GT" dirty="0"/>
              <a:t>Deja el cursor en la misma línea después de mostrar el texto. </a:t>
            </a:r>
          </a:p>
        </p:txBody>
      </p:sp>
    </p:spTree>
    <p:extLst>
      <p:ext uri="{BB962C8B-B14F-4D97-AF65-F5344CB8AC3E}">
        <p14:creationId xmlns:p14="http://schemas.microsoft.com/office/powerpoint/2010/main" val="314368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30F2A6-4BA2-47C2-B39E-671756C95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Pros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955E5A-5AB1-4C2E-9CD0-00B5C02B8C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GT" dirty="0"/>
              <a:t>Imprime una cadena y un salto de línea.</a:t>
            </a:r>
          </a:p>
          <a:p>
            <a:r>
              <a:rPr lang="es-GT" dirty="0"/>
              <a:t>Se puede utilizar sin parámetros para colocar el cursor en la siguiente línea.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130181-CBBF-4E63-9CCF-42E8688A1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GT" dirty="0"/>
              <a:t>Contras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8604267-011E-440C-9A36-73996C148F5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GT" dirty="0"/>
              <a:t>No es una buena práctica para las herramientas de revisión de código estático. 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1654866-C5A4-4DDE-BE94-FAC58DE4F8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dirty="0" err="1"/>
              <a:t>Println</a:t>
            </a:r>
            <a:r>
              <a:rPr lang="es-GT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0976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D212A-F47F-4E6C-ABA5-41C1DB1F599F}"/>
              </a:ext>
            </a:extLst>
          </p:cNvPr>
          <p:cNvSpPr txBox="1">
            <a:spLocks/>
          </p:cNvSpPr>
          <p:nvPr/>
        </p:nvSpPr>
        <p:spPr>
          <a:xfrm>
            <a:off x="919119" y="2943775"/>
            <a:ext cx="10353762" cy="9704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dirty="0"/>
              <a:t>Métodos para leer del teclado</a:t>
            </a:r>
          </a:p>
        </p:txBody>
      </p:sp>
    </p:spTree>
    <p:extLst>
      <p:ext uri="{BB962C8B-B14F-4D97-AF65-F5344CB8AC3E}">
        <p14:creationId xmlns:p14="http://schemas.microsoft.com/office/powerpoint/2010/main" val="425964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2EA77C74-BFFA-47EE-AC36-F9C091517F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GT" b="0" i="0" dirty="0">
                <a:solidFill>
                  <a:srgbClr val="FBFCF0"/>
                </a:solidFill>
                <a:effectLst/>
              </a:rPr>
              <a:t>El código de envoltura es difícil de recordar.</a:t>
            </a:r>
          </a:p>
          <a:p>
            <a:r>
              <a:rPr lang="es-GT" dirty="0">
                <a:solidFill>
                  <a:srgbClr val="FBFCF0"/>
                </a:solidFill>
                <a:effectLst/>
              </a:rPr>
              <a:t>No se puede asignar un numero de línea especifica para leer.</a:t>
            </a:r>
          </a:p>
          <a:p>
            <a:endParaRPr lang="es-GT" b="0" i="0" dirty="0">
              <a:solidFill>
                <a:srgbClr val="FBFCF0"/>
              </a:solidFill>
              <a:effectLst/>
            </a:endParaRPr>
          </a:p>
          <a:p>
            <a:endParaRPr lang="es-GT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DF17132E-EDEA-498A-8B53-30874BDD43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Pros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432837DC-CB93-4143-9128-B5454C19C6BE}"/>
              </a:ext>
            </a:extLst>
          </p:cNvPr>
          <p:cNvSpPr txBox="1">
            <a:spLocks/>
          </p:cNvSpPr>
          <p:nvPr/>
        </p:nvSpPr>
        <p:spPr>
          <a:xfrm>
            <a:off x="919119" y="477411"/>
            <a:ext cx="10353762" cy="9704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dirty="0" err="1"/>
              <a:t>Buffered</a:t>
            </a:r>
            <a:r>
              <a:rPr lang="es-GT" dirty="0"/>
              <a:t> Reader 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80B124AD-23E0-442D-9F68-FF32E3DEDC6C}"/>
              </a:ext>
            </a:extLst>
          </p:cNvPr>
          <p:cNvSpPr txBox="1">
            <a:spLocks/>
          </p:cNvSpPr>
          <p:nvPr/>
        </p:nvSpPr>
        <p:spPr>
          <a:xfrm>
            <a:off x="6363167" y="1855153"/>
            <a:ext cx="4764764" cy="6924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400" b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GT" dirty="0"/>
              <a:t>Contras</a:t>
            </a:r>
          </a:p>
        </p:txBody>
      </p:sp>
      <p:sp>
        <p:nvSpPr>
          <p:cNvPr id="7" name="Marcador de contenido 11">
            <a:extLst>
              <a:ext uri="{FF2B5EF4-FFF2-40B4-BE49-F238E27FC236}">
                <a16:creationId xmlns:a16="http://schemas.microsoft.com/office/drawing/2014/main" id="{D7A4B3FF-24B8-4D6E-B6E1-E3A1C6B88023}"/>
              </a:ext>
            </a:extLst>
          </p:cNvPr>
          <p:cNvSpPr txBox="1">
            <a:spLocks/>
          </p:cNvSpPr>
          <p:nvPr/>
        </p:nvSpPr>
        <p:spPr>
          <a:xfrm>
            <a:off x="1049253" y="2788587"/>
            <a:ext cx="4779581" cy="304353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GT" dirty="0"/>
              <a:t>La entrada se almacena en un búfer para una lectura eficiente.</a:t>
            </a:r>
          </a:p>
          <a:p>
            <a:r>
              <a:rPr lang="es-GT" dirty="0"/>
              <a:t>Hace que el rendimiento sea rápido. </a:t>
            </a:r>
          </a:p>
          <a:p>
            <a:r>
              <a:rPr lang="es-GT" dirty="0"/>
              <a:t>Permite leer el texto de una secuencia de entrada, por ejemplo: un archivo.</a:t>
            </a:r>
          </a:p>
        </p:txBody>
      </p:sp>
    </p:spTree>
    <p:extLst>
      <p:ext uri="{BB962C8B-B14F-4D97-AF65-F5344CB8AC3E}">
        <p14:creationId xmlns:p14="http://schemas.microsoft.com/office/powerpoint/2010/main" val="51732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2EA77C74-BFFA-47EE-AC36-F9C091517F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GT" dirty="0"/>
              <a:t>Los métodos de lectura no están sincronizados.</a:t>
            </a:r>
          </a:p>
          <a:p>
            <a:r>
              <a:rPr lang="es-GT" dirty="0"/>
              <a:t>No es tan rápido en comparación a los otros métodos para leer del teclado, ya que analiza los datos. </a:t>
            </a:r>
          </a:p>
          <a:p>
            <a:endParaRPr lang="es-GT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DF17132E-EDEA-498A-8B53-30874BDD43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Pros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432837DC-CB93-4143-9128-B5454C19C6BE}"/>
              </a:ext>
            </a:extLst>
          </p:cNvPr>
          <p:cNvSpPr txBox="1">
            <a:spLocks/>
          </p:cNvSpPr>
          <p:nvPr/>
        </p:nvSpPr>
        <p:spPr>
          <a:xfrm>
            <a:off x="919119" y="477411"/>
            <a:ext cx="10353762" cy="9704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dirty="0" err="1"/>
              <a:t>Scaneer</a:t>
            </a:r>
            <a:endParaRPr lang="es-GT" dirty="0"/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80B124AD-23E0-442D-9F68-FF32E3DEDC6C}"/>
              </a:ext>
            </a:extLst>
          </p:cNvPr>
          <p:cNvSpPr txBox="1">
            <a:spLocks/>
          </p:cNvSpPr>
          <p:nvPr/>
        </p:nvSpPr>
        <p:spPr>
          <a:xfrm>
            <a:off x="6363167" y="1855153"/>
            <a:ext cx="4764764" cy="6924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400" b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GT" dirty="0"/>
              <a:t>Contras</a:t>
            </a:r>
          </a:p>
        </p:txBody>
      </p:sp>
      <p:sp>
        <p:nvSpPr>
          <p:cNvPr id="7" name="Marcador de contenido 11">
            <a:extLst>
              <a:ext uri="{FF2B5EF4-FFF2-40B4-BE49-F238E27FC236}">
                <a16:creationId xmlns:a16="http://schemas.microsoft.com/office/drawing/2014/main" id="{EC495B93-F620-4E29-A0B4-05DD8994C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6163" y="2701925"/>
            <a:ext cx="4764087" cy="3043238"/>
          </a:xfrm>
        </p:spPr>
        <p:txBody>
          <a:bodyPr/>
          <a:lstStyle/>
          <a:p>
            <a:r>
              <a:rPr lang="es-GT" dirty="0"/>
              <a:t>El </a:t>
            </a:r>
            <a:r>
              <a:rPr lang="es-GT" dirty="0" err="1"/>
              <a:t>sacaneer</a:t>
            </a:r>
            <a:r>
              <a:rPr lang="es-GT" dirty="0"/>
              <a:t> posee métodos para </a:t>
            </a:r>
            <a:r>
              <a:rPr lang="es-GT" dirty="0" err="1"/>
              <a:t>parsear</a:t>
            </a:r>
            <a:r>
              <a:rPr lang="es-GT" dirty="0"/>
              <a:t> datos primitivos desde la entrada. </a:t>
            </a:r>
          </a:p>
          <a:p>
            <a:r>
              <a:rPr lang="es-GT" dirty="0"/>
              <a:t>Se puede acceder a los tokens y trabajar con ellos en el programa. </a:t>
            </a:r>
          </a:p>
          <a:p>
            <a:r>
              <a:rPr lang="es-GT" dirty="0"/>
              <a:t>Es el lector de entrada mas amigable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87885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2EA77C74-BFFA-47EE-AC36-F9C091517F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GT" dirty="0"/>
              <a:t>No funciona en un entorno no interactivo. </a:t>
            </a:r>
          </a:p>
          <a:p>
            <a:endParaRPr lang="es-GT" dirty="0"/>
          </a:p>
          <a:p>
            <a:endParaRPr lang="es-GT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DF17132E-EDEA-498A-8B53-30874BDD43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Pros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432837DC-CB93-4143-9128-B5454C19C6BE}"/>
              </a:ext>
            </a:extLst>
          </p:cNvPr>
          <p:cNvSpPr txBox="1">
            <a:spLocks/>
          </p:cNvSpPr>
          <p:nvPr/>
        </p:nvSpPr>
        <p:spPr>
          <a:xfrm>
            <a:off x="919119" y="477411"/>
            <a:ext cx="10353762" cy="9704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dirty="0" err="1"/>
              <a:t>Console</a:t>
            </a:r>
            <a:endParaRPr lang="es-GT" dirty="0"/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80B124AD-23E0-442D-9F68-FF32E3DEDC6C}"/>
              </a:ext>
            </a:extLst>
          </p:cNvPr>
          <p:cNvSpPr txBox="1">
            <a:spLocks/>
          </p:cNvSpPr>
          <p:nvPr/>
        </p:nvSpPr>
        <p:spPr>
          <a:xfrm>
            <a:off x="6363167" y="1855153"/>
            <a:ext cx="4764764" cy="6924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400" b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GT" dirty="0"/>
              <a:t>Contras</a:t>
            </a:r>
          </a:p>
        </p:txBody>
      </p:sp>
      <p:sp>
        <p:nvSpPr>
          <p:cNvPr id="7" name="Marcador de contenido 11">
            <a:extLst>
              <a:ext uri="{FF2B5EF4-FFF2-40B4-BE49-F238E27FC236}">
                <a16:creationId xmlns:a16="http://schemas.microsoft.com/office/drawing/2014/main" id="{1F697309-368A-471E-BD1E-BF6D0E8184BB}"/>
              </a:ext>
            </a:extLst>
          </p:cNvPr>
          <p:cNvSpPr txBox="1">
            <a:spLocks/>
          </p:cNvSpPr>
          <p:nvPr/>
        </p:nvSpPr>
        <p:spPr>
          <a:xfrm>
            <a:off x="1038604" y="2702102"/>
            <a:ext cx="4779581" cy="304353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GT" dirty="0"/>
              <a:t>Los métodos de lectura están sincronizados.</a:t>
            </a:r>
          </a:p>
          <a:p>
            <a:r>
              <a:rPr lang="es-GT" dirty="0"/>
              <a:t>Lectura de contraseñas sin repetir los caracteres ingresados.</a:t>
            </a:r>
          </a:p>
          <a:p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085132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342441"/>
      </a:dk2>
      <a:lt2>
        <a:srgbClr val="E2E8E7"/>
      </a:lt2>
      <a:accent1>
        <a:srgbClr val="C34D64"/>
      </a:accent1>
      <a:accent2>
        <a:srgbClr val="B13B83"/>
      </a:accent2>
      <a:accent3>
        <a:srgbClr val="C04DC3"/>
      </a:accent3>
      <a:accent4>
        <a:srgbClr val="7D3BB1"/>
      </a:accent4>
      <a:accent5>
        <a:srgbClr val="5D4DC3"/>
      </a:accent5>
      <a:accent6>
        <a:srgbClr val="3B5CB1"/>
      </a:accent6>
      <a:hlink>
        <a:srgbClr val="8161CA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265</Words>
  <Application>Microsoft Office PowerPoint</Application>
  <PresentationFormat>Panorámica</PresentationFormat>
  <Paragraphs>38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Bookman Old Style</vt:lpstr>
      <vt:lpstr>Franklin Gothic Book</vt:lpstr>
      <vt:lpstr>Wingdings 2</vt:lpstr>
      <vt:lpstr>SlateVTI</vt:lpstr>
      <vt:lpstr>Métodos de Java para imprimir a pantalla  y leer del teclado </vt:lpstr>
      <vt:lpstr>Presentación de PowerPoint</vt:lpstr>
      <vt:lpstr>Presentación de PowerPoint</vt:lpstr>
      <vt:lpstr>Println()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Java para imprimir a pantalla  y leer del teclado</dc:title>
  <dc:creator>javier mazariegos</dc:creator>
  <cp:lastModifiedBy>javier mazariegos</cp:lastModifiedBy>
  <cp:revision>17</cp:revision>
  <dcterms:created xsi:type="dcterms:W3CDTF">2020-08-11T14:47:44Z</dcterms:created>
  <dcterms:modified xsi:type="dcterms:W3CDTF">2020-08-14T01:15:47Z</dcterms:modified>
</cp:coreProperties>
</file>