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7B54C-AE36-48A7-B129-AC767635E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FA0856-FB80-47C4-B208-FC89CE1EB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E7C392-C846-43E3-BD0B-883D7152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78CB-39A2-4404-9108-589C730FF5E9}" type="datetimeFigureOut">
              <a:rPr lang="es-MX" smtClean="0"/>
              <a:t>11/10/2023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D0EB8D-17DF-4F69-ACCB-6C28713F2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FB32B9-8424-4CD6-8DF3-859713D4B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903D-4DAB-43F0-A05D-CCC5ED11D2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984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A325C-1328-4854-8E15-E1AC9638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010BD7-13EA-4EF1-A60E-26C604AB7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E0DDD4-F877-46FE-87D9-BBE10A93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78CB-39A2-4404-9108-589C730FF5E9}" type="datetimeFigureOut">
              <a:rPr lang="es-MX" smtClean="0"/>
              <a:t>11/10/2023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68ED96-F7D1-40D7-9AE1-4C30D5C1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CCD580-126F-47F2-BF85-7999E340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903D-4DAB-43F0-A05D-CCC5ED11D2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241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72838D-A41C-4FA7-9B95-70E18D21B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11D597-BA26-4399-A646-55777482E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06EDB4-AB3D-44C9-A2FC-1E1D2679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78CB-39A2-4404-9108-589C730FF5E9}" type="datetimeFigureOut">
              <a:rPr lang="es-MX" smtClean="0"/>
              <a:t>11/10/2023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4CD1AE-6185-4D2C-B18F-B63D8396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FBC2C3-1C2F-4FC4-9118-BFDD6CCD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903D-4DAB-43F0-A05D-CCC5ED11D2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507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88D57-E980-4F9F-A2D6-42E42CAE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390109-842E-414D-83BD-720B8043D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D41D6E-F48F-4C15-BD7D-974743F5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78CB-39A2-4404-9108-589C730FF5E9}" type="datetimeFigureOut">
              <a:rPr lang="es-MX" smtClean="0"/>
              <a:t>11/10/2023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17B943-9FC4-42BE-9D67-59E22C17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B5BAE0-DBB7-4CA5-8D23-B50C05D5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903D-4DAB-43F0-A05D-CCC5ED11D2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660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F8A14-0AFB-4D13-84B3-19478EAE9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A011A3-9EA3-4E40-93D2-5A72A2718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89843B-7457-4A31-A0D3-FA0304DC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78CB-39A2-4404-9108-589C730FF5E9}" type="datetimeFigureOut">
              <a:rPr lang="es-MX" smtClean="0"/>
              <a:t>11/10/2023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DB22E2-D97D-4256-A61B-59204DE14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87CDBB-DE4E-4C13-A21E-EB891988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903D-4DAB-43F0-A05D-CCC5ED11D2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2534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7D116-DF99-4299-B641-C1BB5D293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6B2198-EFB3-4738-BB7E-7085D1004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9EA9E8-7E94-4514-B8BC-32422D34D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C60A46-BC2E-457B-B8BC-6222BA3C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78CB-39A2-4404-9108-589C730FF5E9}" type="datetimeFigureOut">
              <a:rPr lang="es-MX" smtClean="0"/>
              <a:t>11/10/2023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0EBB36-9873-4917-9C90-345F1FFA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0C3EF9-AE2D-427D-A762-FA18F5D9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903D-4DAB-43F0-A05D-CCC5ED11D2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855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51FB6-D54B-40DC-92E8-F6844D4B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AEB458-4628-46B0-A28C-FFB87AB2A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1EA76E-53D1-4702-8345-520DCCA40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7B4D05-B842-4240-BC12-7BDDE0F11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72F8D0-529D-4D72-A6AD-A8DB36EB1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557164E-D48F-4088-88DB-DD7C962B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78CB-39A2-4404-9108-589C730FF5E9}" type="datetimeFigureOut">
              <a:rPr lang="es-MX" smtClean="0"/>
              <a:t>11/10/2023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FFE0B5D-6BB2-4A62-B144-84F2C968B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14FB314-275F-4D37-A170-712568F1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903D-4DAB-43F0-A05D-CCC5ED11D2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511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6FDEE-0A78-4C6F-8FEB-1283EC42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1970C0F-8356-414C-B315-332337C0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78CB-39A2-4404-9108-589C730FF5E9}" type="datetimeFigureOut">
              <a:rPr lang="es-MX" smtClean="0"/>
              <a:t>11/10/2023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FA54263-06F6-41DA-A047-5A1ACA7A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E8DFEE-CB54-43BD-BD80-8154F7397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903D-4DAB-43F0-A05D-CCC5ED11D2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935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F0B478-53B5-4E4D-989C-F3FE12AC3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78CB-39A2-4404-9108-589C730FF5E9}" type="datetimeFigureOut">
              <a:rPr lang="es-MX" smtClean="0"/>
              <a:t>11/10/2023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1FB10D4-CA43-4A1C-9CD0-C08F58B3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A41ACE-0078-47A1-9155-04036EB7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903D-4DAB-43F0-A05D-CCC5ED11D2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536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98654-A4D0-432C-98D7-8CABAD1EB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424EF4-7B58-48F4-B227-FC3A662F9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86CC85-9E58-43E1-AFE4-8A3292739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D88065-CE66-4592-BFD8-BA91D350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78CB-39A2-4404-9108-589C730FF5E9}" type="datetimeFigureOut">
              <a:rPr lang="es-MX" smtClean="0"/>
              <a:t>11/10/2023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7A5032-A30B-40D6-B544-7748DB68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68FF85-249F-4073-B988-C5FE84ED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903D-4DAB-43F0-A05D-CCC5ED11D2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205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652EC-7470-4634-B80A-B176DBC4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EED6FF6-9AD6-4BB2-85FF-035A98624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FCD94A-F35F-4A46-A0AC-39B1CEA60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F7CFB3-A7C3-4E20-B673-69D246CF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78CB-39A2-4404-9108-589C730FF5E9}" type="datetimeFigureOut">
              <a:rPr lang="es-MX" smtClean="0"/>
              <a:t>11/10/2023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3B6090-9A80-4DEF-95BD-85DB06C4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A01DE4-F42C-46BD-9694-22ABCAEA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903D-4DAB-43F0-A05D-CCC5ED11D2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589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10A8AE4-0DC2-491C-984A-1A3DE4CD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25DEDF-4D24-49E4-B1A1-B50E4054D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70A44D-B886-4244-ACE7-E708D72D6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278CB-39A2-4404-9108-589C730FF5E9}" type="datetimeFigureOut">
              <a:rPr lang="es-MX" smtClean="0"/>
              <a:t>11/10/2023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4DEAC2-4C16-4E20-8584-46515D197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A5F3EF-1C98-4B29-BF46-504CE6461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4903D-4DAB-43F0-A05D-CCC5ED11D2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591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F5100-A437-472C-9E9A-6B63B39987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74DF6B-9E1F-4951-910E-94C6E570A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8117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Manuel Andres Trujillo</dc:creator>
  <cp:lastModifiedBy>Carlos Manuel Andres Trujillo</cp:lastModifiedBy>
  <cp:revision>1</cp:revision>
  <dcterms:created xsi:type="dcterms:W3CDTF">2023-10-12T04:55:52Z</dcterms:created>
  <dcterms:modified xsi:type="dcterms:W3CDTF">2023-10-12T04:55:57Z</dcterms:modified>
</cp:coreProperties>
</file>