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9de6d21f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9de6d21f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c30f752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c30f752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c30f752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c30f752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c30f7522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c30f7522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c30f7522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c30f7522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a88fdc29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a88fdc29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Límites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límites de nuestro código.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Usando código de terceros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idea del creador de una interface destinada a servir como código para terceros es que sea lo más “general” posible.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Sin embargo, los usuarios de esa interfaz desean que la interfaz se ajuste a sus necesidades específicas.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Esto puede ocasionar problemas en ciertos casos.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Explorando y aprendiendo los límites. Log4j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test de aprendizaje son mejores que gratis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test de aprendizaje no tienen coste alguno.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 sólo son gratuitos sino que permiten testear cambios en las librerías de terceros de una manera sencilla.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Esto nos permite actualizar nuestro código a las nuevas versiones sin temor a que algo se rompa.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Usando código que aún no existe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Crear adaptadores que encapsulen futuras API nos permite en ocasiones adelantar el desarrollo de un componente en caso de que la API no se encuentre disponible todavía.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Establecer unos límites correctos en nuestra aplicación nos facilita aislar nuestro código de posibles cambios en el código de terceros.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Así mismo, nos permite imponer un comportamiento sobre interfaces de propósito más general y crear restricciones que se adapten a nuestro comportamiento esperado.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Una buena forma de obtener conocimiento sobre el código de terceros es usando test de aprendizaje.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El uso de adapters nos permite probar y desarrollar integraciones con código que aún no está disponible y es una buena estrategia para paralelizar el desarrollo.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