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a88fdc29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a88fdc29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9de6d21f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9de6d21f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c31336c0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c31336c0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c31336c0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c31336c0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c31336c0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c31336c0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c31336c0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c31336c0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c31336c02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c31336c02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c31336c02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c31336c02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c31336c02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c31336c02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Test Unitarios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Escribiendo pruebas limpias.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3 leyes del TDD (Test Driven Development)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s"/>
              <a:t>Primera ley:</a:t>
            </a:r>
            <a:r>
              <a:rPr lang="es"/>
              <a:t> No debe escribir código de producción hasta que haya escrito un test que falle.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s"/>
              <a:t>Segunda ley: </a:t>
            </a:r>
            <a:r>
              <a:rPr lang="es"/>
              <a:t>No debe escribir más de un test que falle y los errores de compilación son un error.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s"/>
              <a:t>Tercera ley: </a:t>
            </a:r>
            <a:r>
              <a:rPr lang="es"/>
              <a:t>No debe escribir más código de producción del necesario para pasar el test que está fallando actualmente.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Manteniendo los test limpios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código de test es tan importante como el de producción.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Mantener un código limpio en los test hace que sean fácilmente mantenibles.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Ignorar estas ideas provoca la creación de test suites inmantenibles que acaban por ser ignoradas y en ocasiones suponen un coste muy alto en términos de tiempo de desarrollo e intangibles como la desmotivación del equipo.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Tener una buena suite de test unitarios facilita los cambios y el progreso en el código.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Un test limpio es claro, simple y expresivo.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Lenguaje específico del dominio de test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Siempre que sea necesario, utilice lenguaje específico del dominio de los test para facilitar su legibilidad.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Normalmente, la creación de estos lenguajes específicos del dominio, se produce mediante la evolución del mismo, en lugar de debido a una planificación previa.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doble estándar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código en los test unitarios debe ser tratado con el mismo rigor con el que se trata el código de la aplicación.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Sin embargo, ciertas licencias están permitidas dentro del código de test para facilitar la legibilidad de los mismos.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Así mismo, los test no tienen las mismas restricciones que el código de producción en términos de eficiencia.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¿Un assert por test?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Hay una escuela de pensamiento que indica que sólo debe haber un assert por test.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 una buena regla de base, pero en casos en los que el cumplimiento de esta regla complique demasiado la estructura y legibilidad del test, es preferible el uso de varios asserts.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concepto por test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La idea más útil a la hora de plantear el ámbito de un test correctamente es que los test deben probar un único concepto.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F.I.R.S.T.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s"/>
              <a:t>FAST: </a:t>
            </a:r>
            <a:r>
              <a:rPr lang="es"/>
              <a:t>Los test deben tardar poco tiempo en ejecutarse, de lo contrario, nunca se ejecutan.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s"/>
              <a:t>INDEPENDENT:</a:t>
            </a:r>
            <a:r>
              <a:rPr lang="es"/>
              <a:t> Los test no deben depender del resultado de otros test para su correcta ejecución.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s"/>
              <a:t>REPEATABLE:</a:t>
            </a:r>
            <a:r>
              <a:rPr lang="es"/>
              <a:t> Los test deberían ser repetibles en todos los entornos y circunstancias.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s"/>
              <a:t>SELF-VALIDATING:</a:t>
            </a:r>
            <a:r>
              <a:rPr lang="es"/>
              <a:t> Los test deberían tener una salida booleana.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s"/>
              <a:t>TIMELY:</a:t>
            </a:r>
            <a:r>
              <a:rPr lang="es"/>
              <a:t> Los test unitarios deberían ser escritos justo antes del código de producción que testean.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TDD nos permite crear una suite de test completa que nos asegura el correcto funcionamiento de nuestro sistema.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El código de test debe ser tratado con la misma importancia que el código de producción.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Una buena test suite nos libera a la hora de introducir cambios en nuestro código, mejorando de esta forma nuestras aplicaciones.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A pesar de ser código con la misma importancia que el de producción, el código de test no está sujeto a los mismos estándares en términos de rendimiento.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Un test debería probar un único concepto.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