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ef4008f2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ef4008f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ef4008f2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ef4008f2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ef4008f2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ef4008f2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ef4008f2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ef4008f2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ef4008f2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ef4008f2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ef4008f2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ef4008f2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ef4008f2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ef4008f2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ef4008f2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ef4008f2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a88fdc29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a88fdc29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de6d21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9de6d21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b97c25d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b97c25d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ef4008f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ef4008f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b97c25d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b97c25d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b97c25d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b97c25d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ef4008f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ef4008f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ef4008f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ef4008f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ef4008f2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ef4008f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Concurrencia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Conoce tu libreria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Usar las colecciones “thread-safe”.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Usar el framework executor para ejecutar tareas no relacionadas.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Usar soluciones no bloqueantes cuando sea posible.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La mayoría de las clases no son “thread-safe”.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Recomendación: Revisa las clases disponibles. En el caso de java, familiarízate con java.util.concurrent, java.util.concurrent.atomic y java.util.concurrent.locks.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Conoce tus modelos de ejecución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la hora de dividir el comportamiento en una aplicación concurrente hay distintas formas: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BoundResources: Recursos que tienen un tamaño o número fijo (conexiones a base de datos, búfferes de tamaño limitado para escritura/lectura...).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MutualExclusion: Sólo un hilo puede acceder a los datos compartidos a la vez.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Starvation: Un hilo o un grupo de hilos no puede continuar durante un periódo largo de tiempo o incluso nunca.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Deadlock: Dos o más hilos esperando a que el otro termine.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Livelock: Varios hilos intentando finalizar un trabajo pero no pudiendo porque otro hilo lo impide.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Conoce tus modelos de ejecución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Producer-Consumer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Uno o más hilos productores generan algo y lo añaden a un buffer o cola. Uno o más hilos consumidores recogen ese “producto” y finalizan el trabajo.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productores deben esperar a que haya espacio libre y los consumidores deben esperar a que haya algo que consumir.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coordinación entre productores y consumidores hace que sea necesario que estos sean capaces de comunicarse para indicar al otro cuándo actuar.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Conoce tus modelos de ejecución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Readers-Writers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Hay un recurso que sirve principalmente para lectura con ocasionales escrituras.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Coordinar a los “lectores” para que no lean un recurso que está siendo escrito en ese mismo instante es difícil.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 damos prioridad a los “lectores” podría ser que los escritores permaneciesen en una espera infinita.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Por otro lado, si damos prioridad a los “escritores”, los lectores podrían no ser capaces de leer con suficiente eficiencia.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Lograr el equilibrio entre lectores/escritores es la mayor dificultad de este planteamiento.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Conoce tus modelos de ejecución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cena de filósofos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problema hace referencia a un sistema con varios procesos compitiendo por los mismos recursos.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 no ser que estos sistemas se diseñen con cuidado se pueden provocar deadlocks, livelocks y degradación de la eficiencia y el rendimiento.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Dependencias entre métodos sincronizados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Recomendación: Evita usar más de un método en un objeto sincronizado.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el caso de tener que usar más de un método en un objeto sincronizado hay 3 formas de conseguir un código correcto: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Client-Based Locking: Hacer que el cliente bloquee el servidor antes de llamar al primer método y asegurarnos que el bloqueo se mantiene hasta la ejecución del último método.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Server-Based Locking: En el servidor, crear un método que bloquee el servidor, llame a todos los métodos y después lo desbloquee.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Adapted Server: crear un intermediario que ejecuta el bloqueo.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Manten los bloques sincronizados pequeños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 synchronized introduce un bloqueo. Los bloqueos son muy caros debido a que sólo un hilo puede ejecutarlos a la vez lo que ocasiona retrasos y sobrecarga.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Una solución (no recomendable) es hacer estos bloques muy largos de modo que se incluye dentro del bloque sincronizado código que no necesita bloqueo. Esto degrada el rendimiento.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Recomendación: Manten las secciones sincronizadas lo más pequeñas posibles.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Testeando código concurrente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Recomendación: Escribe tests que tengan el potencial de exponer problemas y ejecutalos frecuentemente, con distintas configuraciones y cargas. Si los test fallan, investiga esos fallos. No ignores los fallos simplemente porque los tests fallen en una ejecución posterior.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Trata los fallos inesperados como candidatos a problemas graves.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Haz que el código no concurrente funcione en primer lugar.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Haz que tu código concurrente sea fácil de añadir/quitar.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Haz que tu código concurrente sea fácil de configurar.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Ejecuta con más hilos que procesadores.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Ejecuta en distintas plataformas.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concurrencia?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concurrencia es una estrategia de desacoplamiento. Nos ayuda a separar el qué del cuándo.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Desacoplar el qué del cuándo puede mejorar tanto la estructura como el rendimiento de una aplicación.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Mitos y malentendidos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>
                <a:solidFill>
                  <a:srgbClr val="FF0000"/>
                </a:solidFill>
              </a:rPr>
              <a:t>FALSO</a:t>
            </a:r>
            <a:r>
              <a:rPr lang="es"/>
              <a:t>. </a:t>
            </a:r>
            <a:r>
              <a:rPr b="1" lang="es"/>
              <a:t>La concurrencia siempre aumenta el rendimiento.</a:t>
            </a:r>
            <a:r>
              <a:rPr lang="es"/>
              <a:t> La concurrencia puede a veces mejorar el rendimiento cuando hay tiempos de espera largos que se pueden compartir entre múltiples hilos o procesadores.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>
                <a:solidFill>
                  <a:srgbClr val="FF0000"/>
                </a:solidFill>
              </a:rPr>
              <a:t>FALSO</a:t>
            </a:r>
            <a:r>
              <a:rPr lang="es"/>
              <a:t>. </a:t>
            </a:r>
            <a:r>
              <a:rPr b="1" lang="es"/>
              <a:t>El diseño no cambia cuando escribimos programas concurrentes.</a:t>
            </a:r>
            <a:r>
              <a:rPr lang="es"/>
              <a:t> Desacoplar el qué del cuándo suele tener un gran impacto en la estructura del sistema.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>
                <a:solidFill>
                  <a:srgbClr val="FF0000"/>
                </a:solidFill>
              </a:rPr>
              <a:t>FALSO</a:t>
            </a:r>
            <a:r>
              <a:rPr lang="es"/>
              <a:t>. </a:t>
            </a:r>
            <a:r>
              <a:rPr b="1" lang="es"/>
              <a:t>Entender los problemas derivados de la concurrencia no es importante cuando trabajamos con un contenedor (Web o EJB).</a:t>
            </a:r>
            <a:r>
              <a:rPr lang="es"/>
              <a:t> Es preciso saber qué tipos de problemas podemos enfrentar y cómo protegernos frente a ellos.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Mitos y malentendidos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b="1" lang="es">
                <a:solidFill>
                  <a:srgbClr val="38761D"/>
                </a:solidFill>
              </a:rPr>
              <a:t>VERDADERO</a:t>
            </a:r>
            <a:r>
              <a:rPr b="1" lang="es">
                <a:solidFill>
                  <a:srgbClr val="000000"/>
                </a:solidFill>
              </a:rPr>
              <a:t>. La concurrencia conlleva cierta sobrecarga tanto en el rendimiento como a la hora de escribir código adicional y específico.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b="1" lang="es">
                <a:solidFill>
                  <a:srgbClr val="38761D"/>
                </a:solidFill>
              </a:rPr>
              <a:t>VERDADERO</a:t>
            </a:r>
            <a:r>
              <a:rPr b="1" lang="es">
                <a:solidFill>
                  <a:srgbClr val="000000"/>
                </a:solidFill>
              </a:rPr>
              <a:t>. La concurrencia bien hecha es compleja, incluso para problemas sencillos.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b="1" lang="es">
                <a:solidFill>
                  <a:srgbClr val="38761D"/>
                </a:solidFill>
              </a:rPr>
              <a:t>VERDADERO</a:t>
            </a:r>
            <a:r>
              <a:rPr b="1" lang="es">
                <a:solidFill>
                  <a:srgbClr val="000000"/>
                </a:solidFill>
              </a:rPr>
              <a:t>. Los bugs en código concurrente no suelen ser replicables.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b="1" lang="es">
                <a:solidFill>
                  <a:srgbClr val="38761D"/>
                </a:solidFill>
              </a:rPr>
              <a:t>VERDADERO</a:t>
            </a:r>
            <a:r>
              <a:rPr b="1" lang="es">
                <a:solidFill>
                  <a:srgbClr val="000000"/>
                </a:solidFill>
              </a:rPr>
              <a:t>. La concurrencia normalmente requiere un cambio fundamental en la estrategia de diseño.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hace que los programas concurrentes sean tan difíciles?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*Mirar ejemplo Paths.java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Principios en defensa de la concurrencia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Single Responsibility Principle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El código “concurrente” tiene su propio ciclo de desarrollo, cambio y ajuste.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El código “concurrente” tiene sus propios retos.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El número de fallos que se pueden producir en código “concurrente” es suficiente como para añadir encima los posibles fallos del código “no concurrente”.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Recomendación: Mantén el código “concurrente” separado del “no concurrente”.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Principios en defensa de la concurrencia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Corolario: Limita el ámbito de los datos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importante mantener al mínimo el código que modifica datos compartidos: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Recomendación: Limita severamente el acceso a datos que puedan ser compartidos.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Principios en defensa de la concurrencia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Corolario: Usa copias de datos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 veces es posible e incluso recomendable, hacer una copia de los datos y tratarlos como objetos de sólo lectura. Otras veces es posible copiar los datos, recoger los resultados de las distintas fuentes en esas copias y unir los resultados al final.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Principios en defensa de la concurrencia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Corolario: Los hilos deberían ser tan independientes como sea posible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Recomendación: Intenta particionar los datos en subconjuntos independientes de manera que se puedan operar en hilos independientes e incluso en procesadores diferentes.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