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11FB8C-D87F-4BAD-9390-9E0F41EC8FA1}">
  <a:tblStyle styleId="{B011FB8C-D87F-4BAD-9390-9E0F41EC8F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49fd77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849fd77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849fd77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849fd77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849fd77f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849fd77f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849fd77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849fd77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849fd77f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849fd77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849fd77f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849fd77f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849fd77f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849fd77f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de6d21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de6d21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287406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287406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8287406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8287406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82874061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8287406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82874061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8287406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8287406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8287406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49fd77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49fd77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849fd77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849fd77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de diseño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de diseño de GoF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de Creación: SINGLETON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Propósito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Nos permite asegurarnos de que una clase tenga una única instancia, a la vez que proporciona un punto de acceso global a dicha instancia.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Problema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Necesitas que una instancia de un objeto sea única y compartida por todos en la aplicación.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Solución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Hacer privado el constructor por defecto y crear un método de creación estático que actúe como constructor.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estructurales: ADAPTER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Propósito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Permite la colaboración entre objetos con interfaces incompatibles.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Problema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Recibes datos en formato XML y los necesitas en JSON para su análisis.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Solución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Crear un adaptador que convierte la interfaz de un objeto, de forma que otro objeto pueda comprenderla.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estructurales: COMPOSITE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Propósito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Permite componer objetos en estructuras de árbol y trabajar con esas estructuras como si fueran objetos individuales.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Problema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Modelo en forma de árbol. Una caja con productos que puede contener más cajas con más productos...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Solución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Crear una interfaz común que agrupe los distintos tipos de componentes.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estructurales: FACADE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Propósito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Proporciona una interfaz simplificada a una biblioteca, framework o cualquier otro grupo complejo de clases.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Problema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Imagina que debes usar una biblioteca o framework complejo.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Solución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Crear una fachada permite proporcionar una interfaz simple a un subsistema complejo que contiene muchas partes móviles.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de comportamiento: STRATEGY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Propósito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Permite definir una familia de algoritmos, colocar cada uno de ellos en una clase separada y hacer sus objetos intercambiables.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Problema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Una clase navegador que representa un GPS que puede calcular rutas por carretera. Si luego añadimos rutas a pie, en bicicleta, la clase puede crecer hasta el infinito.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Solución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Extraer a una clase externa todos estas “estrategias” de enrutamiento.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de comportamiento: TEMPLATE METHOD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Propósito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Define el esqueleto de un algoritmo en la superclase pero permite que las subclases sobrescriban pasos del algoritmo sin cambiar su estructura.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Problema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Aplicación para minería de datos que acepta datos en XML, Json…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Solución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Implementar pasos comunes en la acción de minar en una superclase y dejar los pasos específicos para la extracción de datos en métodos de las subclases.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Gracias.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patrón de diseño?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patrón de diseño describe un problema que ocurre de manera recurrente en nuestro entorno y a continuación describe una solución para ese problema de manera tal que esa solución se puede rehusar infinitas veces aunque siempre de distinta forma. Un patrón se compone de 4 elementos: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El nombre del patrón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El problema que describe cuándo utilizar el patrón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La solución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Las consecuencias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según ámbito</a:t>
            </a:r>
            <a:endParaRPr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{B011FB8C-D87F-4BAD-9390-9E0F41EC8FA1}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Scope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Class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Factory Method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Adapter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Interpreter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Template Method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Object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Abstract Factory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Builder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Prototype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Singleton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Adapter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Bridge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Composite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Decorator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Facade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Flyweight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Proxy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Chain of responsibility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Command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Iterator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Mediator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Memento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Observer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State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Strategy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" sz="1100"/>
                        <a:t>Visitor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según objetivo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Creacionales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Abstract Factory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Builder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Factory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Prototype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Singleton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según objetivo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Estructurales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Adapter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Bridge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Composite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Decorator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Facade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Flyweight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Proxy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según objetivo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comportamiento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Chain of resposibility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Command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Interpreter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Iterator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Mediator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Memento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Observer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State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Strategy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Template Method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Visitor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de Creación: BUILDER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Propósito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Nos permite construir objetos complejos paso a paso. Nos permite producir distintos tipos y representaciones de un objeto empleando el mismo código de construcción.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Problema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Construir objetos altamente configurables (casas, coches…)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Solución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Extraer el código de construcción a clases externas. Adicionalmente se puede crear una clase directora que sea la encargada de crear los distintos tipos de objetos.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de Creación: FACTORY METHOD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Propósito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Proporciona una interfaz para objetos en una superclase, mientras permite a las subclases alterar el tipo de objetos que se crearán.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Problema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Empresa de Logística con reparto por camión. Si después intentamos añadir el reparto por vía marítima, el código estará acoplado a la clase camión.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Solución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lugar de llamar al operador new para construir objetos, se invoca un método fábrica especial. Los objetos devueltos por el método fábrica deben extender todos de una superclase y sobreescribir los métodos correspondientes de ésta.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de Creación: PROTOTYPE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Propósito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Nos permite copiar objetos existentes sin que el código dependa de sus clases.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Problema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Tenemos un objeto y queremos crear una copia exacta de él. Algunos campos del objeto pueden ser privados y dado que debes conocer la clase del objeto para hacer una copia, el código se vuelve dependiente de ésta.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Solución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Delegar el proceso de clonación a los propios objetos que están siendo clonados.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