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c30efa2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c30efa2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30efa20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30efa20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a88fdc29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a88fdc29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9de6d21f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9de6d21f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d5834c3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d5834c3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c30efa2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c30efa2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c30efa2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c30efa2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c30efa2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c30efa2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c30efa2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c30efa2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c30efa2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c30efa2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c30efa20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c30efa2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Sistemas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Los sistemas necesitan lenguajes específicos del dominio</a:t>
            </a:r>
            <a:endParaRPr/>
          </a:p>
        </p:txBody>
      </p:sp>
      <p:sp>
        <p:nvSpPr>
          <p:cNvPr id="141" name="Google Shape;141;p22"/>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Domain-Specific Languages allow all levels of abstraction and all domains in the application to be expressed as POJOs, from high-level policy to low-level detail.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147" name="Google Shape;147;p23"/>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sistemas deben ser limpios.</a:t>
            </a:r>
            <a:endParaRPr/>
          </a:p>
          <a:p>
            <a:pPr indent="0" lvl="0" marL="0" rtl="0" algn="l">
              <a:spcBef>
                <a:spcPts val="1200"/>
              </a:spcBef>
              <a:spcAft>
                <a:spcPts val="0"/>
              </a:spcAft>
              <a:buNone/>
            </a:pPr>
            <a:r>
              <a:rPr lang="es"/>
              <a:t>Una arquitectura invasiva impacta en la agilidad de un proyecto y empaña el dominio.</a:t>
            </a:r>
            <a:endParaRPr/>
          </a:p>
          <a:p>
            <a:pPr indent="0" lvl="0" marL="0" rtl="0" algn="l">
              <a:spcBef>
                <a:spcPts val="1200"/>
              </a:spcBef>
              <a:spcAft>
                <a:spcPts val="0"/>
              </a:spcAft>
              <a:buNone/>
            </a:pPr>
            <a:r>
              <a:rPr lang="es"/>
              <a:t>Si se compromete la agilidad, la productividad sufre.</a:t>
            </a:r>
            <a:endParaRPr/>
          </a:p>
          <a:p>
            <a:pPr indent="0" lvl="0" marL="0" rtl="0" algn="l">
              <a:spcBef>
                <a:spcPts val="1200"/>
              </a:spcBef>
              <a:spcAft>
                <a:spcPts val="1200"/>
              </a:spcAft>
              <a:buNone/>
            </a:pPr>
            <a:r>
              <a:rPr lang="es"/>
              <a:t>Tanto si estás diseñando sistemas como módulos individuales, siempres usar lo más simple que pueda funcionar.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Fin</a:t>
            </a:r>
            <a:endParaRPr/>
          </a:p>
        </p:txBody>
      </p:sp>
      <p:sp>
        <p:nvSpPr>
          <p:cNvPr id="153" name="Google Shape;153;p2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Gracias.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Separar la construcción del uso</a:t>
            </a:r>
            <a:endParaRPr/>
          </a:p>
        </p:txBody>
      </p:sp>
      <p:sp>
        <p:nvSpPr>
          <p:cNvPr id="93" name="Google Shape;93;p14"/>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construcción es un proceso muy diferente del uso.</a:t>
            </a:r>
            <a:endParaRPr/>
          </a:p>
          <a:p>
            <a:pPr indent="0" lvl="0" marL="0" rtl="0" algn="l">
              <a:spcBef>
                <a:spcPts val="1200"/>
              </a:spcBef>
              <a:spcAft>
                <a:spcPts val="0"/>
              </a:spcAft>
              <a:buNone/>
            </a:pPr>
            <a:r>
              <a:rPr lang="es"/>
              <a:t>El proceso de arranque es un aspecto que toda aplicación debe afrontar.</a:t>
            </a:r>
            <a:endParaRPr/>
          </a:p>
          <a:p>
            <a:pPr indent="0" lvl="0" marL="0" rtl="0" algn="l">
              <a:spcBef>
                <a:spcPts val="1200"/>
              </a:spcBef>
              <a:spcAft>
                <a:spcPts val="1200"/>
              </a:spcAft>
              <a:buNone/>
            </a:pPr>
            <a:r>
              <a:rPr lang="es"/>
              <a:t>La separación de aspectos es una de las más antiguas e importantes técnicas de diseño a nuestra disposición.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Separar la construcción del uso</a:t>
            </a:r>
            <a:endParaRPr/>
          </a:p>
        </p:txBody>
      </p:sp>
      <p:sp>
        <p:nvSpPr>
          <p:cNvPr id="99" name="Google Shape;99;p15"/>
          <p:cNvSpPr txBox="1"/>
          <p:nvPr>
            <p:ph idx="1" type="body"/>
          </p:nvPr>
        </p:nvSpPr>
        <p:spPr>
          <a:xfrm>
            <a:off x="729450" y="2074025"/>
            <a:ext cx="76887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Usar una función main para construir los objetos necesarios para el sistema es una forma de separar la construcción del uso.</a:t>
            </a:r>
            <a:endParaRPr/>
          </a:p>
          <a:p>
            <a:pPr indent="0" lvl="0" marL="0" rtl="0" algn="l">
              <a:spcBef>
                <a:spcPts val="1200"/>
              </a:spcBef>
              <a:spcAft>
                <a:spcPts val="0"/>
              </a:spcAft>
              <a:buNone/>
            </a:pPr>
            <a:r>
              <a:rPr lang="es"/>
              <a:t>Además de esto, podemos usar factorías para crear objetos que permitan a la aplicación tener la responsabilidad y el control sobre cuándo se crean los objetos.</a:t>
            </a:r>
            <a:endParaRPr/>
          </a:p>
          <a:p>
            <a:pPr indent="0" lvl="0" marL="0" rtl="0" algn="l">
              <a:spcBef>
                <a:spcPts val="1200"/>
              </a:spcBef>
              <a:spcAft>
                <a:spcPts val="0"/>
              </a:spcAft>
              <a:buNone/>
            </a:pPr>
            <a:r>
              <a:rPr lang="es"/>
              <a:t>Lo importante es liberar a la aplicación del cómo construir un objeto dejando intacta la capacidad de decir cuándo construir los objetos.</a:t>
            </a:r>
            <a:endParaRPr/>
          </a:p>
          <a:p>
            <a:pPr indent="0" lvl="0" marL="0" rtl="0" algn="l">
              <a:spcBef>
                <a:spcPts val="1200"/>
              </a:spcBef>
              <a:spcAft>
                <a:spcPts val="0"/>
              </a:spcAft>
              <a:buNone/>
            </a:pPr>
            <a:r>
              <a:rPr lang="es"/>
              <a:t>La inyección de dependencias es otra forma de conseguir separar la construcción del uso.</a:t>
            </a:r>
            <a:endParaRPr/>
          </a:p>
          <a:p>
            <a:pPr indent="0" lvl="0" marL="0" rtl="0" algn="l">
              <a:spcBef>
                <a:spcPts val="1200"/>
              </a:spcBef>
              <a:spcAft>
                <a:spcPts val="1200"/>
              </a:spcAft>
              <a:buNone/>
            </a:pPr>
            <a:r>
              <a:rPr lang="es"/>
              <a:t>JNDI es una implementación parcial de la inyección de dependencias. El objeto invocador tiene que resolver activamente la dependencia aunque no tiene control sobre la implementación que se devuelve.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Escalando</a:t>
            </a:r>
            <a:endParaRPr/>
          </a:p>
        </p:txBody>
      </p:sp>
      <p:sp>
        <p:nvSpPr>
          <p:cNvPr id="105" name="Google Shape;105;p16"/>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sistemas de software son únicos en comparación con los sistemas físicos. Sus arquitecturas pueden crecer incrementalmente, SI mantenemos la adecuada separación de aspectos.</a:t>
            </a:r>
            <a:endParaRPr/>
          </a:p>
          <a:p>
            <a:pPr indent="0" lvl="0" marL="0" rtl="0" algn="l">
              <a:spcBef>
                <a:spcPts val="1200"/>
              </a:spcBef>
              <a:spcAft>
                <a:spcPts val="0"/>
              </a:spcAft>
              <a:buNone/>
            </a:pPr>
            <a:r>
              <a:rPr lang="es"/>
              <a:t>Deberíamos implementar sólo las historias de hoy, después refactorizar y expandir el sistema para implementar nuevas historias.</a:t>
            </a:r>
            <a:endParaRPr/>
          </a:p>
          <a:p>
            <a:pPr indent="0" lvl="0" marL="0" rtl="0" algn="l">
              <a:spcBef>
                <a:spcPts val="1200"/>
              </a:spcBef>
              <a:spcAft>
                <a:spcPts val="1200"/>
              </a:spcAft>
              <a:buNone/>
            </a:pPr>
            <a:r>
              <a:rPr lang="es"/>
              <a:t>TDD, refactorizar y mantener el código limpio hace este ciclo de trabajo posible.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Java Proxies</a:t>
            </a:r>
            <a:endParaRPr/>
          </a:p>
        </p:txBody>
      </p:sp>
      <p:sp>
        <p:nvSpPr>
          <p:cNvPr id="111" name="Google Shape;111;p17"/>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proxies pueden ser utiles para situaciones simples como envolver llamadas a métodos en objetos o clases individuales.</a:t>
            </a:r>
            <a:endParaRPr/>
          </a:p>
          <a:p>
            <a:pPr indent="0" lvl="0" marL="0" rtl="0" algn="l">
              <a:spcBef>
                <a:spcPts val="1200"/>
              </a:spcBef>
              <a:spcAft>
                <a:spcPts val="1200"/>
              </a:spcAft>
              <a:buNone/>
            </a:pPr>
            <a:r>
              <a:rPr lang="es"/>
              <a:t>Crear proxies con Java “puro” lleva a crear un código más complejo y más difícil de entender.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AOP Frameworks de Java puro</a:t>
            </a:r>
            <a:endParaRPr/>
          </a:p>
        </p:txBody>
      </p:sp>
      <p:sp>
        <p:nvSpPr>
          <p:cNvPr id="117" name="Google Shape;117;p18"/>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Hay muchos frameworks que se encargan automáticamente de todo el “boilerplate” relativo a la creación de proxis.</a:t>
            </a:r>
            <a:endParaRPr/>
          </a:p>
          <a:p>
            <a:pPr indent="0" lvl="0" marL="0" rtl="0" algn="l">
              <a:spcBef>
                <a:spcPts val="1200"/>
              </a:spcBef>
              <a:spcAft>
                <a:spcPts val="0"/>
              </a:spcAft>
              <a:buNone/>
            </a:pPr>
            <a:r>
              <a:rPr lang="es"/>
              <a:t>Esto nos permite añadir a nuestra aplicación, funcionalidades de aplicación general en distintos objetos y centralizar su lógica.</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Testear la arquitectura del sistema</a:t>
            </a:r>
            <a:endParaRPr/>
          </a:p>
        </p:txBody>
      </p:sp>
      <p:sp>
        <p:nvSpPr>
          <p:cNvPr id="123" name="Google Shape;123;p19"/>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separación de funcionalidades comunes, nos permite crear aplicaciones en las que el dominio está muy poco acoplado a la arquitectura del sistema.</a:t>
            </a:r>
            <a:endParaRPr/>
          </a:p>
          <a:p>
            <a:pPr indent="0" lvl="0" marL="0" rtl="0" algn="l">
              <a:spcBef>
                <a:spcPts val="1200"/>
              </a:spcBef>
              <a:spcAft>
                <a:spcPts val="0"/>
              </a:spcAft>
              <a:buNone/>
            </a:pPr>
            <a:r>
              <a:rPr lang="es"/>
              <a:t>Esto permite testear nuestra arquitectura y modificarla sin que suponga un problema.</a:t>
            </a:r>
            <a:endParaRPr/>
          </a:p>
          <a:p>
            <a:pPr indent="0" lvl="0" marL="0" rtl="0" algn="l">
              <a:spcBef>
                <a:spcPts val="1200"/>
              </a:spcBef>
              <a:spcAft>
                <a:spcPts val="1200"/>
              </a:spcAft>
              <a:buNone/>
            </a:pPr>
            <a:r>
              <a:rPr lang="es"/>
              <a:t>La arquitectura debe perminitirnos centrarnos en el desarrollo de las historias de usuario sin tener que preocuparnos por los problemas derivados de una API.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Optimizar la toma de decisiones</a:t>
            </a:r>
            <a:endParaRPr/>
          </a:p>
        </p:txBody>
      </p:sp>
      <p:sp>
        <p:nvSpPr>
          <p:cNvPr id="129" name="Google Shape;129;p20"/>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agilidad que nos proporcionan los sistemas basados en POJOs con aspectos modularizados nos permiten tomar decisiones en el momento preciso basadas en el conocimiento más reciente. La complejidad de esas decisiones también se reduce.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Usar estándars cuando aporten valor demostrable</a:t>
            </a:r>
            <a:endParaRPr/>
          </a:p>
        </p:txBody>
      </p:sp>
      <p:sp>
        <p:nvSpPr>
          <p:cNvPr id="135" name="Google Shape;135;p21"/>
          <p:cNvSpPr txBox="1"/>
          <p:nvPr>
            <p:ph idx="1" type="body"/>
          </p:nvPr>
        </p:nvSpPr>
        <p:spPr>
          <a:xfrm>
            <a:off x="729450" y="2074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Que algo sea estándar no significa que sea apropiado para resolver todos los problemas.</a:t>
            </a:r>
            <a:endParaRPr/>
          </a:p>
          <a:p>
            <a:pPr indent="0" lvl="0" marL="0" rtl="0" algn="l">
              <a:spcBef>
                <a:spcPts val="1200"/>
              </a:spcBef>
              <a:spcAft>
                <a:spcPts val="1200"/>
              </a:spcAft>
              <a:buNone/>
            </a:pPr>
            <a:r>
              <a:rPr lang="es"/>
              <a:t>“El que tiene un martillo sólo ve clavos”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