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88fdc2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88fdc2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88fdc2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88fdc2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88fdc2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88fdc2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88fdc2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88fdc2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88fdc2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88fdc2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88fdc2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88fdc2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88fdc2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88fdc2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88fdc29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88fdc2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88fdc29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88fdc2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88fdc29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88fdc2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a88fdc29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a88fdc29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a88fdc29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a88fdc2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a88fdc2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a88fdc2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a88fdc29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a88fdc29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a88fdc29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a88fdc29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a88fdc29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a88fdc29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a88fdc29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a88fdc29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88fdc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88fdc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88fdc2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88fdc2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88fdc2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88fdc2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88fdc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88fdc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88fdc2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88fdc2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88fdc2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88fdc2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a88fdc2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a88fdc2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Documentando a través de comentarios.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Clarificación de comentarios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ocasiones, basta con traducir el significado de un argumento o valor devuelto en algo más legible.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Conviene buscar la forma de que el argumento o el valor devuelto sean claros por sí mismos; pero cuando forma parte de una biblioteca estándar o de código que no se puede alterar, una clarificación puede ser útil.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assertTrue(a.compareTo(a)  == 0); </a:t>
            </a: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a == a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assertTrue(a.compareTo(b) != 0); </a:t>
            </a: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a != b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comentario de mala calidad?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Muchos comentarios pertenecen a esta categoría. Suelen ser excusas de código pobre o justificaciones de decisiones insuficientes.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redundantes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</a:rPr>
              <a:t>// Método de utilidad devuelto cuando this.closed es true. 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</a:rPr>
              <a:t>// </a:t>
            </a:r>
            <a:r>
              <a:rPr b="1" lang="es">
                <a:solidFill>
                  <a:srgbClr val="93C47D"/>
                </a:solidFill>
              </a:rPr>
              <a:t>Genera una excepción si se alcanza el tiempo de </a:t>
            </a:r>
            <a:r>
              <a:rPr b="1" lang="es">
                <a:solidFill>
                  <a:srgbClr val="93C47D"/>
                </a:solidFill>
              </a:rPr>
              <a:t>espera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public synchronized void waitForClose(final long timeoutMillis) throws Exception {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if(!closed)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{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wait(timeoutMillis);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if(!closed)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	throw new Exception(“MockResponseSender could not be closed”);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confusos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listado anterior: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El método no devuelve nada cuando this.closed se convierte en true.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Devuelve algo si this.closed es true; en caso contrario, espera y genera una excepción si this.closed no es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mal descritos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sobrantes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 vemos comentarios que simplemente sobran. Restan importancia a lo evidente y no ofrecen información nueva.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* Constructor por defecto.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protected AnnualDateRule()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periódicos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obligatorios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a todas las funciones un javadoc o un comentario a todas las variables, ensucia el código y genera confusión y desorganización.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de posición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Acciones /////////////////////////////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Estas estructuras son atractivas si no las usa demasiado.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Si se usan en exceso, acabarán por ser ignoradas.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 funciones o variables sin comentarios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¿el módulo de la lista global &lt;mod&gt; depende del 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subsistema del que formamos parte?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if(smodule.getDependSubsystems().contains(subSysMod.getSubSystem()))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podría sustituir por: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ArrayList moduleDependees = smodule.getDependSubsystems();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String ourSubSystem = subSysMod.getSubSystem();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if(moduleDependees.contains(ourSubSystem))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importancia de los comentarios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nada más util que un comentario bien colocado.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hay nada que colapse más un módulo que comentarios dogmáticos innecesarios.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hay nada más dañino que un comentario antiguo que propague mentiras y desinformación.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de llave de cierre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veces, se añaden comentarios de llaves de cierre.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while(i == 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primer while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Normalmente, la necesidad de añadir un comentario de este tipo por necesidad de clarificación, indica que la función es demasiado grande. Pruebe a refactorizarla.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que incluyen información no local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tiene que escribir un comentario, asegúrese de que describa el código que le rodea.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ofrezca información global del sistema en el contexto de un comentario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Puerto para ejecutar finesse. El predeterminado es &lt;b&gt;8082&lt;/b&gt;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public void setFitnessePort(int finessePort)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this.finessePort = fitnessePort;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Menciones y asignaciones en los comentarios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sistemas de control de código fuente recuerdan a la perfección quién ha añadido qué y cuándo.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con demasiada información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como encabezados de funciones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funciones breves y bien nombradas no requieren explicación.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nombre bien elegido para una función que hace una cosa suele ser mejor que un encabezado de comentario.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Documentando con Javadoc código público y privado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pesar de la utilidad de los javadoc para las API públicas, no sirven para código no dirigido a consumo público.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generación de páginas javadoc para clases y funciones de un sistema no suele ser útil y la formalidad adicional de los comentarios javadoc no es más que una distracción.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comentarios no pueden excusar un código incorrecto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de las principales motivaciones para crear comentarios es el código incorrecto.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código claro y expresivo sin apenas comentarios es muy superior al código enrevesado y complejo con multitud de comentarios.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Comprobar si el empleado tiene derecho a todos los beneficios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if((employee.flags &amp;&amp; HOURLY_FLAG) &amp;&amp; (employee.age &gt; 65))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if(employee.isEligibleForFullBenefits())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comentario de calidad?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comentarios son necesarios o bneficiosos.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obstante, recuerde que el único comentario realmente bueno es el que no tiene que escribir.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TODO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 conviene usar notas con forma de comentarios // TODO.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TODO son tareas que el programador piensa que debería haber hecho pero que no es así.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Pueden ser un recordatorio para eliminar una función obsoleta o una petición para resolver un problema.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cualquier caso, no son excusa para mantener código incorrecto en el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Utilizando un IDE, examínelos y elimine que los que pueda.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informativos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 es útil proporcionar información básica con un comentario.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Devuelve una instancia del elemento Responder a probar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protected abstract Responder responderInstance();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podría evitar llamando a la función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responserInstanceTested();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Legales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ocasiones, nuestros estándares corporativos de creación de código nos obligan a crear determinados comentarios por motivos legales.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tipo de comentarios no deben ser contratos ni tomos legales.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Siempre que sea posible, haga referencia a una licencia estándar o a otro documento externo.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Copyright © 2003, 2004 de Object Mentor, Inc. Todos los derechos reservados.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Publicado bajo las condiciones de la Licencia publica general GNU versión 2 o posterior.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debe explicar la intencionalidad del código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ocasiones, un comentario es algo más que información útil sobre la implementación y proporciona la intención de una decisión.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Nuestro mejor intento de obtener una condición de carrera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creando un gran número de procesos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for(int i  =  0; i &lt; 25000;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Incluir explicaciones de consecuencias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 es muy útil advertir a otros programadores de determinadas consecuencias.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No ejecutar a menos que le sobre tiempo</a:t>
            </a:r>
            <a:endParaRPr b="1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@Ignore(“No ejecutar a menos que le sobre tiempo”)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