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d149d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d149d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a88fdc29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a88fdc29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9de6d21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9de6d21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c313ae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c313ae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313aee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c313aee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313aee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313aee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313aee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c313aee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c313aee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c313aee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c313aee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c313aee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313aee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313aee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procesamiento correcto de errores</a:t>
            </a:r>
            <a:endParaRPr/>
          </a:p>
        </p:txBody>
      </p:sp>
      <p:sp>
        <p:nvSpPr>
          <p:cNvPr id="87" name="Google Shape;87;p13"/>
          <p:cNvSpPr txBox="1"/>
          <p:nvPr>
            <p:ph idx="1" type="subTitle"/>
          </p:nvPr>
        </p:nvSpPr>
        <p:spPr>
          <a:xfrm>
            <a:off x="727952" y="29871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41" name="Google Shape;141;p22"/>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Debemos ofrecer información junto a las excepciones que nos permita identificar dónde se produjo el error.</a:t>
            </a:r>
            <a:endParaRPr/>
          </a:p>
          <a:p>
            <a:pPr indent="0" lvl="0" marL="0" rtl="0" algn="l">
              <a:spcBef>
                <a:spcPts val="1200"/>
              </a:spcBef>
              <a:spcAft>
                <a:spcPts val="0"/>
              </a:spcAft>
              <a:buNone/>
            </a:pPr>
            <a:r>
              <a:rPr lang="es"/>
              <a:t>Usar distintas clases de excepciones sólo cuando se vayan a tratar de distinta forma.</a:t>
            </a:r>
            <a:endParaRPr/>
          </a:p>
          <a:p>
            <a:pPr indent="0" lvl="0" marL="0" rtl="0" algn="l">
              <a:spcBef>
                <a:spcPts val="1200"/>
              </a:spcBef>
              <a:spcAft>
                <a:spcPts val="0"/>
              </a:spcAft>
              <a:buNone/>
            </a:pPr>
            <a:r>
              <a:rPr lang="es"/>
              <a:t>Tratar los casos excepcionales dentro de los objetos “excepcionales”.</a:t>
            </a:r>
            <a:endParaRPr/>
          </a:p>
          <a:p>
            <a:pPr indent="0" lvl="0" marL="0" rtl="0" algn="l">
              <a:spcBef>
                <a:spcPts val="1200"/>
              </a:spcBef>
              <a:spcAft>
                <a:spcPts val="1200"/>
              </a:spcAft>
              <a:buNone/>
            </a:pPr>
            <a:r>
              <a:rPr lang="es"/>
              <a:t>No devolver ni pasar null.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t>
            </a:r>
            <a:endParaRPr/>
          </a:p>
        </p:txBody>
      </p:sp>
      <p:sp>
        <p:nvSpPr>
          <p:cNvPr id="147" name="Google Shape;147;p2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Gracias.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Usa excepciones en lugar de códigos de error</a:t>
            </a:r>
            <a:endParaRPr/>
          </a:p>
        </p:txBody>
      </p:sp>
      <p:sp>
        <p:nvSpPr>
          <p:cNvPr id="93" name="Google Shape;93;p14"/>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códigos de error desordenan el código del método que ejecuta la llamada y oscurece la lógica.</a:t>
            </a:r>
            <a:endParaRPr/>
          </a:p>
          <a:p>
            <a:pPr indent="0" lvl="0" marL="0" rtl="0" algn="l">
              <a:spcBef>
                <a:spcPts val="1200"/>
              </a:spcBef>
              <a:spcAft>
                <a:spcPts val="0"/>
              </a:spcAft>
              <a:buNone/>
            </a:pPr>
            <a:r>
              <a:rPr lang="es"/>
              <a:t>Del mismo modo, los códigos de error hacen muy difícil separar el código de la aplicación del código de control de errores.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Try/Catch/Finally</a:t>
            </a:r>
            <a:endParaRPr/>
          </a:p>
        </p:txBody>
      </p:sp>
      <p:sp>
        <p:nvSpPr>
          <p:cNvPr id="99" name="Google Shape;99;p15"/>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excepciones definen un alcance dentro de la aplicación.</a:t>
            </a:r>
            <a:endParaRPr/>
          </a:p>
          <a:p>
            <a:pPr indent="0" lvl="0" marL="0" rtl="0" algn="l">
              <a:spcBef>
                <a:spcPts val="1200"/>
              </a:spcBef>
              <a:spcAft>
                <a:spcPts val="0"/>
              </a:spcAft>
              <a:buNone/>
            </a:pPr>
            <a:r>
              <a:rPr lang="es"/>
              <a:t>Los bloques dentro de un try son conceptualmente una transacción. Dentro del bloque catch debemos dejar la aplicación en un estado consistente independientemente de lo que ocurra dentro del bloque try.</a:t>
            </a:r>
            <a:endParaRPr/>
          </a:p>
          <a:p>
            <a:pPr indent="0" lvl="0" marL="0" rtl="0" algn="l">
              <a:spcBef>
                <a:spcPts val="1200"/>
              </a:spcBef>
              <a:spcAft>
                <a:spcPts val="1200"/>
              </a:spcAft>
              <a:buNone/>
            </a:pPr>
            <a:r>
              <a:rPr lang="es"/>
              <a:t>Es buena práctica en el código que esperamos que va a lanzar excepciones escribir en primer lugar el bloque try/catch/finally.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Usar excepciones “unchecked”</a:t>
            </a:r>
            <a:endParaRPr/>
          </a:p>
        </p:txBody>
      </p:sp>
      <p:sp>
        <p:nvSpPr>
          <p:cNvPr id="105" name="Google Shape;105;p16"/>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uso de excepciones “checked” puede llevar a violar el Open/Close principle, ya que si modificamos un método para lanzar una excepción checked, tendremos que modificar todos los métodos de nivel superior que usen ese método para adecuarse a la nueva signatura.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Ofrecer contexto junto a las excepciones</a:t>
            </a:r>
            <a:endParaRPr/>
          </a:p>
        </p:txBody>
      </p:sp>
      <p:sp>
        <p:nvSpPr>
          <p:cNvPr id="111" name="Google Shape;111;p17"/>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Cada excepción que se lanza debería proporcionar suficiente contexto para determinar el origen y localización del error.</a:t>
            </a:r>
            <a:endParaRPr/>
          </a:p>
          <a:p>
            <a:pPr indent="0" lvl="0" marL="0" rtl="0" algn="l">
              <a:spcBef>
                <a:spcPts val="1200"/>
              </a:spcBef>
              <a:spcAft>
                <a:spcPts val="1200"/>
              </a:spcAft>
              <a:buNone/>
            </a:pPr>
            <a:r>
              <a:rPr lang="es"/>
              <a:t>Además de la pila de error, se deberían proporcionar mensajes claros e informativos y pasarlos junto con la excepción.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Definiendo clases de excepciones</a:t>
            </a:r>
            <a:endParaRPr/>
          </a:p>
        </p:txBody>
      </p:sp>
      <p:sp>
        <p:nvSpPr>
          <p:cNvPr id="117" name="Google Shape;117;p18"/>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veces, una sóla clase de excepción es suficiente para un área particular del código. La información que se envía junto a ella, puede ser suficiente para distinguir entre distintos errores.</a:t>
            </a:r>
            <a:endParaRPr/>
          </a:p>
          <a:p>
            <a:pPr indent="0" lvl="0" marL="0" rtl="0" algn="l">
              <a:spcBef>
                <a:spcPts val="1200"/>
              </a:spcBef>
              <a:spcAft>
                <a:spcPts val="0"/>
              </a:spcAft>
              <a:buNone/>
            </a:pPr>
            <a:r>
              <a:rPr lang="es"/>
              <a:t>El uso de diferentes clases de excepciones es útil en el caso de que queramos dejar pasar ciertos errores y tratar otros.</a:t>
            </a:r>
            <a:endParaRPr/>
          </a:p>
          <a:p>
            <a:pPr indent="0" lvl="0" marL="0" rtl="0" algn="l">
              <a:spcBef>
                <a:spcPts val="1200"/>
              </a:spcBef>
              <a:spcAft>
                <a:spcPts val="0"/>
              </a:spcAft>
              <a:buNone/>
            </a:pPr>
            <a:r>
              <a:rPr lang="es"/>
              <a:t>Una buena idea para agrupar excepciones de código de tercero es crear un Wrapper. </a:t>
            </a:r>
            <a:endParaRPr/>
          </a:p>
          <a:p>
            <a:pPr indent="0" lvl="0" marL="0" rtl="0" algn="l">
              <a:spcBef>
                <a:spcPts val="1200"/>
              </a:spcBef>
              <a:spcAft>
                <a:spcPts val="1200"/>
              </a:spcAft>
              <a:buNone/>
            </a:pPr>
            <a:r>
              <a:rPr lang="es"/>
              <a:t>Además de minimizar las dependencias con APIs de terceros, usar wrappers tb nos permite mockear fácilmente estas llamadas cuando testeamos nuestro propio código.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definición del flujo “normal” del código</a:t>
            </a:r>
            <a:endParaRPr/>
          </a:p>
        </p:txBody>
      </p:sp>
      <p:sp>
        <p:nvSpPr>
          <p:cNvPr id="123" name="Google Shape;123;p19"/>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SPECIAL CASE PATTERN. Al crear una clase o configurar un objeto, hacerlo de tal manera que se encargue de gestionar el caso especial automáticamente.</a:t>
            </a:r>
            <a:endParaRPr/>
          </a:p>
          <a:p>
            <a:pPr indent="0" lvl="0" marL="0" rtl="0" algn="l">
              <a:spcBef>
                <a:spcPts val="1200"/>
              </a:spcBef>
              <a:spcAft>
                <a:spcPts val="1200"/>
              </a:spcAft>
              <a:buNone/>
            </a:pPr>
            <a:r>
              <a:rPr lang="es"/>
              <a:t>De este modo nos ahorramos el tener que gestionar el comportamiento excepcional, ya que es el propio objeto el que lo hace.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 devolver ni pasar NULL</a:t>
            </a:r>
            <a:endParaRPr/>
          </a:p>
        </p:txBody>
      </p:sp>
      <p:sp>
        <p:nvSpPr>
          <p:cNvPr id="129" name="Google Shape;129;p20"/>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relación al punto anterior, en lugar de devolver NULL en un un método, lo ideal sería devolver un objeto con una interfaz que espere el usuario.</a:t>
            </a:r>
            <a:endParaRPr/>
          </a:p>
          <a:p>
            <a:pPr indent="0" lvl="0" marL="0" rtl="0" algn="l">
              <a:spcBef>
                <a:spcPts val="1200"/>
              </a:spcBef>
              <a:spcAft>
                <a:spcPts val="1200"/>
              </a:spcAft>
              <a:buNone/>
            </a:pPr>
            <a:r>
              <a:rPr lang="es"/>
              <a:t>Del mismo modo, pasar null como valor a la llamada de un método puede provocar errores inesperados y hace que el código sea más difícil de gestionar.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35" name="Google Shape;135;p21"/>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uso de excepciones en lugar de códigos de error nos permite separar en nuestro código, la lógica de negocio y el flujo normal de ejecución, del tratamiento de errores. Dando como resultado un código más limpio y legible.</a:t>
            </a:r>
            <a:endParaRPr/>
          </a:p>
          <a:p>
            <a:pPr indent="0" lvl="0" marL="0" rtl="0" algn="l">
              <a:spcBef>
                <a:spcPts val="1200"/>
              </a:spcBef>
              <a:spcAft>
                <a:spcPts val="0"/>
              </a:spcAft>
              <a:buNone/>
            </a:pPr>
            <a:r>
              <a:rPr lang="es"/>
              <a:t>Escribir en primer lugar el bloque try/catch/finally, hace que podamos concentrarnos en el bloque dentro del try y tratarlo como si fuera una transacción con la seguridad de no tener que preocuparnos por el tratamiento de los errores durante esta fase.</a:t>
            </a:r>
            <a:endParaRPr/>
          </a:p>
          <a:p>
            <a:pPr indent="0" lvl="0" marL="0" rtl="0" algn="l">
              <a:spcBef>
                <a:spcPts val="1200"/>
              </a:spcBef>
              <a:spcAft>
                <a:spcPts val="1200"/>
              </a:spcAft>
              <a:buNone/>
            </a:pPr>
            <a:r>
              <a:rPr lang="es"/>
              <a:t>Es preferible evitar excepciones “checked” a no ser que se trate de métodos en una librería crítica.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