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de6d21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de6d21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b9eae91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b9eae91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b9eae91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b9eae91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9eae91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9eae91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9eae91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b9eae91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b9eae91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b9eae91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b9eae91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b9eae91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a88fdc29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a88fdc29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organización de las clases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Organización de las clases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Lista de variables.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Constantes estáticas públicas.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Variables privadas estáticas.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Variables privadas.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Variables públicas.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Funciones públicas.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Funciones privadas (normalmente después de la función que las usa).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Si un test de un mismo paquete necesita llamar a una función o acceder a una variable, se puede convertir en protected o package. Aunque siempre es preferible mantenerla privada.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clases deberían ser pequeñas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 primera regla de las clases es que deben ser pequeñas.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 segunda regla es que deben ser todavía más pequeñas.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Mientras que para las funciones indicábamos un tamaño basado en el número de líneas (unas 20 más o menos a modo de referencia). En el caso de las clases el tamaño se basa en responsabilidades.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Deberíamos ser capaces de escribir una breve descripción de la clase en alrededor de 25 palabras, sin usar las palabras “si”, “y”, “o” o “pero”.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principio de responsabilidad único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clase, componente o microservicio debe ser responsable de una sola cosa.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por el contrario, una clase tiene varias responsabilidades, esto implica que el cambio en una responsabilidad provocará la modificación en otra responsabilidad.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Cohesión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clases deberían tener un número pequeño de variables de instancia.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Cada uno de los metodos de la clase debería manipular una o varias de esas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clase en la que cada variable es usada por cada método tiene una cohesión máxima.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Mantener la cohesión suele resultar en la creación de muchas clases pequeñas.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Organizar para el cambio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la mayoría de los sistemas, el cambio es continuo.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un sistema limpio, las clases están organizadas para reducir el riesgo de cambio.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un sistema ideal, las nuevas funcionalidades se incorporan extendiendo el sistema, no haciendo modificaciones sobre el código existente.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Aislando del cambio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Las dependencias sobre implementaciones concretas, dificultan testear nuestro sistema.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Minimizando el acoplamiento, nuestro sistema es más testeable y más fácilmente modificable con tan solo sustituir implementaciones.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Las clases deben ser de tamaño pequeño.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Este tamaño depende del número de responsabilidades que tenga una clase que debe ser único.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debe buscar la cohesión en las clases.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Normalmente la alta cohesión provoca un alto número de pequeñas clases.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deben organizar las clases de forma que sea fácil añadir funcionalidades haciendo uso de la extensión del sistema en lugar de su modificación.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deben aislar las clases para permitir el cambio minimizando el acoplamiento.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