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de6d21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de6d21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88fdc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88fdc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88fdc3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88fdc3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88fdc3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88fdc3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88fdc3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88fdc3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88fdc3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a88fdc3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Antipatrones en test Unitarios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mentiroso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Pasa todos los test sin asserts útiles.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CAUSA: Buscar alta cobertura.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PROBLEMA: Te da la ilusión de cobertura pero no tiene valor.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Excessive Setup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Requiere mucho esfuerzo la preparación de los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CAUSA: Escribir el código antes del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PROBLEMA: El test y el código se vuelven muy acoplados.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gigante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lineas de codigo de test y hace muchas asserciones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Escribir el codigo antes del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Difíciles de entender. Alto acoplamiento.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burlon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Usa tantos mocks que no prueba nada.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CAUSA: Demasiado setup.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PROBLEMA: No hace nada!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inspector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DESCRIPCIÓN: Viola la encapsulación para hacer aserciones.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CAUSA: Escribir el código antes del test. Buscar alta cobertura.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PROBLEMA: Alto acoplamiento.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402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Gracias.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