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9622" y="3290282"/>
            <a:ext cx="688875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2185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431" y="704868"/>
            <a:ext cx="16901137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105262"/>
            <a:ext cx="16256000" cy="470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007" y="3763007"/>
            <a:ext cx="10721975" cy="2491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5050" spc="20" b="1">
                <a:solidFill>
                  <a:srgbClr val="3F3F3F"/>
                </a:solidFill>
                <a:latin typeface="Arial"/>
                <a:cs typeface="Arial"/>
              </a:rPr>
              <a:t>TÉCNICO</a:t>
            </a:r>
            <a:r>
              <a:rPr dirty="0" sz="5050" spc="-1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5050" spc="20" b="1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dirty="0" sz="5050" spc="-1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5050" spc="20" b="1">
                <a:solidFill>
                  <a:srgbClr val="3F3F3F"/>
                </a:solidFill>
                <a:latin typeface="Arial"/>
                <a:cs typeface="Arial"/>
              </a:rPr>
              <a:t>PROGRAMACIÓN</a:t>
            </a:r>
            <a:r>
              <a:rPr dirty="0" sz="5050" spc="-1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5050" spc="20" b="1">
                <a:solidFill>
                  <a:srgbClr val="3F3F3F"/>
                </a:solidFill>
                <a:latin typeface="Arial"/>
                <a:cs typeface="Arial"/>
              </a:rPr>
              <a:t>DE</a:t>
            </a:r>
            <a:endParaRPr sz="5050">
              <a:latin typeface="Arial"/>
              <a:cs typeface="Arial"/>
            </a:endParaRPr>
          </a:p>
          <a:p>
            <a:pPr algn="ctr" marR="171450">
              <a:lnSpc>
                <a:spcPct val="100000"/>
              </a:lnSpc>
              <a:spcBef>
                <a:spcPts val="15"/>
              </a:spcBef>
            </a:pPr>
            <a:r>
              <a:rPr dirty="0" sz="5050" spc="20" b="1">
                <a:solidFill>
                  <a:srgbClr val="3F3F3F"/>
                </a:solidFill>
                <a:latin typeface="Arial"/>
                <a:cs typeface="Arial"/>
              </a:rPr>
              <a:t>SOFTWARE</a:t>
            </a:r>
            <a:endParaRPr sz="5050">
              <a:latin typeface="Arial"/>
              <a:cs typeface="Arial"/>
            </a:endParaRPr>
          </a:p>
          <a:p>
            <a:pPr algn="ctr" marR="274955">
              <a:lnSpc>
                <a:spcPct val="100000"/>
              </a:lnSpc>
              <a:spcBef>
                <a:spcPts val="1180"/>
              </a:spcBef>
            </a:pPr>
            <a:r>
              <a:rPr dirty="0" sz="5050" spc="20" b="1">
                <a:solidFill>
                  <a:srgbClr val="37AA00"/>
                </a:solidFill>
                <a:latin typeface="Arial"/>
                <a:cs typeface="Arial"/>
              </a:rPr>
              <a:t>FASE</a:t>
            </a:r>
            <a:r>
              <a:rPr dirty="0" sz="5050" spc="-35" b="1">
                <a:solidFill>
                  <a:srgbClr val="37AA00"/>
                </a:solidFill>
                <a:latin typeface="Arial"/>
                <a:cs typeface="Arial"/>
              </a:rPr>
              <a:t> </a:t>
            </a:r>
            <a:r>
              <a:rPr dirty="0" sz="5050" spc="5" b="1">
                <a:solidFill>
                  <a:srgbClr val="37AA00"/>
                </a:solidFill>
                <a:latin typeface="Arial"/>
                <a:cs typeface="Arial"/>
              </a:rPr>
              <a:t>III</a:t>
            </a:r>
            <a:endParaRPr sz="5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185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48909" y="400899"/>
            <a:ext cx="552831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49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600" spc="17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600" spc="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60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600" spc="-2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600" spc="8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600" spc="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600" spc="20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600" spc="-2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600" spc="-2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600" spc="7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600" spc="20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600" spc="34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4" y="3799656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824" y="3580359"/>
            <a:ext cx="1906270" cy="10623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60"/>
              </a:spcBef>
            </a:pPr>
            <a:r>
              <a:rPr dirty="0" sz="3400" spc="-240" b="1">
                <a:latin typeface="Trebuchet MS"/>
                <a:cs typeface="Trebuchet MS"/>
              </a:rPr>
              <a:t>F</a:t>
            </a:r>
            <a:r>
              <a:rPr dirty="0" sz="3400" spc="-35" b="1">
                <a:latin typeface="Trebuchet MS"/>
                <a:cs typeface="Trebuchet MS"/>
              </a:rPr>
              <a:t>r</a:t>
            </a:r>
            <a:r>
              <a:rPr dirty="0" sz="3400" spc="60" b="1">
                <a:latin typeface="Trebuchet MS"/>
                <a:cs typeface="Trebuchet MS"/>
              </a:rPr>
              <a:t>o</a:t>
            </a:r>
            <a:r>
              <a:rPr dirty="0" sz="3400" spc="110" b="1">
                <a:latin typeface="Trebuchet MS"/>
                <a:cs typeface="Trebuchet MS"/>
              </a:rPr>
              <a:t>n</a:t>
            </a:r>
            <a:r>
              <a:rPr dirty="0" sz="3400" b="1">
                <a:latin typeface="Trebuchet MS"/>
                <a:cs typeface="Trebuchet MS"/>
              </a:rPr>
              <a:t>t</a:t>
            </a:r>
            <a:r>
              <a:rPr dirty="0" sz="3400" spc="-65" b="1">
                <a:latin typeface="Trebuchet MS"/>
                <a:cs typeface="Trebuchet MS"/>
              </a:rPr>
              <a:t>e</a:t>
            </a:r>
            <a:r>
              <a:rPr dirty="0" sz="3400" spc="110" b="1">
                <a:latin typeface="Trebuchet MS"/>
                <a:cs typeface="Trebuchet MS"/>
              </a:rPr>
              <a:t>n</a:t>
            </a:r>
            <a:r>
              <a:rPr dirty="0" sz="3400" spc="130" b="1">
                <a:latin typeface="Trebuchet MS"/>
                <a:cs typeface="Trebuchet MS"/>
              </a:rPr>
              <a:t>d  </a:t>
            </a:r>
            <a:r>
              <a:rPr dirty="0" sz="3400" spc="70" b="1">
                <a:latin typeface="Trebuchet MS"/>
                <a:cs typeface="Trebuchet MS"/>
              </a:rPr>
              <a:t>Backend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4" y="4314006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856" y="3803605"/>
            <a:ext cx="8259445" cy="248856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54"/>
              </a:spcBef>
              <a:tabLst>
                <a:tab pos="3900170" algn="l"/>
              </a:tabLst>
            </a:pPr>
            <a:r>
              <a:rPr dirty="0" sz="8100" b="0">
                <a:solidFill>
                  <a:srgbClr val="3F3F3F"/>
                </a:solidFill>
                <a:latin typeface="Arial MT"/>
                <a:cs typeface="Arial MT"/>
              </a:rPr>
              <a:t>Nuestro	Bienestar  </a:t>
            </a:r>
            <a:r>
              <a:rPr dirty="0" sz="8100" b="0">
                <a:solidFill>
                  <a:srgbClr val="3F3F3F"/>
                </a:solidFill>
                <a:latin typeface="Arial MT"/>
                <a:cs typeface="Arial MT"/>
              </a:rPr>
              <a:t>Mental</a:t>
            </a:r>
            <a:endParaRPr sz="8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437"/>
            <a:ext cx="18288000" cy="10215880"/>
            <a:chOff x="0" y="71437"/>
            <a:chExt cx="18288000" cy="10215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437"/>
              <a:ext cx="18287999" cy="102155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2288" y="454574"/>
              <a:ext cx="1285874" cy="1247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</a:t>
            </a:r>
            <a:r>
              <a:rPr dirty="0" u="heavy">
                <a:uFill>
                  <a:solidFill>
                    <a:srgbClr val="37AA00"/>
                  </a:solidFill>
                </a:uFill>
              </a:rPr>
              <a:t>gran</a:t>
            </a:r>
            <a:r>
              <a:rPr dirty="0"/>
              <a:t>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49617" y="5401219"/>
            <a:ext cx="3589020" cy="14630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 indent="-635">
              <a:lnSpc>
                <a:spcPts val="3760"/>
              </a:lnSpc>
              <a:spcBef>
                <a:spcPts val="235"/>
              </a:spcBef>
            </a:pPr>
            <a:r>
              <a:rPr dirty="0" sz="3150" spc="-180" b="1">
                <a:latin typeface="Tahoma"/>
                <a:cs typeface="Tahoma"/>
              </a:rPr>
              <a:t>G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125" b="1">
                <a:latin typeface="Tahoma"/>
                <a:cs typeface="Tahoma"/>
              </a:rPr>
              <a:t>e</a:t>
            </a:r>
            <a:r>
              <a:rPr dirty="0" sz="3150" spc="-50" b="1">
                <a:latin typeface="Tahoma"/>
                <a:cs typeface="Tahoma"/>
              </a:rPr>
              <a:t>s</a:t>
            </a:r>
            <a:r>
              <a:rPr dirty="0" sz="3150" spc="-35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N</a:t>
            </a:r>
            <a:r>
              <a:rPr dirty="0" sz="3150" spc="-409" b="1">
                <a:latin typeface="Tahoma"/>
                <a:cs typeface="Tahoma"/>
              </a:rPr>
              <a:t>°</a:t>
            </a:r>
            <a:r>
              <a:rPr dirty="0" sz="3150" spc="-130" b="1">
                <a:latin typeface="Tahoma"/>
                <a:cs typeface="Tahoma"/>
              </a:rPr>
              <a:t>1  </a:t>
            </a:r>
            <a:r>
              <a:rPr dirty="0" sz="3150" spc="-195" b="1">
                <a:latin typeface="Tahoma"/>
                <a:cs typeface="Tahoma"/>
              </a:rPr>
              <a:t>V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110" b="1">
                <a:latin typeface="Tahoma"/>
                <a:cs typeface="Tahoma"/>
              </a:rPr>
              <a:t>l</a:t>
            </a:r>
            <a:r>
              <a:rPr dirty="0" sz="3150" spc="-125" b="1">
                <a:latin typeface="Tahoma"/>
                <a:cs typeface="Tahoma"/>
              </a:rPr>
              <a:t>e</a:t>
            </a:r>
            <a:r>
              <a:rPr dirty="0" sz="3150" spc="-65" b="1">
                <a:latin typeface="Tahoma"/>
                <a:cs typeface="Tahoma"/>
              </a:rPr>
              <a:t>n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10" b="1">
                <a:latin typeface="Tahoma"/>
                <a:cs typeface="Tahoma"/>
              </a:rPr>
              <a:t>i</a:t>
            </a:r>
            <a:r>
              <a:rPr dirty="0" sz="3150" spc="-65" b="1">
                <a:latin typeface="Tahoma"/>
                <a:cs typeface="Tahoma"/>
              </a:rPr>
              <a:t>n</a:t>
            </a:r>
            <a:r>
              <a:rPr dirty="0" sz="3150" spc="25" b="1">
                <a:latin typeface="Tahoma"/>
                <a:cs typeface="Tahoma"/>
              </a:rPr>
              <a:t>a</a:t>
            </a:r>
            <a:r>
              <a:rPr dirty="0" sz="3150" spc="-350" b="1">
                <a:latin typeface="Tahoma"/>
                <a:cs typeface="Tahoma"/>
              </a:rPr>
              <a:t> </a:t>
            </a:r>
            <a:r>
              <a:rPr dirty="0" sz="3150" spc="-160" b="1">
                <a:latin typeface="Tahoma"/>
                <a:cs typeface="Tahoma"/>
              </a:rPr>
              <a:t>B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10" b="1">
                <a:latin typeface="Tahoma"/>
                <a:cs typeface="Tahoma"/>
              </a:rPr>
              <a:t>i</a:t>
            </a:r>
            <a:r>
              <a:rPr dirty="0" sz="3150" spc="-175" b="1">
                <a:latin typeface="Tahoma"/>
                <a:cs typeface="Tahoma"/>
              </a:rPr>
              <a:t>s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65" b="1">
                <a:latin typeface="Tahoma"/>
                <a:cs typeface="Tahoma"/>
              </a:rPr>
              <a:t>,  </a:t>
            </a:r>
            <a:r>
              <a:rPr dirty="0" sz="3150" spc="20" b="1">
                <a:latin typeface="Tahoma"/>
                <a:cs typeface="Tahoma"/>
              </a:rPr>
              <a:t>N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00" b="1">
                <a:latin typeface="Tahoma"/>
                <a:cs typeface="Tahoma"/>
              </a:rPr>
              <a:t>a</a:t>
            </a:r>
            <a:r>
              <a:rPr dirty="0" sz="3150" spc="-110" b="1">
                <a:latin typeface="Tahoma"/>
                <a:cs typeface="Tahoma"/>
              </a:rPr>
              <a:t>li</a:t>
            </a:r>
            <a:r>
              <a:rPr dirty="0" sz="3150" spc="25" b="1">
                <a:latin typeface="Tahoma"/>
                <a:cs typeface="Tahoma"/>
              </a:rPr>
              <a:t>a</a:t>
            </a:r>
            <a:r>
              <a:rPr dirty="0" sz="3150" spc="-350" b="1">
                <a:latin typeface="Tahoma"/>
                <a:cs typeface="Tahoma"/>
              </a:rPr>
              <a:t> </a:t>
            </a:r>
            <a:r>
              <a:rPr dirty="0" sz="3150" spc="-225" b="1">
                <a:latin typeface="Tahoma"/>
                <a:cs typeface="Tahoma"/>
              </a:rPr>
              <a:t>T</a:t>
            </a:r>
            <a:r>
              <a:rPr dirty="0" sz="3150" spc="-55" b="1">
                <a:latin typeface="Tahoma"/>
                <a:cs typeface="Tahoma"/>
              </a:rPr>
              <a:t>r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-305" b="1">
                <a:latin typeface="Tahoma"/>
                <a:cs typeface="Tahoma"/>
              </a:rPr>
              <a:t>j</a:t>
            </a:r>
            <a:r>
              <a:rPr dirty="0" sz="3150" spc="-110" b="1">
                <a:latin typeface="Tahoma"/>
                <a:cs typeface="Tahoma"/>
              </a:rPr>
              <a:t>ill</a:t>
            </a:r>
            <a:r>
              <a:rPr dirty="0" sz="3150" spc="-110" b="1">
                <a:latin typeface="Tahoma"/>
                <a:cs typeface="Tahoma"/>
              </a:rPr>
              <a:t>o</a:t>
            </a:r>
            <a:r>
              <a:rPr dirty="0" sz="3150" spc="-85" b="1">
                <a:latin typeface="Tahoma"/>
                <a:cs typeface="Tahoma"/>
              </a:rPr>
              <a:t>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2288" y="454574"/>
              <a:ext cx="1285874" cy="1247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846222"/>
            <a:ext cx="291592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0C0C0C"/>
                </a:solidFill>
                <a:latin typeface="Arial MT"/>
                <a:cs typeface="Arial MT"/>
              </a:rPr>
              <a:t>Agenda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22395" y="3662910"/>
            <a:ext cx="128905" cy="3411854"/>
            <a:chOff x="1722395" y="3662910"/>
            <a:chExt cx="128905" cy="341185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3662910"/>
              <a:ext cx="128741" cy="1287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4319490"/>
              <a:ext cx="128741" cy="128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4976069"/>
              <a:ext cx="128741" cy="1287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5632649"/>
              <a:ext cx="128741" cy="1287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6289229"/>
              <a:ext cx="128741" cy="128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6945808"/>
              <a:ext cx="128741" cy="12874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60313" y="3290121"/>
            <a:ext cx="8049895" cy="39725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1080135">
              <a:lnSpc>
                <a:spcPts val="5170"/>
              </a:lnSpc>
              <a:spcBef>
                <a:spcPts val="320"/>
              </a:spcBef>
            </a:pPr>
            <a:r>
              <a:rPr dirty="0" sz="4350" spc="-5">
                <a:latin typeface="Microsoft Sans Serif"/>
                <a:cs typeface="Microsoft Sans Serif"/>
              </a:rPr>
              <a:t>Planteamiento</a:t>
            </a:r>
            <a:r>
              <a:rPr dirty="0" sz="4350" spc="15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del</a:t>
            </a:r>
            <a:r>
              <a:rPr dirty="0" sz="4350" spc="15">
                <a:latin typeface="Microsoft Sans Serif"/>
                <a:cs typeface="Microsoft Sans Serif"/>
              </a:rPr>
              <a:t> </a:t>
            </a:r>
            <a:r>
              <a:rPr dirty="0" sz="4350" spc="-5">
                <a:latin typeface="Microsoft Sans Serif"/>
                <a:cs typeface="Microsoft Sans Serif"/>
              </a:rPr>
              <a:t>Problema </a:t>
            </a:r>
            <a:r>
              <a:rPr dirty="0" sz="4350" spc="-1140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Objetivo</a:t>
            </a:r>
            <a:r>
              <a:rPr dirty="0" sz="4350" spc="50">
                <a:latin typeface="Microsoft Sans Serif"/>
                <a:cs typeface="Microsoft Sans Serif"/>
              </a:rPr>
              <a:t> </a:t>
            </a:r>
            <a:r>
              <a:rPr dirty="0" sz="4350" spc="-5">
                <a:latin typeface="Microsoft Sans Serif"/>
                <a:cs typeface="Microsoft Sans Serif"/>
              </a:rPr>
              <a:t>General</a:t>
            </a:r>
            <a:endParaRPr sz="4350">
              <a:latin typeface="Microsoft Sans Serif"/>
              <a:cs typeface="Microsoft Sans Serif"/>
            </a:endParaRPr>
          </a:p>
          <a:p>
            <a:pPr marL="12700" marR="5080">
              <a:lnSpc>
                <a:spcPts val="5170"/>
              </a:lnSpc>
            </a:pPr>
            <a:r>
              <a:rPr dirty="0" sz="4350" spc="-10">
                <a:latin typeface="Microsoft Sans Serif"/>
                <a:cs typeface="Microsoft Sans Serif"/>
              </a:rPr>
              <a:t>Objetivos</a:t>
            </a:r>
            <a:r>
              <a:rPr dirty="0" sz="4350" spc="50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Específicos </a:t>
            </a:r>
            <a:r>
              <a:rPr dirty="0" sz="4350" spc="-5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Justificación</a:t>
            </a:r>
            <a:r>
              <a:rPr dirty="0" sz="4350" spc="50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del</a:t>
            </a:r>
            <a:r>
              <a:rPr dirty="0" sz="4350" spc="55">
                <a:latin typeface="Microsoft Sans Serif"/>
                <a:cs typeface="Microsoft Sans Serif"/>
              </a:rPr>
              <a:t> </a:t>
            </a:r>
            <a:r>
              <a:rPr dirty="0" sz="4350" spc="-5">
                <a:latin typeface="Microsoft Sans Serif"/>
                <a:cs typeface="Microsoft Sans Serif"/>
              </a:rPr>
              <a:t>Proyecto </a:t>
            </a:r>
            <a:r>
              <a:rPr dirty="0" sz="4350">
                <a:latin typeface="Microsoft Sans Serif"/>
                <a:cs typeface="Microsoft Sans Serif"/>
              </a:rPr>
              <a:t> </a:t>
            </a:r>
            <a:r>
              <a:rPr dirty="0" sz="4350" spc="-5">
                <a:latin typeface="Microsoft Sans Serif"/>
                <a:cs typeface="Microsoft Sans Serif"/>
              </a:rPr>
              <a:t>Alcance</a:t>
            </a:r>
            <a:r>
              <a:rPr dirty="0" sz="4350" spc="50">
                <a:latin typeface="Microsoft Sans Serif"/>
                <a:cs typeface="Microsoft Sans Serif"/>
              </a:rPr>
              <a:t> </a:t>
            </a:r>
            <a:r>
              <a:rPr dirty="0" sz="4350">
                <a:latin typeface="Microsoft Sans Serif"/>
                <a:cs typeface="Microsoft Sans Serif"/>
              </a:rPr>
              <a:t>y</a:t>
            </a:r>
            <a:r>
              <a:rPr dirty="0" sz="4350" spc="55">
                <a:latin typeface="Microsoft Sans Serif"/>
                <a:cs typeface="Microsoft Sans Serif"/>
              </a:rPr>
              <a:t> </a:t>
            </a:r>
            <a:r>
              <a:rPr dirty="0" sz="4350" spc="-15">
                <a:latin typeface="Microsoft Sans Serif"/>
                <a:cs typeface="Microsoft Sans Serif"/>
              </a:rPr>
              <a:t>limitación</a:t>
            </a:r>
            <a:r>
              <a:rPr dirty="0" sz="4350" spc="50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del</a:t>
            </a:r>
            <a:r>
              <a:rPr dirty="0" sz="4350" spc="55">
                <a:latin typeface="Microsoft Sans Serif"/>
                <a:cs typeface="Microsoft Sans Serif"/>
              </a:rPr>
              <a:t> </a:t>
            </a:r>
            <a:r>
              <a:rPr dirty="0" sz="4350" spc="-5">
                <a:latin typeface="Microsoft Sans Serif"/>
                <a:cs typeface="Microsoft Sans Serif"/>
              </a:rPr>
              <a:t>proyecto </a:t>
            </a:r>
            <a:r>
              <a:rPr dirty="0" sz="4350" spc="-1145">
                <a:latin typeface="Microsoft Sans Serif"/>
                <a:cs typeface="Microsoft Sans Serif"/>
              </a:rPr>
              <a:t> </a:t>
            </a:r>
            <a:r>
              <a:rPr dirty="0" sz="4350" spc="-10">
                <a:latin typeface="Microsoft Sans Serif"/>
                <a:cs typeface="Microsoft Sans Serif"/>
              </a:rPr>
              <a:t>Funcionalidad</a:t>
            </a:r>
            <a:endParaRPr sz="4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43" y="605439"/>
            <a:ext cx="1116076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9">
                <a:latin typeface="Tahoma"/>
                <a:cs typeface="Tahoma"/>
              </a:rPr>
              <a:t>P</a:t>
            </a:r>
            <a:r>
              <a:rPr dirty="0" spc="-245">
                <a:latin typeface="Tahoma"/>
                <a:cs typeface="Tahoma"/>
              </a:rPr>
              <a:t>l</a:t>
            </a:r>
            <a:r>
              <a:rPr dirty="0" spc="-229">
                <a:latin typeface="Tahoma"/>
                <a:cs typeface="Tahoma"/>
              </a:rPr>
              <a:t>a</a:t>
            </a:r>
            <a:r>
              <a:rPr dirty="0" spc="-155">
                <a:latin typeface="Tahoma"/>
                <a:cs typeface="Tahoma"/>
              </a:rPr>
              <a:t>n</a:t>
            </a:r>
            <a:r>
              <a:rPr dirty="0" spc="-145">
                <a:latin typeface="Tahoma"/>
                <a:cs typeface="Tahoma"/>
              </a:rPr>
              <a:t>t</a:t>
            </a:r>
            <a:r>
              <a:rPr dirty="0" spc="-285">
                <a:latin typeface="Tahoma"/>
                <a:cs typeface="Tahoma"/>
              </a:rPr>
              <a:t>e</a:t>
            </a:r>
            <a:r>
              <a:rPr dirty="0" spc="-229">
                <a:latin typeface="Tahoma"/>
                <a:cs typeface="Tahoma"/>
              </a:rPr>
              <a:t>a</a:t>
            </a:r>
            <a:r>
              <a:rPr dirty="0" spc="-80">
                <a:latin typeface="Tahoma"/>
                <a:cs typeface="Tahoma"/>
              </a:rPr>
              <a:t>m</a:t>
            </a:r>
            <a:r>
              <a:rPr dirty="0" spc="-245">
                <a:latin typeface="Tahoma"/>
                <a:cs typeface="Tahoma"/>
              </a:rPr>
              <a:t>i</a:t>
            </a:r>
            <a:r>
              <a:rPr dirty="0" spc="-285">
                <a:latin typeface="Tahoma"/>
                <a:cs typeface="Tahoma"/>
              </a:rPr>
              <a:t>e</a:t>
            </a:r>
            <a:r>
              <a:rPr dirty="0" spc="-155">
                <a:latin typeface="Tahoma"/>
                <a:cs typeface="Tahoma"/>
              </a:rPr>
              <a:t>n</a:t>
            </a:r>
            <a:r>
              <a:rPr dirty="0" spc="-145">
                <a:latin typeface="Tahoma"/>
                <a:cs typeface="Tahoma"/>
              </a:rPr>
              <a:t>t</a:t>
            </a:r>
            <a:r>
              <a:rPr dirty="0" spc="10">
                <a:latin typeface="Tahoma"/>
                <a:cs typeface="Tahoma"/>
              </a:rPr>
              <a:t>o</a:t>
            </a:r>
            <a:r>
              <a:rPr dirty="0" spc="-750">
                <a:latin typeface="Tahoma"/>
                <a:cs typeface="Tahoma"/>
              </a:rPr>
              <a:t> </a:t>
            </a:r>
            <a:r>
              <a:rPr dirty="0" spc="-245">
                <a:latin typeface="Tahoma"/>
                <a:cs typeface="Tahoma"/>
              </a:rPr>
              <a:t>d</a:t>
            </a:r>
            <a:r>
              <a:rPr dirty="0" spc="-285">
                <a:latin typeface="Tahoma"/>
                <a:cs typeface="Tahoma"/>
              </a:rPr>
              <a:t>e</a:t>
            </a:r>
            <a:r>
              <a:rPr dirty="0" spc="20">
                <a:latin typeface="Tahoma"/>
                <a:cs typeface="Tahoma"/>
              </a:rPr>
              <a:t>l</a:t>
            </a:r>
            <a:r>
              <a:rPr dirty="0" spc="-750">
                <a:latin typeface="Tahoma"/>
                <a:cs typeface="Tahoma"/>
              </a:rPr>
              <a:t> </a:t>
            </a:r>
            <a:r>
              <a:rPr dirty="0" spc="-245">
                <a:latin typeface="Tahoma"/>
                <a:cs typeface="Tahoma"/>
              </a:rPr>
              <a:t>p</a:t>
            </a:r>
            <a:r>
              <a:rPr dirty="0" spc="-130">
                <a:latin typeface="Tahoma"/>
                <a:cs typeface="Tahoma"/>
              </a:rPr>
              <a:t>r</a:t>
            </a:r>
            <a:r>
              <a:rPr dirty="0" spc="-254">
                <a:latin typeface="Tahoma"/>
                <a:cs typeface="Tahoma"/>
              </a:rPr>
              <a:t>o</a:t>
            </a:r>
            <a:r>
              <a:rPr dirty="0" spc="-260">
                <a:latin typeface="Tahoma"/>
                <a:cs typeface="Tahoma"/>
              </a:rPr>
              <a:t>b</a:t>
            </a:r>
            <a:r>
              <a:rPr dirty="0" spc="-245">
                <a:latin typeface="Tahoma"/>
                <a:cs typeface="Tahoma"/>
              </a:rPr>
              <a:t>l</a:t>
            </a:r>
            <a:r>
              <a:rPr dirty="0" spc="-28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m</a:t>
            </a:r>
            <a:r>
              <a:rPr dirty="0" spc="35">
                <a:latin typeface="Tahoma"/>
                <a:cs typeface="Tahoma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692635"/>
            <a:ext cx="15456535" cy="4607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000" spc="-60" b="1">
                <a:latin typeface="Tahoma"/>
                <a:cs typeface="Tahoma"/>
              </a:rPr>
              <a:t>La </a:t>
            </a:r>
            <a:r>
              <a:rPr dirty="0" sz="3000" spc="-85" b="1">
                <a:latin typeface="Tahoma"/>
                <a:cs typeface="Tahoma"/>
              </a:rPr>
              <a:t>salud </a:t>
            </a:r>
            <a:r>
              <a:rPr dirty="0" sz="3000" spc="-60" b="1">
                <a:latin typeface="Tahoma"/>
                <a:cs typeface="Tahoma"/>
              </a:rPr>
              <a:t>mental </a:t>
            </a:r>
            <a:r>
              <a:rPr dirty="0" sz="3000" spc="-35" b="1">
                <a:latin typeface="Tahoma"/>
                <a:cs typeface="Tahoma"/>
              </a:rPr>
              <a:t>en </a:t>
            </a:r>
            <a:r>
              <a:rPr dirty="0" sz="3000" spc="-90" b="1">
                <a:latin typeface="Tahoma"/>
                <a:cs typeface="Tahoma"/>
              </a:rPr>
              <a:t>los </a:t>
            </a:r>
            <a:r>
              <a:rPr dirty="0" sz="3000" spc="-130" b="1">
                <a:latin typeface="Tahoma"/>
                <a:cs typeface="Tahoma"/>
              </a:rPr>
              <a:t>jóvenes </a:t>
            </a:r>
            <a:r>
              <a:rPr dirty="0" sz="3000" spc="-95" b="1">
                <a:latin typeface="Tahoma"/>
                <a:cs typeface="Tahoma"/>
              </a:rPr>
              <a:t>estudiantes </a:t>
            </a:r>
            <a:r>
              <a:rPr dirty="0" sz="3000" spc="-55" b="1">
                <a:latin typeface="Tahoma"/>
                <a:cs typeface="Tahoma"/>
              </a:rPr>
              <a:t>de </a:t>
            </a:r>
            <a:r>
              <a:rPr dirty="0" sz="3000" spc="-75" b="1">
                <a:latin typeface="Tahoma"/>
                <a:cs typeface="Tahoma"/>
              </a:rPr>
              <a:t>nuestro </a:t>
            </a:r>
            <a:r>
              <a:rPr dirty="0" sz="3000" spc="-90" b="1">
                <a:latin typeface="Tahoma"/>
                <a:cs typeface="Tahoma"/>
              </a:rPr>
              <a:t>país es </a:t>
            </a:r>
            <a:r>
              <a:rPr dirty="0" sz="3000" spc="-5" b="1">
                <a:latin typeface="Tahoma"/>
                <a:cs typeface="Tahoma"/>
              </a:rPr>
              <a:t>un </a:t>
            </a:r>
            <a:r>
              <a:rPr dirty="0" sz="3000" spc="-75" b="1">
                <a:latin typeface="Tahoma"/>
                <a:cs typeface="Tahoma"/>
              </a:rPr>
              <a:t>dilema </a:t>
            </a:r>
            <a:r>
              <a:rPr dirty="0" sz="3000" spc="-60" b="1">
                <a:latin typeface="Tahoma"/>
                <a:cs typeface="Tahoma"/>
              </a:rPr>
              <a:t>que </a:t>
            </a:r>
            <a:r>
              <a:rPr dirty="0" sz="3000" spc="-90" b="1">
                <a:latin typeface="Tahoma"/>
                <a:cs typeface="Tahoma"/>
              </a:rPr>
              <a:t>debería 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65" b="1">
                <a:latin typeface="Tahoma"/>
                <a:cs typeface="Tahoma"/>
              </a:rPr>
              <a:t>tener </a:t>
            </a:r>
            <a:r>
              <a:rPr dirty="0" sz="3000" spc="-60" b="1">
                <a:latin typeface="Tahoma"/>
                <a:cs typeface="Tahoma"/>
              </a:rPr>
              <a:t>más </a:t>
            </a:r>
            <a:r>
              <a:rPr dirty="0" sz="3000" spc="-105" b="1">
                <a:latin typeface="Tahoma"/>
                <a:cs typeface="Tahoma"/>
              </a:rPr>
              <a:t>relevancia. </a:t>
            </a:r>
            <a:r>
              <a:rPr dirty="0" sz="3000" spc="-100" b="1">
                <a:latin typeface="Tahoma"/>
                <a:cs typeface="Tahoma"/>
              </a:rPr>
              <a:t>Teniendo </a:t>
            </a:r>
            <a:r>
              <a:rPr dirty="0" sz="3000" spc="-35" b="1">
                <a:latin typeface="Tahoma"/>
                <a:cs typeface="Tahoma"/>
              </a:rPr>
              <a:t>en </a:t>
            </a:r>
            <a:r>
              <a:rPr dirty="0" sz="3000" spc="-75" b="1">
                <a:latin typeface="Tahoma"/>
                <a:cs typeface="Tahoma"/>
              </a:rPr>
              <a:t>cuenta </a:t>
            </a:r>
            <a:r>
              <a:rPr dirty="0" sz="3000" spc="-60" b="1">
                <a:latin typeface="Tahoma"/>
                <a:cs typeface="Tahoma"/>
              </a:rPr>
              <a:t>que </a:t>
            </a:r>
            <a:r>
              <a:rPr dirty="0" sz="3000" spc="-45" b="1">
                <a:latin typeface="Tahoma"/>
                <a:cs typeface="Tahoma"/>
              </a:rPr>
              <a:t>la </a:t>
            </a:r>
            <a:r>
              <a:rPr dirty="0" sz="3000" spc="-75" b="1">
                <a:latin typeface="Tahoma"/>
                <a:cs typeface="Tahoma"/>
              </a:rPr>
              <a:t>mayoría </a:t>
            </a:r>
            <a:r>
              <a:rPr dirty="0" sz="3000" spc="-55" b="1">
                <a:latin typeface="Tahoma"/>
                <a:cs typeface="Tahoma"/>
              </a:rPr>
              <a:t>de </a:t>
            </a:r>
            <a:r>
              <a:rPr dirty="0" sz="3000" spc="-45" b="1">
                <a:latin typeface="Tahoma"/>
                <a:cs typeface="Tahoma"/>
              </a:rPr>
              <a:t>la </a:t>
            </a:r>
            <a:r>
              <a:rPr dirty="0" sz="3000" spc="-95" b="1">
                <a:latin typeface="Tahoma"/>
                <a:cs typeface="Tahoma"/>
              </a:rPr>
              <a:t>población </a:t>
            </a:r>
            <a:r>
              <a:rPr dirty="0" sz="3000" spc="-90" b="1">
                <a:latin typeface="Tahoma"/>
                <a:cs typeface="Tahoma"/>
              </a:rPr>
              <a:t>estudiantil 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75" b="1">
                <a:latin typeface="Tahoma"/>
                <a:cs typeface="Tahoma"/>
              </a:rPr>
              <a:t>del </a:t>
            </a:r>
            <a:r>
              <a:rPr dirty="0" sz="3000" spc="-155" b="1">
                <a:latin typeface="Tahoma"/>
                <a:cs typeface="Tahoma"/>
              </a:rPr>
              <a:t>SENA</a:t>
            </a:r>
            <a:r>
              <a:rPr dirty="0" sz="3000" spc="-150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oscila </a:t>
            </a:r>
            <a:r>
              <a:rPr dirty="0" sz="3000" spc="-65" b="1">
                <a:latin typeface="Tahoma"/>
                <a:cs typeface="Tahoma"/>
              </a:rPr>
              <a:t>entre </a:t>
            </a:r>
            <a:r>
              <a:rPr dirty="0" sz="3000" spc="-110" b="1">
                <a:latin typeface="Tahoma"/>
                <a:cs typeface="Tahoma"/>
              </a:rPr>
              <a:t>adolescentes </a:t>
            </a:r>
            <a:r>
              <a:rPr dirty="0" sz="3000" spc="-20" b="1">
                <a:latin typeface="Tahoma"/>
                <a:cs typeface="Tahoma"/>
              </a:rPr>
              <a:t>y </a:t>
            </a:r>
            <a:r>
              <a:rPr dirty="0" sz="3000" spc="-100" b="1">
                <a:latin typeface="Tahoma"/>
                <a:cs typeface="Tahoma"/>
              </a:rPr>
              <a:t>adultos, </a:t>
            </a:r>
            <a:r>
              <a:rPr dirty="0" sz="3000" spc="-20" b="1">
                <a:latin typeface="Tahoma"/>
                <a:cs typeface="Tahoma"/>
              </a:rPr>
              <a:t>y </a:t>
            </a:r>
            <a:r>
              <a:rPr dirty="0" sz="3000" spc="-60" b="1">
                <a:latin typeface="Tahoma"/>
                <a:cs typeface="Tahoma"/>
              </a:rPr>
              <a:t>que </a:t>
            </a:r>
            <a:r>
              <a:rPr dirty="0" sz="3000" spc="-90" b="1">
                <a:latin typeface="Tahoma"/>
                <a:cs typeface="Tahoma"/>
              </a:rPr>
              <a:t>los </a:t>
            </a:r>
            <a:r>
              <a:rPr dirty="0" sz="3000" spc="-100" b="1">
                <a:latin typeface="Tahoma"/>
                <a:cs typeface="Tahoma"/>
              </a:rPr>
              <a:t>aprendices </a:t>
            </a:r>
            <a:r>
              <a:rPr dirty="0" sz="3000" spc="20" b="1">
                <a:latin typeface="Tahoma"/>
                <a:cs typeface="Tahoma"/>
              </a:rPr>
              <a:t>a </a:t>
            </a:r>
            <a:r>
              <a:rPr dirty="0" sz="3000" spc="-65" b="1">
                <a:latin typeface="Tahoma"/>
                <a:cs typeface="Tahoma"/>
              </a:rPr>
              <a:t>menudo </a:t>
            </a:r>
            <a:r>
              <a:rPr dirty="0" sz="3000" spc="-90" b="1">
                <a:latin typeface="Tahoma"/>
                <a:cs typeface="Tahoma"/>
              </a:rPr>
              <a:t>se 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75" b="1">
                <a:latin typeface="Tahoma"/>
                <a:cs typeface="Tahoma"/>
              </a:rPr>
              <a:t>encuentran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sometidos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20" b="1">
                <a:latin typeface="Tahoma"/>
                <a:cs typeface="Tahoma"/>
              </a:rPr>
              <a:t>a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85" b="1">
                <a:latin typeface="Tahoma"/>
                <a:cs typeface="Tahoma"/>
              </a:rPr>
              <a:t>altos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niveles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estrés,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90" b="1">
                <a:latin typeface="Tahoma"/>
                <a:cs typeface="Tahoma"/>
              </a:rPr>
              <a:t>presión </a:t>
            </a:r>
            <a:r>
              <a:rPr dirty="0" sz="3000" spc="-95" b="1">
                <a:latin typeface="Tahoma"/>
                <a:cs typeface="Tahoma"/>
              </a:rPr>
              <a:t>académica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20" b="1">
                <a:latin typeface="Tahoma"/>
                <a:cs typeface="Tahoma"/>
              </a:rPr>
              <a:t>y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un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estilo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</a:t>
            </a:r>
            <a:r>
              <a:rPr dirty="0" sz="3000" spc="-85" b="1">
                <a:latin typeface="Tahoma"/>
                <a:cs typeface="Tahoma"/>
              </a:rPr>
              <a:t> vida </a:t>
            </a:r>
            <a:r>
              <a:rPr dirty="0" sz="3000" spc="-865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sedentario, descuidando </a:t>
            </a:r>
            <a:r>
              <a:rPr dirty="0" sz="3000" spc="-85" b="1">
                <a:latin typeface="Tahoma"/>
                <a:cs typeface="Tahoma"/>
              </a:rPr>
              <a:t>asi </a:t>
            </a:r>
            <a:r>
              <a:rPr dirty="0" sz="3000" spc="-60" b="1">
                <a:latin typeface="Tahoma"/>
                <a:cs typeface="Tahoma"/>
              </a:rPr>
              <a:t>su </a:t>
            </a:r>
            <a:r>
              <a:rPr dirty="0" sz="3000" spc="-90" b="1">
                <a:latin typeface="Tahoma"/>
                <a:cs typeface="Tahoma"/>
              </a:rPr>
              <a:t>bienestar </a:t>
            </a:r>
            <a:r>
              <a:rPr dirty="0" sz="3000" spc="-110" b="1">
                <a:latin typeface="Tahoma"/>
                <a:cs typeface="Tahoma"/>
              </a:rPr>
              <a:t>general </a:t>
            </a:r>
            <a:r>
              <a:rPr dirty="0" sz="3000" spc="-20" b="1">
                <a:latin typeface="Tahoma"/>
                <a:cs typeface="Tahoma"/>
              </a:rPr>
              <a:t>y </a:t>
            </a:r>
            <a:r>
              <a:rPr dirty="0" sz="3000" spc="-95" b="1">
                <a:latin typeface="Tahoma"/>
                <a:cs typeface="Tahoma"/>
              </a:rPr>
              <a:t>desarrollando </a:t>
            </a:r>
            <a:r>
              <a:rPr dirty="0" sz="3000" spc="-90" b="1">
                <a:latin typeface="Tahoma"/>
                <a:cs typeface="Tahoma"/>
              </a:rPr>
              <a:t>problemas </a:t>
            </a:r>
            <a:r>
              <a:rPr dirty="0" sz="3000" spc="-55" b="1">
                <a:latin typeface="Tahoma"/>
                <a:cs typeface="Tahoma"/>
              </a:rPr>
              <a:t>de </a:t>
            </a:r>
            <a:r>
              <a:rPr dirty="0" sz="3000" spc="-85" b="1">
                <a:latin typeface="Tahoma"/>
                <a:cs typeface="Tahoma"/>
              </a:rPr>
              <a:t>salud </a:t>
            </a:r>
            <a:r>
              <a:rPr dirty="0" sz="3000" spc="-80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tanto</a:t>
            </a:r>
            <a:r>
              <a:rPr dirty="0" sz="3000" spc="-50" b="1">
                <a:latin typeface="Tahoma"/>
                <a:cs typeface="Tahoma"/>
              </a:rPr>
              <a:t> </a:t>
            </a:r>
            <a:r>
              <a:rPr dirty="0" sz="3000" spc="-114" b="1">
                <a:latin typeface="Tahoma"/>
                <a:cs typeface="Tahoma"/>
              </a:rPr>
              <a:t>fisicos</a:t>
            </a:r>
            <a:r>
              <a:rPr dirty="0" sz="3000" spc="-110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como</a:t>
            </a:r>
            <a:r>
              <a:rPr dirty="0" sz="3000" spc="-6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mentales,</a:t>
            </a:r>
            <a:r>
              <a:rPr dirty="0" sz="3000" spc="-90" b="1">
                <a:latin typeface="Tahoma"/>
                <a:cs typeface="Tahoma"/>
              </a:rPr>
              <a:t> se</a:t>
            </a:r>
            <a:r>
              <a:rPr dirty="0" sz="3000" spc="-85" b="1">
                <a:latin typeface="Tahoma"/>
                <a:cs typeface="Tahoma"/>
              </a:rPr>
              <a:t> presenta</a:t>
            </a:r>
            <a:r>
              <a:rPr dirty="0" sz="3000" spc="-80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la</a:t>
            </a:r>
            <a:r>
              <a:rPr dirty="0" sz="3000" spc="-40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necesidad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</a:t>
            </a:r>
            <a:r>
              <a:rPr dirty="0" sz="3000" spc="-50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brindar</a:t>
            </a:r>
            <a:r>
              <a:rPr dirty="0" sz="3000" spc="-6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un</a:t>
            </a:r>
            <a:r>
              <a:rPr dirty="0" sz="3000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mejor </a:t>
            </a:r>
            <a:r>
              <a:rPr dirty="0" sz="3000" spc="-9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seguimiento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130" b="1">
                <a:latin typeface="Tahoma"/>
                <a:cs typeface="Tahoma"/>
              </a:rPr>
              <a:t>psicológico</a:t>
            </a:r>
            <a:r>
              <a:rPr dirty="0" sz="3000" spc="470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al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alcance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90" b="1">
                <a:latin typeface="Tahoma"/>
                <a:cs typeface="Tahoma"/>
              </a:rPr>
              <a:t>todos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75" b="1">
                <a:latin typeface="Tahoma"/>
                <a:cs typeface="Tahoma"/>
              </a:rPr>
              <a:t>mediante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el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desarrollo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un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software</a:t>
            </a:r>
            <a:r>
              <a:rPr dirty="0" sz="3000" spc="-265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que </a:t>
            </a:r>
            <a:r>
              <a:rPr dirty="0" sz="3000" spc="-865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ofrezca</a:t>
            </a:r>
            <a:r>
              <a:rPr dirty="0" sz="3000" spc="-215" b="1">
                <a:latin typeface="Tahoma"/>
                <a:cs typeface="Tahoma"/>
              </a:rPr>
              <a:t> </a:t>
            </a:r>
            <a:r>
              <a:rPr dirty="0" sz="3000" spc="-85" b="1">
                <a:latin typeface="Tahoma"/>
                <a:cs typeface="Tahoma"/>
              </a:rPr>
              <a:t>material,</a:t>
            </a:r>
            <a:r>
              <a:rPr dirty="0" sz="3000" spc="-204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asesoramiento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20" b="1">
                <a:latin typeface="Tahoma"/>
                <a:cs typeface="Tahoma"/>
              </a:rPr>
              <a:t>y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soluciones</a:t>
            </a:r>
            <a:r>
              <a:rPr dirty="0" sz="3000" spc="-204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integrales</a:t>
            </a:r>
            <a:r>
              <a:rPr dirty="0" sz="3000" spc="-204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para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85" b="1">
                <a:latin typeface="Tahoma"/>
                <a:cs typeface="Tahoma"/>
              </a:rPr>
              <a:t>equilibrar</a:t>
            </a:r>
            <a:r>
              <a:rPr dirty="0" sz="3000" spc="-204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la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85" b="1">
                <a:latin typeface="Tahoma"/>
                <a:cs typeface="Tahoma"/>
              </a:rPr>
              <a:t>salud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física</a:t>
            </a:r>
            <a:r>
              <a:rPr dirty="0" sz="3000" spc="-210" b="1">
                <a:latin typeface="Tahoma"/>
                <a:cs typeface="Tahoma"/>
              </a:rPr>
              <a:t> </a:t>
            </a:r>
            <a:r>
              <a:rPr dirty="0" sz="3000" spc="-20" b="1">
                <a:latin typeface="Tahoma"/>
                <a:cs typeface="Tahoma"/>
              </a:rPr>
              <a:t>y </a:t>
            </a:r>
            <a:r>
              <a:rPr dirty="0" sz="3000" spc="-869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mental </a:t>
            </a:r>
            <a:r>
              <a:rPr dirty="0" sz="3000" spc="-55" b="1">
                <a:latin typeface="Tahoma"/>
                <a:cs typeface="Tahoma"/>
              </a:rPr>
              <a:t>de </a:t>
            </a:r>
            <a:r>
              <a:rPr dirty="0" sz="3000" spc="-90" b="1">
                <a:latin typeface="Tahoma"/>
                <a:cs typeface="Tahoma"/>
              </a:rPr>
              <a:t>los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estudiantes,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al </a:t>
            </a:r>
            <a:r>
              <a:rPr dirty="0" sz="3000" spc="-70" b="1">
                <a:latin typeface="Tahoma"/>
                <a:cs typeface="Tahoma"/>
              </a:rPr>
              <a:t>tiempo </a:t>
            </a:r>
            <a:r>
              <a:rPr dirty="0" sz="3000" spc="-60" b="1">
                <a:latin typeface="Tahoma"/>
                <a:cs typeface="Tahoma"/>
              </a:rPr>
              <a:t>que </a:t>
            </a:r>
            <a:r>
              <a:rPr dirty="0" sz="3000" spc="-80" b="1">
                <a:latin typeface="Tahoma"/>
                <a:cs typeface="Tahoma"/>
              </a:rPr>
              <a:t>promueva </a:t>
            </a:r>
            <a:r>
              <a:rPr dirty="0" sz="3000" spc="-90" b="1">
                <a:latin typeface="Tahoma"/>
                <a:cs typeface="Tahoma"/>
              </a:rPr>
              <a:t>activamente</a:t>
            </a:r>
            <a:r>
              <a:rPr dirty="0" sz="3000" spc="-8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la </a:t>
            </a:r>
            <a:r>
              <a:rPr dirty="0" sz="3000" spc="-95" b="1">
                <a:latin typeface="Tahoma"/>
                <a:cs typeface="Tahoma"/>
              </a:rPr>
              <a:t>adopción</a:t>
            </a:r>
            <a:r>
              <a:rPr dirty="0" sz="3000" spc="-90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de </a:t>
            </a:r>
            <a:r>
              <a:rPr dirty="0" sz="3000" spc="-50" b="1">
                <a:latin typeface="Tahoma"/>
                <a:cs typeface="Tahoma"/>
              </a:rPr>
              <a:t> </a:t>
            </a:r>
            <a:r>
              <a:rPr dirty="0" sz="3000" spc="-90" b="1">
                <a:latin typeface="Tahoma"/>
                <a:cs typeface="Tahoma"/>
              </a:rPr>
              <a:t>hábitos</a:t>
            </a:r>
            <a:r>
              <a:rPr dirty="0" sz="3000" spc="-340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saludables</a:t>
            </a:r>
            <a:r>
              <a:rPr dirty="0" sz="3000" spc="-33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en</a:t>
            </a:r>
            <a:r>
              <a:rPr dirty="0" sz="3000" spc="-335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su</a:t>
            </a:r>
            <a:r>
              <a:rPr dirty="0" sz="3000" spc="-33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rutina</a:t>
            </a:r>
            <a:r>
              <a:rPr dirty="0" sz="3000" spc="-33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diaria.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733" y="4196844"/>
            <a:ext cx="16583660" cy="31146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ts val="4050"/>
              </a:lnSpc>
              <a:spcBef>
                <a:spcPts val="220"/>
              </a:spcBef>
            </a:pPr>
            <a:r>
              <a:rPr dirty="0" sz="3400" spc="-110" b="1" i="1">
                <a:latin typeface="Arial"/>
                <a:cs typeface="Arial"/>
              </a:rPr>
              <a:t>Desarrollar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-95" b="1" i="1">
                <a:latin typeface="Arial"/>
                <a:cs typeface="Arial"/>
              </a:rPr>
              <a:t>un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85" b="1" i="1">
                <a:latin typeface="Arial"/>
                <a:cs typeface="Arial"/>
              </a:rPr>
              <a:t>software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-120" b="1" i="1">
                <a:latin typeface="Arial"/>
                <a:cs typeface="Arial"/>
              </a:rPr>
              <a:t>que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125" b="1" i="1">
                <a:latin typeface="Arial"/>
                <a:cs typeface="Arial"/>
              </a:rPr>
              <a:t>promueva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25" b="1" i="1">
                <a:latin typeface="Arial"/>
                <a:cs typeface="Arial"/>
              </a:rPr>
              <a:t>la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salud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-35" b="1" i="1">
                <a:latin typeface="Arial"/>
                <a:cs typeface="Arial"/>
              </a:rPr>
              <a:t>mental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100" b="1" i="1">
                <a:latin typeface="Arial"/>
                <a:cs typeface="Arial"/>
              </a:rPr>
              <a:t>de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-195" b="1" i="1">
                <a:latin typeface="Arial"/>
                <a:cs typeface="Arial"/>
              </a:rPr>
              <a:t>los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185" b="1" i="1">
                <a:latin typeface="Arial"/>
                <a:cs typeface="Arial"/>
              </a:rPr>
              <a:t>jóvenes,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70" b="1" i="1">
                <a:latin typeface="Arial"/>
                <a:cs typeface="Arial"/>
              </a:rPr>
              <a:t>una</a:t>
            </a:r>
            <a:r>
              <a:rPr dirty="0" sz="3400" spc="-240" b="1" i="1">
                <a:latin typeface="Arial"/>
                <a:cs typeface="Arial"/>
              </a:rPr>
              <a:t> </a:t>
            </a:r>
            <a:r>
              <a:rPr dirty="0" sz="3400" spc="-55" b="1" i="1">
                <a:latin typeface="Arial"/>
                <a:cs typeface="Arial"/>
              </a:rPr>
              <a:t>herramienta </a:t>
            </a:r>
            <a:r>
              <a:rPr dirty="0" sz="3400" spc="-930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integral </a:t>
            </a:r>
            <a:r>
              <a:rPr dirty="0" sz="3400" spc="-120" b="1" i="1">
                <a:latin typeface="Arial"/>
                <a:cs typeface="Arial"/>
              </a:rPr>
              <a:t>que</a:t>
            </a:r>
            <a:r>
              <a:rPr dirty="0" sz="3400" spc="-114" b="1" i="1">
                <a:latin typeface="Arial"/>
                <a:cs typeface="Arial"/>
              </a:rPr>
              <a:t> </a:t>
            </a:r>
            <a:r>
              <a:rPr dirty="0" sz="3400" spc="-95" b="1" i="1">
                <a:latin typeface="Arial"/>
                <a:cs typeface="Arial"/>
              </a:rPr>
              <a:t>motive</a:t>
            </a:r>
            <a:r>
              <a:rPr dirty="0" sz="3400" spc="-90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y</a:t>
            </a:r>
            <a:r>
              <a:rPr dirty="0" sz="3400" spc="-125" b="1" i="1">
                <a:latin typeface="Arial"/>
                <a:cs typeface="Arial"/>
              </a:rPr>
              <a:t> </a:t>
            </a:r>
            <a:r>
              <a:rPr dirty="0" sz="3400" spc="-65" b="1" i="1">
                <a:latin typeface="Arial"/>
                <a:cs typeface="Arial"/>
              </a:rPr>
              <a:t>facilite </a:t>
            </a:r>
            <a:r>
              <a:rPr dirty="0" sz="3400" spc="-40" b="1" i="1">
                <a:latin typeface="Arial"/>
                <a:cs typeface="Arial"/>
              </a:rPr>
              <a:t>el </a:t>
            </a:r>
            <a:r>
              <a:rPr dirty="0" sz="3400" spc="-240" b="1" i="1">
                <a:latin typeface="Arial"/>
                <a:cs typeface="Arial"/>
              </a:rPr>
              <a:t>acceso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125" b="1" i="1">
                <a:latin typeface="Arial"/>
                <a:cs typeface="Arial"/>
              </a:rPr>
              <a:t>a </a:t>
            </a:r>
            <a:r>
              <a:rPr dirty="0" sz="3400" spc="-105" b="1" i="1">
                <a:latin typeface="Arial"/>
                <a:cs typeface="Arial"/>
              </a:rPr>
              <a:t>diferentes</a:t>
            </a:r>
            <a:r>
              <a:rPr dirty="0" sz="3400" spc="-100" b="1" i="1">
                <a:latin typeface="Arial"/>
                <a:cs typeface="Arial"/>
              </a:rPr>
              <a:t> </a:t>
            </a:r>
            <a:r>
              <a:rPr dirty="0" sz="3400" spc="-204" b="1" i="1">
                <a:latin typeface="Arial"/>
                <a:cs typeface="Arial"/>
              </a:rPr>
              <a:t>recursos,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20" b="1" i="1">
                <a:latin typeface="Arial"/>
                <a:cs typeface="Arial"/>
              </a:rPr>
              <a:t>material </a:t>
            </a:r>
            <a:r>
              <a:rPr dirty="0" sz="3400" spc="-100" b="1" i="1">
                <a:latin typeface="Arial"/>
                <a:cs typeface="Arial"/>
              </a:rPr>
              <a:t>de</a:t>
            </a:r>
            <a:r>
              <a:rPr dirty="0" sz="3400" spc="-95" b="1" i="1">
                <a:latin typeface="Arial"/>
                <a:cs typeface="Arial"/>
              </a:rPr>
              <a:t> </a:t>
            </a:r>
            <a:r>
              <a:rPr dirty="0" sz="3400" spc="-155" b="1" i="1">
                <a:latin typeface="Arial"/>
                <a:cs typeface="Arial"/>
              </a:rPr>
              <a:t>apoyo, </a:t>
            </a:r>
            <a:r>
              <a:rPr dirty="0" sz="3400" spc="-150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asesoramiento y </a:t>
            </a:r>
            <a:r>
              <a:rPr dirty="0" sz="3400" spc="-114" b="1" i="1">
                <a:latin typeface="Arial"/>
                <a:cs typeface="Arial"/>
              </a:rPr>
              <a:t>estrategias </a:t>
            </a:r>
            <a:r>
              <a:rPr dirty="0" sz="3400" spc="-155" b="1" i="1">
                <a:latin typeface="Arial"/>
                <a:cs typeface="Arial"/>
              </a:rPr>
              <a:t>personalizadas </a:t>
            </a:r>
            <a:r>
              <a:rPr dirty="0" sz="3400" spc="-120" b="1" i="1">
                <a:latin typeface="Arial"/>
                <a:cs typeface="Arial"/>
              </a:rPr>
              <a:t>que </a:t>
            </a:r>
            <a:r>
              <a:rPr dirty="0" sz="3400" spc="-85" b="1" i="1">
                <a:latin typeface="Arial"/>
                <a:cs typeface="Arial"/>
              </a:rPr>
              <a:t>fomenten </a:t>
            </a:r>
            <a:r>
              <a:rPr dirty="0" sz="3400" spc="25" b="1" i="1">
                <a:latin typeface="Arial"/>
                <a:cs typeface="Arial"/>
              </a:rPr>
              <a:t>la </a:t>
            </a:r>
            <a:r>
              <a:rPr dirty="0" sz="3400" spc="-170" b="1" i="1">
                <a:latin typeface="Arial"/>
                <a:cs typeface="Arial"/>
              </a:rPr>
              <a:t>adquisición </a:t>
            </a:r>
            <a:r>
              <a:rPr dirty="0" sz="3400" spc="-100" b="1" i="1">
                <a:latin typeface="Arial"/>
                <a:cs typeface="Arial"/>
              </a:rPr>
              <a:t>de </a:t>
            </a:r>
            <a:r>
              <a:rPr dirty="0" sz="3400" spc="-120" b="1" i="1">
                <a:latin typeface="Arial"/>
                <a:cs typeface="Arial"/>
              </a:rPr>
              <a:t>hábitos </a:t>
            </a:r>
            <a:r>
              <a:rPr dirty="0" sz="3400" spc="-114" b="1" i="1">
                <a:latin typeface="Arial"/>
                <a:cs typeface="Arial"/>
              </a:rPr>
              <a:t> </a:t>
            </a:r>
            <a:r>
              <a:rPr dirty="0" sz="3400" spc="-155" b="1" i="1">
                <a:latin typeface="Arial"/>
                <a:cs typeface="Arial"/>
              </a:rPr>
              <a:t>saludables,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75" b="1" i="1">
                <a:latin typeface="Arial"/>
                <a:cs typeface="Arial"/>
              </a:rPr>
              <a:t>incluyendo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25" b="1" i="1">
                <a:latin typeface="Arial"/>
                <a:cs typeface="Arial"/>
              </a:rPr>
              <a:t>la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65" b="1" i="1">
                <a:latin typeface="Arial"/>
                <a:cs typeface="Arial"/>
              </a:rPr>
              <a:t>gestión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90" b="1" i="1">
                <a:latin typeface="Arial"/>
                <a:cs typeface="Arial"/>
              </a:rPr>
              <a:t>del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estrés,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25" b="1" i="1">
                <a:latin typeface="Arial"/>
                <a:cs typeface="Arial"/>
              </a:rPr>
              <a:t>la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65" b="1" i="1">
                <a:latin typeface="Arial"/>
                <a:cs typeface="Arial"/>
              </a:rPr>
              <a:t>promoción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00" b="1" i="1">
                <a:latin typeface="Arial"/>
                <a:cs typeface="Arial"/>
              </a:rPr>
              <a:t>de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25" b="1" i="1">
                <a:latin typeface="Arial"/>
                <a:cs typeface="Arial"/>
              </a:rPr>
              <a:t>la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10" b="1" i="1">
                <a:latin typeface="Arial"/>
                <a:cs typeface="Arial"/>
              </a:rPr>
              <a:t>actividad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140" b="1" i="1">
                <a:latin typeface="Arial"/>
                <a:cs typeface="Arial"/>
              </a:rPr>
              <a:t>física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junto</a:t>
            </a:r>
            <a:r>
              <a:rPr dirty="0" sz="3400" spc="-320" b="1" i="1">
                <a:latin typeface="Arial"/>
                <a:cs typeface="Arial"/>
              </a:rPr>
              <a:t> </a:t>
            </a:r>
            <a:r>
              <a:rPr dirty="0" sz="3400" spc="-215" b="1" i="1">
                <a:latin typeface="Arial"/>
                <a:cs typeface="Arial"/>
              </a:rPr>
              <a:t>con </a:t>
            </a:r>
            <a:r>
              <a:rPr dirty="0" sz="3400" spc="-935" b="1" i="1">
                <a:latin typeface="Arial"/>
                <a:cs typeface="Arial"/>
              </a:rPr>
              <a:t> </a:t>
            </a:r>
            <a:r>
              <a:rPr dirty="0" sz="3400" spc="-180" b="1" i="1">
                <a:latin typeface="Arial"/>
                <a:cs typeface="Arial"/>
              </a:rPr>
              <a:t>diversas </a:t>
            </a:r>
            <a:r>
              <a:rPr dirty="0" sz="3400" spc="-140" b="1" i="1">
                <a:latin typeface="Arial"/>
                <a:cs typeface="Arial"/>
              </a:rPr>
              <a:t>actividades </a:t>
            </a:r>
            <a:r>
              <a:rPr dirty="0" sz="3400" spc="-105" b="1" i="1">
                <a:latin typeface="Arial"/>
                <a:cs typeface="Arial"/>
              </a:rPr>
              <a:t>interactivas </a:t>
            </a:r>
            <a:r>
              <a:rPr dirty="0" sz="3400" spc="-120" b="1" i="1">
                <a:latin typeface="Arial"/>
                <a:cs typeface="Arial"/>
              </a:rPr>
              <a:t>que </a:t>
            </a:r>
            <a:r>
              <a:rPr dirty="0" sz="3400" spc="-195" b="1" i="1">
                <a:latin typeface="Arial"/>
                <a:cs typeface="Arial"/>
              </a:rPr>
              <a:t>los </a:t>
            </a:r>
            <a:r>
              <a:rPr dirty="0" sz="3400" spc="-85" b="1" i="1">
                <a:latin typeface="Arial"/>
                <a:cs typeface="Arial"/>
              </a:rPr>
              <a:t>orienten </a:t>
            </a:r>
            <a:r>
              <a:rPr dirty="0" sz="3400" spc="-30" b="1" i="1">
                <a:latin typeface="Arial"/>
                <a:cs typeface="Arial"/>
              </a:rPr>
              <a:t>para </a:t>
            </a:r>
            <a:r>
              <a:rPr dirty="0" sz="3400" spc="-105" b="1" i="1">
                <a:latin typeface="Arial"/>
                <a:cs typeface="Arial"/>
              </a:rPr>
              <a:t>lograr </a:t>
            </a:r>
            <a:r>
              <a:rPr dirty="0" sz="3400" spc="-95" b="1" i="1">
                <a:latin typeface="Arial"/>
                <a:cs typeface="Arial"/>
              </a:rPr>
              <a:t>un </a:t>
            </a:r>
            <a:r>
              <a:rPr dirty="0" sz="3400" spc="-110" b="1" i="1">
                <a:latin typeface="Arial"/>
                <a:cs typeface="Arial"/>
              </a:rPr>
              <a:t>equilibrio </a:t>
            </a:r>
            <a:r>
              <a:rPr dirty="0" sz="3400" spc="-45" b="1" i="1">
                <a:latin typeface="Arial"/>
                <a:cs typeface="Arial"/>
              </a:rPr>
              <a:t>entre </a:t>
            </a:r>
            <a:r>
              <a:rPr dirty="0" sz="3400" spc="-225" b="1" i="1">
                <a:latin typeface="Arial"/>
                <a:cs typeface="Arial"/>
              </a:rPr>
              <a:t>su </a:t>
            </a:r>
            <a:r>
              <a:rPr dirty="0" sz="3400" spc="-220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salud</a:t>
            </a:r>
            <a:r>
              <a:rPr dirty="0" sz="3400" spc="-335" b="1" i="1">
                <a:latin typeface="Arial"/>
                <a:cs typeface="Arial"/>
              </a:rPr>
              <a:t> </a:t>
            </a:r>
            <a:r>
              <a:rPr dirty="0" sz="3400" spc="-140" b="1" i="1">
                <a:latin typeface="Arial"/>
                <a:cs typeface="Arial"/>
              </a:rPr>
              <a:t>física</a:t>
            </a:r>
            <a:r>
              <a:rPr dirty="0" sz="3400" spc="-330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y</a:t>
            </a:r>
            <a:r>
              <a:rPr dirty="0" sz="3400" spc="-330" b="1" i="1">
                <a:latin typeface="Arial"/>
                <a:cs typeface="Arial"/>
              </a:rPr>
              <a:t> </a:t>
            </a:r>
            <a:r>
              <a:rPr dirty="0" sz="3400" spc="-50" b="1" i="1">
                <a:latin typeface="Arial"/>
                <a:cs typeface="Arial"/>
              </a:rPr>
              <a:t>mental.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048" y="595364"/>
            <a:ext cx="659701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5"/>
              <a:t>O</a:t>
            </a:r>
            <a:r>
              <a:rPr dirty="0" spc="70"/>
              <a:t>b</a:t>
            </a:r>
            <a:r>
              <a:rPr dirty="0" spc="-675"/>
              <a:t>j</a:t>
            </a:r>
            <a:r>
              <a:rPr dirty="0" spc="-160"/>
              <a:t>e</a:t>
            </a:r>
            <a:r>
              <a:rPr dirty="0" spc="-20"/>
              <a:t>t</a:t>
            </a:r>
            <a:r>
              <a:rPr dirty="0" spc="-220"/>
              <a:t>i</a:t>
            </a:r>
            <a:r>
              <a:rPr dirty="0" spc="5"/>
              <a:t>v</a:t>
            </a:r>
            <a:r>
              <a:rPr dirty="0" spc="350"/>
              <a:t>o</a:t>
            </a:r>
            <a:r>
              <a:rPr dirty="0" spc="-800"/>
              <a:t> </a:t>
            </a:r>
            <a:r>
              <a:rPr dirty="0" spc="80"/>
              <a:t>G</a:t>
            </a:r>
            <a:r>
              <a:rPr dirty="0" spc="-160"/>
              <a:t>e</a:t>
            </a:r>
            <a:r>
              <a:rPr dirty="0" spc="175"/>
              <a:t>n</a:t>
            </a:r>
            <a:r>
              <a:rPr dirty="0" spc="-160"/>
              <a:t>e</a:t>
            </a:r>
            <a:r>
              <a:rPr dirty="0" spc="-90"/>
              <a:t>r</a:t>
            </a:r>
            <a:r>
              <a:rPr dirty="0" spc="204"/>
              <a:t>a</a:t>
            </a:r>
            <a:r>
              <a:rPr dirty="0" spc="65"/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907" y="4292932"/>
            <a:ext cx="151763" cy="1517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3757" y="4069280"/>
            <a:ext cx="15487015" cy="3613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114"/>
              </a:spcBef>
            </a:pPr>
            <a:r>
              <a:rPr dirty="0" sz="3350" spc="-100" b="1" i="1">
                <a:latin typeface="Arial"/>
                <a:cs typeface="Arial"/>
              </a:rPr>
              <a:t>Generar hábitos </a:t>
            </a:r>
            <a:r>
              <a:rPr dirty="0" sz="3350" spc="-140" b="1" i="1">
                <a:latin typeface="Arial"/>
                <a:cs typeface="Arial"/>
              </a:rPr>
              <a:t>saludables </a:t>
            </a:r>
            <a:r>
              <a:rPr dirty="0" sz="3350" spc="-65" b="1" i="1">
                <a:latin typeface="Arial"/>
                <a:cs typeface="Arial"/>
              </a:rPr>
              <a:t>en </a:t>
            </a:r>
            <a:r>
              <a:rPr dirty="0" sz="3350" spc="-180" b="1" i="1">
                <a:latin typeface="Arial"/>
                <a:cs typeface="Arial"/>
              </a:rPr>
              <a:t>los </a:t>
            </a:r>
            <a:r>
              <a:rPr dirty="0" sz="3350" spc="-145" b="1" i="1">
                <a:latin typeface="Arial"/>
                <a:cs typeface="Arial"/>
              </a:rPr>
              <a:t>aprendices </a:t>
            </a:r>
            <a:r>
              <a:rPr dirty="0" sz="3350" spc="-10" b="1" i="1">
                <a:latin typeface="Arial"/>
                <a:cs typeface="Arial"/>
              </a:rPr>
              <a:t>para </a:t>
            </a:r>
            <a:r>
              <a:rPr dirty="0" sz="3350" spc="-85" b="1" i="1">
                <a:latin typeface="Arial"/>
                <a:cs typeface="Arial"/>
              </a:rPr>
              <a:t>lograr </a:t>
            </a:r>
            <a:r>
              <a:rPr dirty="0" sz="3350" spc="-75" b="1" i="1">
                <a:latin typeface="Arial"/>
                <a:cs typeface="Arial"/>
              </a:rPr>
              <a:t>obtener </a:t>
            </a:r>
            <a:r>
              <a:rPr dirty="0" sz="3350" spc="-50" b="1" i="1">
                <a:latin typeface="Arial"/>
                <a:cs typeface="Arial"/>
              </a:rPr>
              <a:t>una armonía </a:t>
            </a:r>
            <a:r>
              <a:rPr dirty="0" sz="3350" spc="-45" b="1" i="1">
                <a:latin typeface="Arial"/>
                <a:cs typeface="Arial"/>
              </a:rPr>
              <a:t> </a:t>
            </a:r>
            <a:r>
              <a:rPr dirty="0" sz="3350" spc="-25" b="1" i="1">
                <a:latin typeface="Arial"/>
                <a:cs typeface="Arial"/>
              </a:rPr>
              <a:t>entre </a:t>
            </a:r>
            <a:r>
              <a:rPr dirty="0" sz="3350" spc="40" b="1" i="1">
                <a:latin typeface="Arial"/>
                <a:cs typeface="Arial"/>
              </a:rPr>
              <a:t>la </a:t>
            </a:r>
            <a:r>
              <a:rPr dirty="0" sz="3350" spc="-130" b="1" i="1">
                <a:latin typeface="Arial"/>
                <a:cs typeface="Arial"/>
              </a:rPr>
              <a:t>salud </a:t>
            </a:r>
            <a:r>
              <a:rPr dirty="0" sz="3350" spc="-20" b="1" i="1">
                <a:latin typeface="Arial"/>
                <a:cs typeface="Arial"/>
              </a:rPr>
              <a:t>mental </a:t>
            </a:r>
            <a:r>
              <a:rPr dirty="0" sz="3350" spc="-110" b="1" i="1">
                <a:latin typeface="Arial"/>
                <a:cs typeface="Arial"/>
              </a:rPr>
              <a:t>y </a:t>
            </a:r>
            <a:r>
              <a:rPr dirty="0" sz="3350" spc="40" b="1" i="1">
                <a:latin typeface="Arial"/>
                <a:cs typeface="Arial"/>
              </a:rPr>
              <a:t>la </a:t>
            </a:r>
            <a:r>
              <a:rPr dirty="0" sz="3350" spc="-130" b="1" i="1">
                <a:latin typeface="Arial"/>
                <a:cs typeface="Arial"/>
              </a:rPr>
              <a:t>salud </a:t>
            </a:r>
            <a:r>
              <a:rPr dirty="0" sz="3350" spc="-125" b="1" i="1">
                <a:latin typeface="Arial"/>
                <a:cs typeface="Arial"/>
              </a:rPr>
              <a:t>física </a:t>
            </a:r>
            <a:r>
              <a:rPr dirty="0" sz="3350" spc="-50" b="1" i="1">
                <a:latin typeface="Arial"/>
                <a:cs typeface="Arial"/>
              </a:rPr>
              <a:t>mediante </a:t>
            </a:r>
            <a:r>
              <a:rPr dirty="0" sz="3350" spc="40" b="1" i="1">
                <a:latin typeface="Arial"/>
                <a:cs typeface="Arial"/>
              </a:rPr>
              <a:t>la </a:t>
            </a:r>
            <a:r>
              <a:rPr dirty="0" sz="3350" spc="-95" b="1" i="1">
                <a:latin typeface="Arial"/>
                <a:cs typeface="Arial"/>
              </a:rPr>
              <a:t>implementación </a:t>
            </a:r>
            <a:r>
              <a:rPr dirty="0" sz="3350" spc="-80" b="1" i="1">
                <a:latin typeface="Arial"/>
                <a:cs typeface="Arial"/>
              </a:rPr>
              <a:t>de </a:t>
            </a:r>
            <a:r>
              <a:rPr dirty="0" sz="3350" spc="-165" b="1" i="1">
                <a:latin typeface="Arial"/>
                <a:cs typeface="Arial"/>
              </a:rPr>
              <a:t>misiones </a:t>
            </a:r>
            <a:r>
              <a:rPr dirty="0" sz="3350" spc="-160" b="1" i="1">
                <a:latin typeface="Arial"/>
                <a:cs typeface="Arial"/>
              </a:rPr>
              <a:t> </a:t>
            </a:r>
            <a:r>
              <a:rPr dirty="0" sz="3350" spc="-85" b="1" i="1">
                <a:latin typeface="Arial"/>
                <a:cs typeface="Arial"/>
              </a:rPr>
              <a:t>diarias.</a:t>
            </a:r>
            <a:endParaRPr sz="3350">
              <a:latin typeface="Arial"/>
              <a:cs typeface="Arial"/>
            </a:endParaRPr>
          </a:p>
          <a:p>
            <a:pPr algn="just" marL="12700" marR="5080">
              <a:lnSpc>
                <a:spcPct val="100299"/>
              </a:lnSpc>
            </a:pPr>
            <a:r>
              <a:rPr dirty="0" sz="3350" spc="-75" b="1" i="1">
                <a:latin typeface="Arial"/>
                <a:cs typeface="Arial"/>
              </a:rPr>
              <a:t>Facilitar</a:t>
            </a:r>
            <a:r>
              <a:rPr dirty="0" sz="3350" spc="-70" b="1" i="1">
                <a:latin typeface="Arial"/>
                <a:cs typeface="Arial"/>
              </a:rPr>
              <a:t> </a:t>
            </a:r>
            <a:r>
              <a:rPr dirty="0" sz="3350" spc="-105" b="1" i="1">
                <a:latin typeface="Arial"/>
                <a:cs typeface="Arial"/>
              </a:rPr>
              <a:t>información</a:t>
            </a:r>
            <a:r>
              <a:rPr dirty="0" sz="3350" spc="-100" b="1" i="1">
                <a:latin typeface="Arial"/>
                <a:cs typeface="Arial"/>
              </a:rPr>
              <a:t> </a:t>
            </a:r>
            <a:r>
              <a:rPr dirty="0" sz="3350" spc="-155" b="1" i="1">
                <a:latin typeface="Arial"/>
                <a:cs typeface="Arial"/>
              </a:rPr>
              <a:t>sobre</a:t>
            </a:r>
            <a:r>
              <a:rPr dirty="0" sz="3350" spc="-150" b="1" i="1">
                <a:latin typeface="Arial"/>
                <a:cs typeface="Arial"/>
              </a:rPr>
              <a:t> </a:t>
            </a:r>
            <a:r>
              <a:rPr dirty="0" sz="3350" spc="-90" b="1" i="1">
                <a:latin typeface="Arial"/>
                <a:cs typeface="Arial"/>
              </a:rPr>
              <a:t>diferentes</a:t>
            </a:r>
            <a:r>
              <a:rPr dirty="0" sz="3350" spc="-85" b="1" i="1">
                <a:latin typeface="Arial"/>
                <a:cs typeface="Arial"/>
              </a:rPr>
              <a:t> </a:t>
            </a:r>
            <a:r>
              <a:rPr dirty="0" sz="3350" spc="-60" b="1" i="1">
                <a:latin typeface="Arial"/>
                <a:cs typeface="Arial"/>
              </a:rPr>
              <a:t>temas</a:t>
            </a:r>
            <a:r>
              <a:rPr dirty="0" sz="3350" spc="-55" b="1" i="1">
                <a:latin typeface="Arial"/>
                <a:cs typeface="Arial"/>
              </a:rPr>
              <a:t> </a:t>
            </a:r>
            <a:r>
              <a:rPr dirty="0" sz="3350" spc="-229" b="1" i="1">
                <a:latin typeface="Arial"/>
                <a:cs typeface="Arial"/>
              </a:rPr>
              <a:t>psicológicos</a:t>
            </a:r>
            <a:r>
              <a:rPr dirty="0" sz="3350" spc="-225" b="1" i="1">
                <a:latin typeface="Arial"/>
                <a:cs typeface="Arial"/>
              </a:rPr>
              <a:t> </a:t>
            </a:r>
            <a:r>
              <a:rPr dirty="0" sz="3350" spc="-110" b="1" i="1">
                <a:latin typeface="Arial"/>
                <a:cs typeface="Arial"/>
              </a:rPr>
              <a:t>y</a:t>
            </a:r>
            <a:r>
              <a:rPr dirty="0" sz="3350" spc="-105" b="1" i="1">
                <a:latin typeface="Arial"/>
                <a:cs typeface="Arial"/>
              </a:rPr>
              <a:t> </a:t>
            </a:r>
            <a:r>
              <a:rPr dirty="0" sz="3350" spc="-75" b="1" i="1">
                <a:latin typeface="Arial"/>
                <a:cs typeface="Arial"/>
              </a:rPr>
              <a:t>un</a:t>
            </a:r>
            <a:r>
              <a:rPr dirty="0" sz="3350" spc="-70" b="1" i="1">
                <a:latin typeface="Arial"/>
                <a:cs typeface="Arial"/>
              </a:rPr>
              <a:t> </a:t>
            </a:r>
            <a:r>
              <a:rPr dirty="0" sz="3350" spc="-130" b="1" i="1">
                <a:latin typeface="Arial"/>
                <a:cs typeface="Arial"/>
              </a:rPr>
              <a:t>seguimiento </a:t>
            </a:r>
            <a:r>
              <a:rPr dirty="0" sz="3350" spc="-125" b="1" i="1">
                <a:latin typeface="Arial"/>
                <a:cs typeface="Arial"/>
              </a:rPr>
              <a:t> </a:t>
            </a:r>
            <a:r>
              <a:rPr dirty="0" sz="3350" spc="-130" b="1" i="1">
                <a:latin typeface="Arial"/>
                <a:cs typeface="Arial"/>
              </a:rPr>
              <a:t>personalizado</a:t>
            </a:r>
            <a:r>
              <a:rPr dirty="0" sz="3350" spc="-125" b="1" i="1">
                <a:latin typeface="Arial"/>
                <a:cs typeface="Arial"/>
              </a:rPr>
              <a:t> </a:t>
            </a:r>
            <a:r>
              <a:rPr dirty="0" sz="3350" spc="140" b="1" i="1">
                <a:latin typeface="Arial"/>
                <a:cs typeface="Arial"/>
              </a:rPr>
              <a:t>a </a:t>
            </a:r>
            <a:r>
              <a:rPr dirty="0" sz="3350" spc="-180" b="1" i="1">
                <a:latin typeface="Arial"/>
                <a:cs typeface="Arial"/>
              </a:rPr>
              <a:t>los</a:t>
            </a:r>
            <a:r>
              <a:rPr dirty="0" sz="3350" spc="-175" b="1" i="1">
                <a:latin typeface="Arial"/>
                <a:cs typeface="Arial"/>
              </a:rPr>
              <a:t> </a:t>
            </a:r>
            <a:r>
              <a:rPr dirty="0" sz="3350" spc="-145" b="1" i="1">
                <a:latin typeface="Arial"/>
                <a:cs typeface="Arial"/>
              </a:rPr>
              <a:t>aprendices</a:t>
            </a:r>
            <a:r>
              <a:rPr dirty="0" sz="3350" spc="-140" b="1" i="1">
                <a:latin typeface="Arial"/>
                <a:cs typeface="Arial"/>
              </a:rPr>
              <a:t> </a:t>
            </a:r>
            <a:r>
              <a:rPr dirty="0" sz="3350" spc="-100" b="1" i="1">
                <a:latin typeface="Arial"/>
                <a:cs typeface="Arial"/>
              </a:rPr>
              <a:t>que</a:t>
            </a:r>
            <a:r>
              <a:rPr dirty="0" sz="3350" spc="-95" b="1" i="1">
                <a:latin typeface="Arial"/>
                <a:cs typeface="Arial"/>
              </a:rPr>
              <a:t> </a:t>
            </a:r>
            <a:r>
              <a:rPr dirty="0" sz="3350" spc="-70" b="1" i="1">
                <a:latin typeface="Arial"/>
                <a:cs typeface="Arial"/>
              </a:rPr>
              <a:t>lo</a:t>
            </a:r>
            <a:r>
              <a:rPr dirty="0" sz="3350" spc="-65" b="1" i="1">
                <a:latin typeface="Arial"/>
                <a:cs typeface="Arial"/>
              </a:rPr>
              <a:t> </a:t>
            </a:r>
            <a:r>
              <a:rPr dirty="0" sz="3350" spc="-80" b="1" i="1">
                <a:latin typeface="Arial"/>
                <a:cs typeface="Arial"/>
              </a:rPr>
              <a:t>requieran,</a:t>
            </a:r>
            <a:r>
              <a:rPr dirty="0" sz="3350" spc="-75" b="1" i="1">
                <a:latin typeface="Arial"/>
                <a:cs typeface="Arial"/>
              </a:rPr>
              <a:t> </a:t>
            </a:r>
            <a:r>
              <a:rPr dirty="0" sz="3350" spc="-90" b="1" i="1">
                <a:latin typeface="Arial"/>
                <a:cs typeface="Arial"/>
              </a:rPr>
              <a:t>mitigando</a:t>
            </a:r>
            <a:r>
              <a:rPr dirty="0" sz="3350" spc="-85" b="1" i="1">
                <a:latin typeface="Arial"/>
                <a:cs typeface="Arial"/>
              </a:rPr>
              <a:t> </a:t>
            </a:r>
            <a:r>
              <a:rPr dirty="0" sz="3350" spc="-270" b="1" i="1">
                <a:latin typeface="Arial"/>
                <a:cs typeface="Arial"/>
              </a:rPr>
              <a:t>sus</a:t>
            </a:r>
            <a:r>
              <a:rPr dirty="0" sz="3350" spc="-265" b="1" i="1">
                <a:latin typeface="Arial"/>
                <a:cs typeface="Arial"/>
              </a:rPr>
              <a:t> </a:t>
            </a:r>
            <a:r>
              <a:rPr dirty="0" sz="3350" spc="-120" b="1" i="1">
                <a:latin typeface="Arial"/>
                <a:cs typeface="Arial"/>
              </a:rPr>
              <a:t>problemas </a:t>
            </a:r>
            <a:r>
              <a:rPr dirty="0" sz="3350" spc="-114" b="1" i="1">
                <a:latin typeface="Arial"/>
                <a:cs typeface="Arial"/>
              </a:rPr>
              <a:t> 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60" b="1" i="1">
                <a:latin typeface="Arial"/>
                <a:cs typeface="Arial"/>
              </a:rPr>
              <a:t>m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370" b="1" i="1">
                <a:latin typeface="Arial"/>
                <a:cs typeface="Arial"/>
              </a:rPr>
              <a:t>c</a:t>
            </a:r>
            <a:r>
              <a:rPr dirty="0" sz="3350" spc="-65" b="1" i="1">
                <a:latin typeface="Arial"/>
                <a:cs typeface="Arial"/>
              </a:rPr>
              <a:t>i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-30" b="1" i="1">
                <a:latin typeface="Arial"/>
                <a:cs typeface="Arial"/>
              </a:rPr>
              <a:t>al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265" b="1" i="1">
                <a:latin typeface="Arial"/>
                <a:cs typeface="Arial"/>
              </a:rPr>
              <a:t>s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175" b="1" i="1">
                <a:latin typeface="Arial"/>
                <a:cs typeface="Arial"/>
              </a:rPr>
              <a:t>p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114" b="1" i="1">
                <a:latin typeface="Arial"/>
                <a:cs typeface="Arial"/>
              </a:rPr>
              <a:t>r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60" b="1" i="1">
                <a:latin typeface="Arial"/>
                <a:cs typeface="Arial"/>
              </a:rPr>
              <a:t>m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175" b="1" i="1">
                <a:latin typeface="Arial"/>
                <a:cs typeface="Arial"/>
              </a:rPr>
              <a:t>d</a:t>
            </a:r>
            <a:r>
              <a:rPr dirty="0" sz="3350" spc="-65" b="1" i="1">
                <a:latin typeface="Arial"/>
                <a:cs typeface="Arial"/>
              </a:rPr>
              <a:t>i</a:t>
            </a:r>
            <a:r>
              <a:rPr dirty="0" sz="3350" spc="-70" b="1" i="1">
                <a:latin typeface="Arial"/>
                <a:cs typeface="Arial"/>
              </a:rPr>
              <a:t>o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175" b="1" i="1">
                <a:latin typeface="Arial"/>
                <a:cs typeface="Arial"/>
              </a:rPr>
              <a:t>d</a:t>
            </a:r>
            <a:r>
              <a:rPr dirty="0" sz="3350" spc="15" b="1" i="1">
                <a:latin typeface="Arial"/>
                <a:cs typeface="Arial"/>
              </a:rPr>
              <a:t>e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370" b="1" i="1">
                <a:latin typeface="Arial"/>
                <a:cs typeface="Arial"/>
              </a:rPr>
              <a:t>c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-270" b="1" i="1">
                <a:latin typeface="Arial"/>
                <a:cs typeface="Arial"/>
              </a:rPr>
              <a:t>v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20" b="1" i="1">
                <a:latin typeface="Arial"/>
                <a:cs typeface="Arial"/>
              </a:rPr>
              <a:t>r</a:t>
            </a:r>
            <a:r>
              <a:rPr dirty="0" sz="3350" spc="-400" b="1" i="1">
                <a:latin typeface="Arial"/>
                <a:cs typeface="Arial"/>
              </a:rPr>
              <a:t>s</a:t>
            </a:r>
            <a:r>
              <a:rPr dirty="0" sz="3350" spc="5" b="1" i="1">
                <a:latin typeface="Arial"/>
                <a:cs typeface="Arial"/>
              </a:rPr>
              <a:t>a</a:t>
            </a:r>
            <a:r>
              <a:rPr dirty="0" sz="3350" spc="-370" b="1" i="1">
                <a:latin typeface="Arial"/>
                <a:cs typeface="Arial"/>
              </a:rPr>
              <a:t>c</a:t>
            </a:r>
            <a:r>
              <a:rPr dirty="0" sz="3350" spc="-65" b="1" i="1">
                <a:latin typeface="Arial"/>
                <a:cs typeface="Arial"/>
              </a:rPr>
              <a:t>i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265" b="1" i="1">
                <a:latin typeface="Arial"/>
                <a:cs typeface="Arial"/>
              </a:rPr>
              <a:t>s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110" b="1" i="1">
                <a:latin typeface="Arial"/>
                <a:cs typeface="Arial"/>
              </a:rPr>
              <a:t>y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370" b="1" i="1">
                <a:latin typeface="Arial"/>
                <a:cs typeface="Arial"/>
              </a:rPr>
              <a:t>c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-400" b="1" i="1">
                <a:latin typeface="Arial"/>
                <a:cs typeface="Arial"/>
              </a:rPr>
              <a:t>s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65" b="1" i="1">
                <a:latin typeface="Arial"/>
                <a:cs typeface="Arial"/>
              </a:rPr>
              <a:t>j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265" b="1" i="1">
                <a:latin typeface="Arial"/>
                <a:cs typeface="Arial"/>
              </a:rPr>
              <a:t>s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60" b="1" i="1">
                <a:latin typeface="Arial"/>
                <a:cs typeface="Arial"/>
              </a:rPr>
              <a:t>m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175" b="1" i="1">
                <a:latin typeface="Arial"/>
                <a:cs typeface="Arial"/>
              </a:rPr>
              <a:t>d</a:t>
            </a:r>
            <a:r>
              <a:rPr dirty="0" sz="3350" spc="-30" b="1" i="1">
                <a:latin typeface="Arial"/>
                <a:cs typeface="Arial"/>
              </a:rPr>
              <a:t>ia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135" b="1" i="1">
                <a:latin typeface="Arial"/>
                <a:cs typeface="Arial"/>
              </a:rPr>
              <a:t>t</a:t>
            </a:r>
            <a:r>
              <a:rPr dirty="0" sz="3350" spc="15" b="1" i="1">
                <a:latin typeface="Arial"/>
                <a:cs typeface="Arial"/>
              </a:rPr>
              <a:t>e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-145" b="1" i="1">
                <a:latin typeface="Arial"/>
                <a:cs typeface="Arial"/>
              </a:rPr>
              <a:t>u</a:t>
            </a:r>
            <a:r>
              <a:rPr dirty="0" sz="3350" spc="-10" b="1" i="1">
                <a:latin typeface="Arial"/>
                <a:cs typeface="Arial"/>
              </a:rPr>
              <a:t>n</a:t>
            </a:r>
            <a:r>
              <a:rPr dirty="0" sz="3350" spc="-165" b="1" i="1">
                <a:latin typeface="Arial"/>
                <a:cs typeface="Arial"/>
              </a:rPr>
              <a:t> </a:t>
            </a:r>
            <a:r>
              <a:rPr dirty="0" sz="3350" spc="5" b="1" i="1">
                <a:latin typeface="Arial"/>
                <a:cs typeface="Arial"/>
              </a:rPr>
              <a:t>a</a:t>
            </a:r>
            <a:r>
              <a:rPr dirty="0" sz="3350" spc="-400" b="1" i="1">
                <a:latin typeface="Arial"/>
                <a:cs typeface="Arial"/>
              </a:rPr>
              <a:t>s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400" b="1" i="1">
                <a:latin typeface="Arial"/>
                <a:cs typeface="Arial"/>
              </a:rPr>
              <a:t>s</a:t>
            </a:r>
            <a:r>
              <a:rPr dirty="0" sz="3350" spc="-204" b="1" i="1">
                <a:latin typeface="Arial"/>
                <a:cs typeface="Arial"/>
              </a:rPr>
              <a:t>o</a:t>
            </a:r>
            <a:r>
              <a:rPr dirty="0" sz="3350" spc="-20" b="1" i="1">
                <a:latin typeface="Arial"/>
                <a:cs typeface="Arial"/>
              </a:rPr>
              <a:t>r</a:t>
            </a:r>
            <a:r>
              <a:rPr dirty="0" sz="3350" spc="5" b="1" i="1">
                <a:latin typeface="Arial"/>
                <a:cs typeface="Arial"/>
              </a:rPr>
              <a:t>a</a:t>
            </a:r>
            <a:r>
              <a:rPr dirty="0" sz="3350" spc="-60" b="1" i="1">
                <a:latin typeface="Arial"/>
                <a:cs typeface="Arial"/>
              </a:rPr>
              <a:t>m</a:t>
            </a:r>
            <a:r>
              <a:rPr dirty="0" sz="3350" spc="-65" b="1" i="1">
                <a:latin typeface="Arial"/>
                <a:cs typeface="Arial"/>
              </a:rPr>
              <a:t>i</a:t>
            </a:r>
            <a:r>
              <a:rPr dirty="0" sz="3350" spc="-120" b="1" i="1">
                <a:latin typeface="Arial"/>
                <a:cs typeface="Arial"/>
              </a:rPr>
              <a:t>e</a:t>
            </a:r>
            <a:r>
              <a:rPr dirty="0" sz="3350" spc="-145" b="1" i="1">
                <a:latin typeface="Arial"/>
                <a:cs typeface="Arial"/>
              </a:rPr>
              <a:t>n</a:t>
            </a:r>
            <a:r>
              <a:rPr dirty="0" sz="3350" spc="135" b="1" i="1">
                <a:latin typeface="Arial"/>
                <a:cs typeface="Arial"/>
              </a:rPr>
              <a:t>t</a:t>
            </a:r>
            <a:r>
              <a:rPr dirty="0" sz="3350" spc="-45" b="1" i="1">
                <a:latin typeface="Arial"/>
                <a:cs typeface="Arial"/>
              </a:rPr>
              <a:t>o  </a:t>
            </a:r>
            <a:r>
              <a:rPr dirty="0" sz="3350" spc="-130" b="1" i="1">
                <a:latin typeface="Arial"/>
                <a:cs typeface="Arial"/>
              </a:rPr>
              <a:t>personalizado.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907" y="5829542"/>
            <a:ext cx="151763" cy="1517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039" y="654656"/>
            <a:ext cx="810133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5"/>
              <a:t>O</a:t>
            </a:r>
            <a:r>
              <a:rPr dirty="0" spc="70"/>
              <a:t>b</a:t>
            </a:r>
            <a:r>
              <a:rPr dirty="0" spc="-675"/>
              <a:t>j</a:t>
            </a:r>
            <a:r>
              <a:rPr dirty="0" spc="-160"/>
              <a:t>e</a:t>
            </a:r>
            <a:r>
              <a:rPr dirty="0" spc="-20"/>
              <a:t>t</a:t>
            </a:r>
            <a:r>
              <a:rPr dirty="0" spc="-220"/>
              <a:t>i</a:t>
            </a:r>
            <a:r>
              <a:rPr dirty="0" spc="5"/>
              <a:t>v</a:t>
            </a:r>
            <a:r>
              <a:rPr dirty="0" spc="85"/>
              <a:t>o</a:t>
            </a:r>
            <a:r>
              <a:rPr dirty="0" spc="434"/>
              <a:t>s</a:t>
            </a:r>
            <a:r>
              <a:rPr dirty="0" spc="-800"/>
              <a:t> </a:t>
            </a:r>
            <a:r>
              <a:rPr dirty="0" spc="-325"/>
              <a:t>E</a:t>
            </a:r>
            <a:r>
              <a:rPr dirty="0" spc="170"/>
              <a:t>s</a:t>
            </a:r>
            <a:r>
              <a:rPr dirty="0" spc="65"/>
              <a:t>p</a:t>
            </a:r>
            <a:r>
              <a:rPr dirty="0" spc="-160"/>
              <a:t>e</a:t>
            </a:r>
            <a:r>
              <a:rPr dirty="0" spc="-250"/>
              <a:t>c</a:t>
            </a:r>
            <a:r>
              <a:rPr dirty="0" spc="-220"/>
              <a:t>í</a:t>
            </a:r>
            <a:r>
              <a:rPr dirty="0" spc="-150"/>
              <a:t>f</a:t>
            </a:r>
            <a:r>
              <a:rPr dirty="0" spc="-220"/>
              <a:t>i</a:t>
            </a:r>
            <a:r>
              <a:rPr dirty="0" spc="-250"/>
              <a:t>c</a:t>
            </a:r>
            <a:r>
              <a:rPr dirty="0" spc="85"/>
              <a:t>o</a:t>
            </a:r>
            <a:r>
              <a:rPr dirty="0" spc="434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4" y="608876"/>
            <a:ext cx="975804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0"/>
              <a:t>J</a:t>
            </a:r>
            <a:r>
              <a:rPr dirty="0" spc="170"/>
              <a:t>u</a:t>
            </a:r>
            <a:r>
              <a:rPr dirty="0" spc="170"/>
              <a:t>s</a:t>
            </a:r>
            <a:r>
              <a:rPr dirty="0" spc="-20"/>
              <a:t>t</a:t>
            </a:r>
            <a:r>
              <a:rPr dirty="0" spc="-220"/>
              <a:t>i</a:t>
            </a:r>
            <a:r>
              <a:rPr dirty="0" spc="-150"/>
              <a:t>f</a:t>
            </a:r>
            <a:r>
              <a:rPr dirty="0" spc="-220"/>
              <a:t>i</a:t>
            </a:r>
            <a:r>
              <a:rPr dirty="0" spc="-250"/>
              <a:t>c</a:t>
            </a:r>
            <a:r>
              <a:rPr dirty="0" spc="204"/>
              <a:t>a</a:t>
            </a:r>
            <a:r>
              <a:rPr dirty="0" spc="-250"/>
              <a:t>c</a:t>
            </a:r>
            <a:r>
              <a:rPr dirty="0" spc="-220"/>
              <a:t>i</a:t>
            </a:r>
            <a:r>
              <a:rPr dirty="0" spc="85"/>
              <a:t>ó</a:t>
            </a:r>
            <a:r>
              <a:rPr dirty="0" spc="440"/>
              <a:t>n</a:t>
            </a:r>
            <a:r>
              <a:rPr dirty="0" spc="-800"/>
              <a:t> </a:t>
            </a:r>
            <a:r>
              <a:rPr dirty="0" spc="75"/>
              <a:t>d</a:t>
            </a:r>
            <a:r>
              <a:rPr dirty="0" spc="-160"/>
              <a:t>e</a:t>
            </a:r>
            <a:r>
              <a:rPr dirty="0" spc="65"/>
              <a:t>l</a:t>
            </a:r>
            <a:r>
              <a:rPr dirty="0" spc="-800"/>
              <a:t> </a:t>
            </a:r>
            <a:r>
              <a:rPr dirty="0" spc="5"/>
              <a:t>P</a:t>
            </a:r>
            <a:r>
              <a:rPr dirty="0" spc="-90"/>
              <a:t>r</a:t>
            </a:r>
            <a:r>
              <a:rPr dirty="0" spc="85"/>
              <a:t>o</a:t>
            </a:r>
            <a:r>
              <a:rPr dirty="0" spc="-35"/>
              <a:t>y</a:t>
            </a:r>
            <a:r>
              <a:rPr dirty="0" spc="-160"/>
              <a:t>e</a:t>
            </a:r>
            <a:r>
              <a:rPr dirty="0" spc="-250"/>
              <a:t>c</a:t>
            </a:r>
            <a:r>
              <a:rPr dirty="0" spc="-20"/>
              <a:t>t</a:t>
            </a:r>
            <a:r>
              <a:rPr dirty="0" spc="35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712" y="3752151"/>
            <a:ext cx="16530319" cy="478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00"/>
              </a:spcBef>
            </a:pPr>
            <a:r>
              <a:rPr dirty="0" sz="3100" spc="-100" b="1" i="1">
                <a:latin typeface="Arial"/>
                <a:cs typeface="Arial"/>
              </a:rPr>
              <a:t>Entre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95" b="1" i="1">
                <a:latin typeface="Arial"/>
                <a:cs typeface="Arial"/>
              </a:rPr>
              <a:t>2021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00" b="1" i="1">
                <a:latin typeface="Arial"/>
                <a:cs typeface="Arial"/>
              </a:rPr>
              <a:t>y</a:t>
            </a:r>
            <a:r>
              <a:rPr dirty="0" sz="3100" spc="-140" b="1" i="1">
                <a:latin typeface="Arial"/>
                <a:cs typeface="Arial"/>
              </a:rPr>
              <a:t> </a:t>
            </a:r>
            <a:r>
              <a:rPr dirty="0" sz="3100" spc="-75" b="1" i="1">
                <a:latin typeface="Arial"/>
                <a:cs typeface="Arial"/>
              </a:rPr>
              <a:t>julio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</a:t>
            </a:r>
            <a:r>
              <a:rPr dirty="0" sz="3100" spc="-140" b="1" i="1">
                <a:latin typeface="Arial"/>
                <a:cs typeface="Arial"/>
              </a:rPr>
              <a:t> </a:t>
            </a:r>
            <a:r>
              <a:rPr dirty="0" sz="3100" spc="-100" b="1" i="1">
                <a:latin typeface="Arial"/>
                <a:cs typeface="Arial"/>
              </a:rPr>
              <a:t>2022,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00" b="1" i="1">
                <a:latin typeface="Arial"/>
                <a:cs typeface="Arial"/>
              </a:rPr>
              <a:t>4,159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50" b="1" i="1">
                <a:latin typeface="Arial"/>
                <a:cs typeface="Arial"/>
              </a:rPr>
              <a:t>personas</a:t>
            </a:r>
            <a:r>
              <a:rPr dirty="0" sz="3100" spc="-140" b="1" i="1">
                <a:latin typeface="Arial"/>
                <a:cs typeface="Arial"/>
              </a:rPr>
              <a:t> </a:t>
            </a:r>
            <a:r>
              <a:rPr dirty="0" sz="3100" spc="-175" b="1" i="1">
                <a:latin typeface="Arial"/>
                <a:cs typeface="Arial"/>
              </a:rPr>
              <a:t>se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35" b="1" i="1">
                <a:latin typeface="Arial"/>
                <a:cs typeface="Arial"/>
              </a:rPr>
              <a:t>suicidaron</a:t>
            </a:r>
            <a:r>
              <a:rPr dirty="0" sz="3100" spc="-140" b="1" i="1">
                <a:latin typeface="Arial"/>
                <a:cs typeface="Arial"/>
              </a:rPr>
              <a:t> </a:t>
            </a:r>
            <a:r>
              <a:rPr dirty="0" sz="3100" spc="-55" b="1" i="1">
                <a:latin typeface="Arial"/>
                <a:cs typeface="Arial"/>
              </a:rPr>
              <a:t>en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25" b="1" i="1">
                <a:latin typeface="Arial"/>
                <a:cs typeface="Arial"/>
              </a:rPr>
              <a:t>Colombia,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40" b="1" i="1">
                <a:latin typeface="Arial"/>
                <a:cs typeface="Arial"/>
              </a:rPr>
              <a:t>incluyendo </a:t>
            </a:r>
            <a:r>
              <a:rPr dirty="0" sz="3100" spc="-100" b="1" i="1">
                <a:latin typeface="Arial"/>
                <a:cs typeface="Arial"/>
              </a:rPr>
              <a:t>1,714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55" b="1" i="1">
                <a:latin typeface="Arial"/>
                <a:cs typeface="Arial"/>
              </a:rPr>
              <a:t>jóvenes </a:t>
            </a:r>
            <a:r>
              <a:rPr dirty="0" sz="3100" spc="-850" b="1" i="1">
                <a:latin typeface="Arial"/>
                <a:cs typeface="Arial"/>
              </a:rPr>
              <a:t> </a:t>
            </a:r>
            <a:r>
              <a:rPr dirty="0" sz="3100" spc="-95" b="1" i="1">
                <a:latin typeface="Arial"/>
                <a:cs typeface="Arial"/>
              </a:rPr>
              <a:t>estudiantes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120" b="1" i="1">
                <a:latin typeface="Arial"/>
                <a:cs typeface="Arial"/>
              </a:rPr>
              <a:t>menores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65" b="1" i="1">
                <a:latin typeface="Arial"/>
                <a:cs typeface="Arial"/>
              </a:rPr>
              <a:t>29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130" b="1" i="1">
                <a:latin typeface="Arial"/>
                <a:cs typeface="Arial"/>
              </a:rPr>
              <a:t>años.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215" b="1" i="1">
                <a:latin typeface="Arial"/>
                <a:cs typeface="Arial"/>
              </a:rPr>
              <a:t>El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110" b="1" i="1">
                <a:latin typeface="Arial"/>
                <a:cs typeface="Arial"/>
              </a:rPr>
              <a:t>44.7%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165" b="1" i="1">
                <a:latin typeface="Arial"/>
                <a:cs typeface="Arial"/>
              </a:rPr>
              <a:t>los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150" b="1" i="1">
                <a:latin typeface="Arial"/>
                <a:cs typeface="Arial"/>
              </a:rPr>
              <a:t>niños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55" b="1" i="1">
                <a:latin typeface="Arial"/>
                <a:cs typeface="Arial"/>
              </a:rPr>
              <a:t>en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20" b="1" i="1">
                <a:latin typeface="Arial"/>
                <a:cs typeface="Arial"/>
              </a:rPr>
              <a:t>el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114" b="1" i="1">
                <a:latin typeface="Arial"/>
                <a:cs typeface="Arial"/>
              </a:rPr>
              <a:t>país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60" b="1" i="1">
                <a:latin typeface="Arial"/>
                <a:cs typeface="Arial"/>
              </a:rPr>
              <a:t>muestra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155" b="1" i="1">
                <a:latin typeface="Arial"/>
                <a:cs typeface="Arial"/>
              </a:rPr>
              <a:t>indicios</a:t>
            </a:r>
            <a:r>
              <a:rPr dirty="0" sz="3100" spc="-280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</a:t>
            </a:r>
            <a:r>
              <a:rPr dirty="0" sz="3100" spc="-275" b="1" i="1">
                <a:latin typeface="Arial"/>
                <a:cs typeface="Arial"/>
              </a:rPr>
              <a:t> </a:t>
            </a:r>
            <a:r>
              <a:rPr dirty="0" sz="3100" spc="-110" b="1" i="1">
                <a:latin typeface="Arial"/>
                <a:cs typeface="Arial"/>
              </a:rPr>
              <a:t>problemas </a:t>
            </a:r>
            <a:r>
              <a:rPr dirty="0" sz="3100" spc="-850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20" b="1" i="1">
                <a:latin typeface="Arial"/>
                <a:cs typeface="Arial"/>
              </a:rPr>
              <a:t>salud </a:t>
            </a:r>
            <a:r>
              <a:rPr dirty="0" sz="3100" spc="-30" b="1" i="1">
                <a:latin typeface="Arial"/>
                <a:cs typeface="Arial"/>
              </a:rPr>
              <a:t>mental, </a:t>
            </a:r>
            <a:r>
              <a:rPr dirty="0" sz="3100" spc="-100" b="1" i="1">
                <a:latin typeface="Arial"/>
                <a:cs typeface="Arial"/>
              </a:rPr>
              <a:t>y </a:t>
            </a:r>
            <a:r>
              <a:rPr dirty="0" sz="3100" spc="135" b="1" i="1">
                <a:latin typeface="Arial"/>
                <a:cs typeface="Arial"/>
              </a:rPr>
              <a:t>a </a:t>
            </a:r>
            <a:r>
              <a:rPr dirty="0" sz="3100" spc="-95" b="1" i="1">
                <a:latin typeface="Arial"/>
                <a:cs typeface="Arial"/>
              </a:rPr>
              <a:t>nivel </a:t>
            </a:r>
            <a:r>
              <a:rPr dirty="0" sz="3100" spc="-70" b="1" i="1">
                <a:latin typeface="Arial"/>
                <a:cs typeface="Arial"/>
              </a:rPr>
              <a:t>mundial, </a:t>
            </a:r>
            <a:r>
              <a:rPr dirty="0" sz="3100" spc="-20" b="1" i="1">
                <a:latin typeface="Arial"/>
                <a:cs typeface="Arial"/>
              </a:rPr>
              <a:t>el </a:t>
            </a:r>
            <a:r>
              <a:rPr dirty="0" sz="3100" spc="-105" b="1" i="1">
                <a:latin typeface="Arial"/>
                <a:cs typeface="Arial"/>
              </a:rPr>
              <a:t>5%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95" b="1" i="1">
                <a:latin typeface="Arial"/>
                <a:cs typeface="Arial"/>
              </a:rPr>
              <a:t>adultos </a:t>
            </a:r>
            <a:r>
              <a:rPr dirty="0" sz="3100" spc="-100" b="1" i="1">
                <a:latin typeface="Arial"/>
                <a:cs typeface="Arial"/>
              </a:rPr>
              <a:t>sufre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30" b="1" i="1">
                <a:latin typeface="Arial"/>
                <a:cs typeface="Arial"/>
              </a:rPr>
              <a:t>depresión, </a:t>
            </a:r>
            <a:r>
              <a:rPr dirty="0" sz="3100" spc="-150" b="1" i="1">
                <a:latin typeface="Arial"/>
                <a:cs typeface="Arial"/>
              </a:rPr>
              <a:t>siendo </a:t>
            </a:r>
            <a:r>
              <a:rPr dirty="0" sz="3100" spc="35" b="1" i="1">
                <a:latin typeface="Arial"/>
                <a:cs typeface="Arial"/>
              </a:rPr>
              <a:t>la </a:t>
            </a:r>
            <a:r>
              <a:rPr dirty="0" sz="3100" spc="-155" b="1" i="1">
                <a:latin typeface="Arial"/>
                <a:cs typeface="Arial"/>
              </a:rPr>
              <a:t>segunda 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40" b="1" i="1">
                <a:latin typeface="Arial"/>
                <a:cs typeface="Arial"/>
              </a:rPr>
              <a:t>causa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10" b="1" i="1">
                <a:latin typeface="Arial"/>
                <a:cs typeface="Arial"/>
              </a:rPr>
              <a:t>problemas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20" b="1" i="1">
                <a:latin typeface="Arial"/>
                <a:cs typeface="Arial"/>
              </a:rPr>
              <a:t>salud </a:t>
            </a:r>
            <a:r>
              <a:rPr dirty="0" sz="3100" spc="-55" b="1" i="1">
                <a:latin typeface="Arial"/>
                <a:cs typeface="Arial"/>
              </a:rPr>
              <a:t>en </a:t>
            </a:r>
            <a:r>
              <a:rPr dirty="0" sz="3100" spc="-125" b="1" i="1">
                <a:latin typeface="Arial"/>
                <a:cs typeface="Arial"/>
              </a:rPr>
              <a:t>Colombia. </a:t>
            </a:r>
            <a:r>
              <a:rPr dirty="0" sz="3100" spc="-250" b="1" i="1">
                <a:latin typeface="Arial"/>
                <a:cs typeface="Arial"/>
              </a:rPr>
              <a:t>En </a:t>
            </a:r>
            <a:r>
              <a:rPr dirty="0" sz="3100" spc="-20" b="1" i="1">
                <a:latin typeface="Arial"/>
                <a:cs typeface="Arial"/>
              </a:rPr>
              <a:t>el </a:t>
            </a:r>
            <a:r>
              <a:rPr dirty="0" sz="3100" spc="-95" b="1" i="1">
                <a:latin typeface="Arial"/>
                <a:cs typeface="Arial"/>
              </a:rPr>
              <a:t>contexto </a:t>
            </a:r>
            <a:r>
              <a:rPr dirty="0" sz="3100" spc="-70" b="1" i="1">
                <a:latin typeface="Arial"/>
                <a:cs typeface="Arial"/>
              </a:rPr>
              <a:t>del </a:t>
            </a:r>
            <a:r>
              <a:rPr dirty="0" sz="3100" spc="-285" b="1" i="1">
                <a:latin typeface="Arial"/>
                <a:cs typeface="Arial"/>
              </a:rPr>
              <a:t>SENA, </a:t>
            </a:r>
            <a:r>
              <a:rPr dirty="0" sz="3100" spc="-165" b="1" i="1">
                <a:latin typeface="Arial"/>
                <a:cs typeface="Arial"/>
              </a:rPr>
              <a:t>los </a:t>
            </a:r>
            <a:r>
              <a:rPr dirty="0" sz="3100" spc="-215" b="1" i="1">
                <a:latin typeface="Arial"/>
                <a:cs typeface="Arial"/>
              </a:rPr>
              <a:t>psicólogos </a:t>
            </a:r>
            <a:r>
              <a:rPr dirty="0" sz="3100" spc="-40" b="1" i="1">
                <a:latin typeface="Arial"/>
                <a:cs typeface="Arial"/>
              </a:rPr>
              <a:t>enfrentan </a:t>
            </a:r>
            <a:r>
              <a:rPr dirty="0" sz="3100" spc="-35" b="1" i="1">
                <a:latin typeface="Arial"/>
                <a:cs typeface="Arial"/>
              </a:rPr>
              <a:t> </a:t>
            </a:r>
            <a:r>
              <a:rPr dirty="0" sz="3100" spc="-160" b="1" i="1">
                <a:latin typeface="Arial"/>
                <a:cs typeface="Arial"/>
              </a:rPr>
              <a:t>numerosos </a:t>
            </a:r>
            <a:r>
              <a:rPr dirty="0" sz="3100" spc="-229" b="1" i="1">
                <a:latin typeface="Arial"/>
                <a:cs typeface="Arial"/>
              </a:rPr>
              <a:t>casos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55" b="1" i="1">
                <a:latin typeface="Arial"/>
                <a:cs typeface="Arial"/>
              </a:rPr>
              <a:t>jóvenes </a:t>
            </a:r>
            <a:r>
              <a:rPr dirty="0" sz="3100" spc="-130" b="1" i="1">
                <a:latin typeface="Arial"/>
                <a:cs typeface="Arial"/>
              </a:rPr>
              <a:t>aprendices </a:t>
            </a:r>
            <a:r>
              <a:rPr dirty="0" sz="3100" spc="-110" b="1" i="1">
                <a:latin typeface="Arial"/>
                <a:cs typeface="Arial"/>
              </a:rPr>
              <a:t>víctimas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120" b="1" i="1">
                <a:latin typeface="Arial"/>
                <a:cs typeface="Arial"/>
              </a:rPr>
              <a:t>violencia, </a:t>
            </a:r>
            <a:r>
              <a:rPr dirty="0" sz="3100" spc="-145" b="1" i="1">
                <a:latin typeface="Arial"/>
                <a:cs typeface="Arial"/>
              </a:rPr>
              <a:t>abuso </a:t>
            </a:r>
            <a:r>
              <a:rPr dirty="0" sz="3100" spc="-100" b="1" i="1">
                <a:latin typeface="Arial"/>
                <a:cs typeface="Arial"/>
              </a:rPr>
              <a:t>y </a:t>
            </a:r>
            <a:r>
              <a:rPr dirty="0" sz="3100" spc="-110" b="1" i="1">
                <a:latin typeface="Arial"/>
                <a:cs typeface="Arial"/>
              </a:rPr>
              <a:t>problemas </a:t>
            </a:r>
            <a:r>
              <a:rPr dirty="0" sz="3100" spc="-75" b="1" i="1">
                <a:latin typeface="Arial"/>
                <a:cs typeface="Arial"/>
              </a:rPr>
              <a:t>mentales, </a:t>
            </a:r>
            <a:r>
              <a:rPr dirty="0" sz="3100" spc="-70" b="1" i="1">
                <a:latin typeface="Arial"/>
                <a:cs typeface="Arial"/>
              </a:rPr>
              <a:t> </a:t>
            </a:r>
            <a:r>
              <a:rPr dirty="0" sz="3100" spc="-180" b="1" i="1">
                <a:latin typeface="Arial"/>
                <a:cs typeface="Arial"/>
              </a:rPr>
              <a:t>muchos </a:t>
            </a:r>
            <a:r>
              <a:rPr dirty="0" sz="3100" spc="-85" b="1" i="1">
                <a:latin typeface="Arial"/>
                <a:cs typeface="Arial"/>
              </a:rPr>
              <a:t>abandonan </a:t>
            </a:r>
            <a:r>
              <a:rPr dirty="0" sz="3100" spc="-250" b="1" i="1">
                <a:latin typeface="Arial"/>
                <a:cs typeface="Arial"/>
              </a:rPr>
              <a:t>sus </a:t>
            </a:r>
            <a:r>
              <a:rPr dirty="0" sz="3100" spc="-110" b="1" i="1">
                <a:latin typeface="Arial"/>
                <a:cs typeface="Arial"/>
              </a:rPr>
              <a:t>programas </a:t>
            </a:r>
            <a:r>
              <a:rPr dirty="0" sz="3100" spc="-70" b="1" i="1">
                <a:latin typeface="Arial"/>
                <a:cs typeface="Arial"/>
              </a:rPr>
              <a:t>de </a:t>
            </a:r>
            <a:r>
              <a:rPr dirty="0" sz="3100" spc="-95" b="1" i="1">
                <a:latin typeface="Arial"/>
                <a:cs typeface="Arial"/>
              </a:rPr>
              <a:t>formación. </a:t>
            </a:r>
            <a:r>
              <a:rPr dirty="0" sz="3100" spc="-215" b="1" i="1">
                <a:latin typeface="Arial"/>
                <a:cs typeface="Arial"/>
              </a:rPr>
              <a:t>El </a:t>
            </a:r>
            <a:r>
              <a:rPr dirty="0" sz="3100" spc="-125" b="1" i="1">
                <a:latin typeface="Arial"/>
                <a:cs typeface="Arial"/>
              </a:rPr>
              <a:t>proyecto </a:t>
            </a:r>
            <a:r>
              <a:rPr dirty="0" sz="3100" spc="-175" b="1" i="1">
                <a:latin typeface="Arial"/>
                <a:cs typeface="Arial"/>
              </a:rPr>
              <a:t>busca </a:t>
            </a:r>
            <a:r>
              <a:rPr dirty="0" sz="3100" spc="-55" b="1" i="1">
                <a:latin typeface="Arial"/>
                <a:cs typeface="Arial"/>
              </a:rPr>
              <a:t>abordar esta </a:t>
            </a:r>
            <a:r>
              <a:rPr dirty="0" sz="3100" spc="-114" b="1" i="1">
                <a:latin typeface="Arial"/>
                <a:cs typeface="Arial"/>
              </a:rPr>
              <a:t>situación </a:t>
            </a:r>
            <a:r>
              <a:rPr dirty="0" sz="3100" spc="-110" b="1" i="1">
                <a:latin typeface="Arial"/>
                <a:cs typeface="Arial"/>
              </a:rPr>
              <a:t> </a:t>
            </a:r>
            <a:r>
              <a:rPr dirty="0" sz="3100" spc="-95" b="1" i="1">
                <a:latin typeface="Arial"/>
                <a:cs typeface="Arial"/>
              </a:rPr>
              <a:t>brindando </a:t>
            </a:r>
            <a:r>
              <a:rPr dirty="0" sz="3100" spc="-125" b="1" i="1">
                <a:latin typeface="Arial"/>
                <a:cs typeface="Arial"/>
              </a:rPr>
              <a:t>apoyo </a:t>
            </a:r>
            <a:r>
              <a:rPr dirty="0" sz="3100" spc="135" b="1" i="1">
                <a:latin typeface="Arial"/>
                <a:cs typeface="Arial"/>
              </a:rPr>
              <a:t>a </a:t>
            </a:r>
            <a:r>
              <a:rPr dirty="0" sz="3100" spc="-80" b="1" i="1">
                <a:latin typeface="Arial"/>
                <a:cs typeface="Arial"/>
              </a:rPr>
              <a:t>través </a:t>
            </a:r>
            <a:r>
              <a:rPr dirty="0" sz="3100" spc="-70" b="1" i="1">
                <a:latin typeface="Arial"/>
                <a:cs typeface="Arial"/>
              </a:rPr>
              <a:t>de un </a:t>
            </a:r>
            <a:r>
              <a:rPr dirty="0" sz="3100" spc="-100" b="1" i="1">
                <a:latin typeface="Arial"/>
                <a:cs typeface="Arial"/>
              </a:rPr>
              <a:t>sistema </a:t>
            </a:r>
            <a:r>
              <a:rPr dirty="0" sz="3100" spc="-90" b="1" i="1">
                <a:latin typeface="Arial"/>
                <a:cs typeface="Arial"/>
              </a:rPr>
              <a:t>que </a:t>
            </a:r>
            <a:r>
              <a:rPr dirty="0" sz="3100" spc="-110" b="1" i="1">
                <a:latin typeface="Arial"/>
                <a:cs typeface="Arial"/>
              </a:rPr>
              <a:t>genere </a:t>
            </a:r>
            <a:r>
              <a:rPr dirty="0" sz="3100" spc="35" b="1" i="1">
                <a:latin typeface="Arial"/>
                <a:cs typeface="Arial"/>
              </a:rPr>
              <a:t>la </a:t>
            </a:r>
            <a:r>
              <a:rPr dirty="0" sz="3100" spc="-105" b="1" i="1">
                <a:latin typeface="Arial"/>
                <a:cs typeface="Arial"/>
              </a:rPr>
              <a:t>confianza </a:t>
            </a:r>
            <a:r>
              <a:rPr dirty="0" sz="3100" spc="-10" b="1" i="1">
                <a:latin typeface="Arial"/>
                <a:cs typeface="Arial"/>
              </a:rPr>
              <a:t>para </a:t>
            </a:r>
            <a:r>
              <a:rPr dirty="0" sz="3100" spc="-145" b="1" i="1">
                <a:latin typeface="Arial"/>
                <a:cs typeface="Arial"/>
              </a:rPr>
              <a:t>buscar </a:t>
            </a:r>
            <a:r>
              <a:rPr dirty="0" sz="3100" spc="-75" b="1" i="1">
                <a:latin typeface="Arial"/>
                <a:cs typeface="Arial"/>
              </a:rPr>
              <a:t>ayuda </a:t>
            </a:r>
            <a:r>
              <a:rPr dirty="0" sz="3100" spc="-100" b="1" i="1">
                <a:latin typeface="Arial"/>
                <a:cs typeface="Arial"/>
              </a:rPr>
              <a:t>y </a:t>
            </a:r>
            <a:r>
              <a:rPr dirty="0" sz="3100" spc="-85" b="1" i="1">
                <a:latin typeface="Arial"/>
                <a:cs typeface="Arial"/>
              </a:rPr>
              <a:t>brinde </a:t>
            </a:r>
            <a:r>
              <a:rPr dirty="0" sz="3100" spc="-80" b="1" i="1">
                <a:latin typeface="Arial"/>
                <a:cs typeface="Arial"/>
              </a:rPr>
              <a:t> </a:t>
            </a:r>
            <a:r>
              <a:rPr dirty="0" sz="3100" spc="-90" b="1" i="1">
                <a:latin typeface="Arial"/>
                <a:cs typeface="Arial"/>
              </a:rPr>
              <a:t>orientación.</a:t>
            </a:r>
            <a:r>
              <a:rPr dirty="0" sz="3100" spc="-85" b="1" i="1">
                <a:latin typeface="Arial"/>
                <a:cs typeface="Arial"/>
              </a:rPr>
              <a:t> </a:t>
            </a:r>
            <a:r>
              <a:rPr dirty="0" sz="3100" spc="-180" b="1" i="1">
                <a:latin typeface="Arial"/>
                <a:cs typeface="Arial"/>
              </a:rPr>
              <a:t>Este</a:t>
            </a:r>
            <a:r>
              <a:rPr dirty="0" sz="3100" spc="-175" b="1" i="1">
                <a:latin typeface="Arial"/>
                <a:cs typeface="Arial"/>
              </a:rPr>
              <a:t> </a:t>
            </a:r>
            <a:r>
              <a:rPr dirty="0" sz="3100" spc="-60" b="1" i="1">
                <a:latin typeface="Arial"/>
                <a:cs typeface="Arial"/>
              </a:rPr>
              <a:t>software</a:t>
            </a:r>
            <a:r>
              <a:rPr dirty="0" sz="3100" spc="-55" b="1" i="1">
                <a:latin typeface="Arial"/>
                <a:cs typeface="Arial"/>
              </a:rPr>
              <a:t> </a:t>
            </a:r>
            <a:r>
              <a:rPr dirty="0" sz="3100" spc="-105" b="1" i="1">
                <a:latin typeface="Arial"/>
                <a:cs typeface="Arial"/>
              </a:rPr>
              <a:t>ofrece</a:t>
            </a:r>
            <a:r>
              <a:rPr dirty="0" sz="3100" spc="-100" b="1" i="1">
                <a:latin typeface="Arial"/>
                <a:cs typeface="Arial"/>
              </a:rPr>
              <a:t> </a:t>
            </a:r>
            <a:r>
              <a:rPr dirty="0" sz="3100" spc="-175" b="1" i="1">
                <a:latin typeface="Arial"/>
                <a:cs typeface="Arial"/>
              </a:rPr>
              <a:t>recursos</a:t>
            </a:r>
            <a:r>
              <a:rPr dirty="0" sz="3100" spc="-170" b="1" i="1">
                <a:latin typeface="Arial"/>
                <a:cs typeface="Arial"/>
              </a:rPr>
              <a:t> </a:t>
            </a:r>
            <a:r>
              <a:rPr dirty="0" sz="3100" spc="-10" b="1" i="1">
                <a:latin typeface="Arial"/>
                <a:cs typeface="Arial"/>
              </a:rPr>
              <a:t>para</a:t>
            </a:r>
            <a:r>
              <a:rPr dirty="0" sz="3100" spc="-5" b="1" i="1">
                <a:latin typeface="Arial"/>
                <a:cs typeface="Arial"/>
              </a:rPr>
              <a:t> </a:t>
            </a:r>
            <a:r>
              <a:rPr dirty="0" sz="3100" spc="-30" b="1" i="1">
                <a:latin typeface="Arial"/>
                <a:cs typeface="Arial"/>
              </a:rPr>
              <a:t>fomentar</a:t>
            </a:r>
            <a:r>
              <a:rPr dirty="0" sz="3100" spc="-25" b="1" i="1">
                <a:latin typeface="Arial"/>
                <a:cs typeface="Arial"/>
              </a:rPr>
              <a:t> </a:t>
            </a:r>
            <a:r>
              <a:rPr dirty="0" sz="3100" spc="-100" b="1" i="1">
                <a:latin typeface="Arial"/>
                <a:cs typeface="Arial"/>
              </a:rPr>
              <a:t>y</a:t>
            </a:r>
            <a:r>
              <a:rPr dirty="0" sz="3100" spc="-95" b="1" i="1">
                <a:latin typeface="Arial"/>
                <a:cs typeface="Arial"/>
              </a:rPr>
              <a:t> </a:t>
            </a:r>
            <a:r>
              <a:rPr dirty="0" sz="3100" spc="-45" b="1" i="1">
                <a:latin typeface="Arial"/>
                <a:cs typeface="Arial"/>
              </a:rPr>
              <a:t>mejorar</a:t>
            </a:r>
            <a:r>
              <a:rPr dirty="0" sz="3100" spc="-40" b="1" i="1">
                <a:latin typeface="Arial"/>
                <a:cs typeface="Arial"/>
              </a:rPr>
              <a:t> </a:t>
            </a:r>
            <a:r>
              <a:rPr dirty="0" sz="3100" spc="35" b="1" i="1">
                <a:latin typeface="Arial"/>
                <a:cs typeface="Arial"/>
              </a:rPr>
              <a:t>la</a:t>
            </a:r>
            <a:r>
              <a:rPr dirty="0" sz="3100" spc="40" b="1" i="1">
                <a:latin typeface="Arial"/>
                <a:cs typeface="Arial"/>
              </a:rPr>
              <a:t> </a:t>
            </a:r>
            <a:r>
              <a:rPr dirty="0" sz="3100" spc="-120" b="1" i="1">
                <a:latin typeface="Arial"/>
                <a:cs typeface="Arial"/>
              </a:rPr>
              <a:t>salud</a:t>
            </a:r>
            <a:r>
              <a:rPr dirty="0" sz="3100" spc="-114" b="1" i="1">
                <a:latin typeface="Arial"/>
                <a:cs typeface="Arial"/>
              </a:rPr>
              <a:t> </a:t>
            </a:r>
            <a:r>
              <a:rPr dirty="0" sz="3100" spc="-30" b="1" i="1">
                <a:latin typeface="Arial"/>
                <a:cs typeface="Arial"/>
              </a:rPr>
              <a:t>mental, </a:t>
            </a:r>
            <a:r>
              <a:rPr dirty="0" sz="3100" spc="-25" b="1" i="1">
                <a:latin typeface="Arial"/>
                <a:cs typeface="Arial"/>
              </a:rPr>
              <a:t> </a:t>
            </a:r>
            <a:r>
              <a:rPr dirty="0" sz="3100" spc="-95" b="1" i="1">
                <a:latin typeface="Arial"/>
                <a:cs typeface="Arial"/>
              </a:rPr>
              <a:t>abordando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20" b="1" i="1">
                <a:latin typeface="Arial"/>
                <a:cs typeface="Arial"/>
              </a:rPr>
              <a:t>estrés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25" b="1" i="1">
                <a:latin typeface="Arial"/>
                <a:cs typeface="Arial"/>
              </a:rPr>
              <a:t>académico,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30" b="1" i="1">
                <a:latin typeface="Arial"/>
                <a:cs typeface="Arial"/>
              </a:rPr>
              <a:t>presión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50" b="1" i="1">
                <a:latin typeface="Arial"/>
                <a:cs typeface="Arial"/>
              </a:rPr>
              <a:t>social </a:t>
            </a:r>
            <a:r>
              <a:rPr dirty="0" sz="3100" spc="-100" b="1" i="1">
                <a:latin typeface="Arial"/>
                <a:cs typeface="Arial"/>
              </a:rPr>
              <a:t>y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altibajos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135" b="1" i="1">
                <a:latin typeface="Arial"/>
                <a:cs typeface="Arial"/>
              </a:rPr>
              <a:t>emocionales,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45" b="1" i="1">
                <a:latin typeface="Arial"/>
                <a:cs typeface="Arial"/>
              </a:rPr>
              <a:t>sin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-114" b="1" i="1">
                <a:latin typeface="Arial"/>
                <a:cs typeface="Arial"/>
              </a:rPr>
              <a:t>diagnosticar</a:t>
            </a:r>
            <a:r>
              <a:rPr dirty="0" sz="3100" spc="-145" b="1" i="1">
                <a:latin typeface="Arial"/>
                <a:cs typeface="Arial"/>
              </a:rPr>
              <a:t> </a:t>
            </a:r>
            <a:r>
              <a:rPr dirty="0" sz="3100" spc="-35" b="1" i="1">
                <a:latin typeface="Arial"/>
                <a:cs typeface="Arial"/>
              </a:rPr>
              <a:t>ni</a:t>
            </a:r>
            <a:r>
              <a:rPr dirty="0" sz="3100" spc="-150" b="1" i="1">
                <a:latin typeface="Arial"/>
                <a:cs typeface="Arial"/>
              </a:rPr>
              <a:t> </a:t>
            </a:r>
            <a:r>
              <a:rPr dirty="0" sz="3100" spc="35" b="1" i="1">
                <a:latin typeface="Arial"/>
                <a:cs typeface="Arial"/>
              </a:rPr>
              <a:t>tratar, </a:t>
            </a:r>
            <a:r>
              <a:rPr dirty="0" sz="3100" spc="-850" b="1" i="1">
                <a:latin typeface="Arial"/>
                <a:cs typeface="Arial"/>
              </a:rPr>
              <a:t> </a:t>
            </a:r>
            <a:r>
              <a:rPr dirty="0" sz="3100" spc="-95" b="1" i="1">
                <a:latin typeface="Arial"/>
                <a:cs typeface="Arial"/>
              </a:rPr>
              <a:t>dejando</a:t>
            </a:r>
            <a:r>
              <a:rPr dirty="0" sz="3100" spc="-300" b="1" i="1">
                <a:latin typeface="Arial"/>
                <a:cs typeface="Arial"/>
              </a:rPr>
              <a:t> </a:t>
            </a:r>
            <a:r>
              <a:rPr dirty="0" sz="3100" spc="-180" b="1" i="1">
                <a:latin typeface="Arial"/>
                <a:cs typeface="Arial"/>
              </a:rPr>
              <a:t>eso</a:t>
            </a:r>
            <a:r>
              <a:rPr dirty="0" sz="3100" spc="-295" b="1" i="1">
                <a:latin typeface="Arial"/>
                <a:cs typeface="Arial"/>
              </a:rPr>
              <a:t> </a:t>
            </a:r>
            <a:r>
              <a:rPr dirty="0" sz="3100" spc="-55" b="1" i="1">
                <a:latin typeface="Arial"/>
                <a:cs typeface="Arial"/>
              </a:rPr>
              <a:t>en</a:t>
            </a:r>
            <a:r>
              <a:rPr dirty="0" sz="3100" spc="-295" b="1" i="1">
                <a:latin typeface="Arial"/>
                <a:cs typeface="Arial"/>
              </a:rPr>
              <a:t> </a:t>
            </a:r>
            <a:r>
              <a:rPr dirty="0" sz="3100" spc="-120" b="1" i="1">
                <a:latin typeface="Arial"/>
                <a:cs typeface="Arial"/>
              </a:rPr>
              <a:t>manos</a:t>
            </a:r>
            <a:r>
              <a:rPr dirty="0" sz="3100" spc="-295" b="1" i="1">
                <a:latin typeface="Arial"/>
                <a:cs typeface="Arial"/>
              </a:rPr>
              <a:t> </a:t>
            </a:r>
            <a:r>
              <a:rPr dirty="0" sz="3100" spc="-70" b="1" i="1">
                <a:latin typeface="Arial"/>
                <a:cs typeface="Arial"/>
              </a:rPr>
              <a:t>de</a:t>
            </a:r>
            <a:r>
              <a:rPr dirty="0" sz="3100" spc="-295" b="1" i="1">
                <a:latin typeface="Arial"/>
                <a:cs typeface="Arial"/>
              </a:rPr>
              <a:t> </a:t>
            </a:r>
            <a:r>
              <a:rPr dirty="0" sz="3100" spc="-125" b="1" i="1">
                <a:latin typeface="Arial"/>
                <a:cs typeface="Arial"/>
              </a:rPr>
              <a:t>profesionales</a:t>
            </a:r>
            <a:r>
              <a:rPr dirty="0" sz="3100" spc="-295" b="1" i="1">
                <a:latin typeface="Arial"/>
                <a:cs typeface="Arial"/>
              </a:rPr>
              <a:t> </a:t>
            </a:r>
            <a:r>
              <a:rPr dirty="0" sz="3100" spc="-120" b="1" i="1">
                <a:latin typeface="Arial"/>
                <a:cs typeface="Arial"/>
              </a:rPr>
              <a:t>capacitados.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431" y="704868"/>
            <a:ext cx="127673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A</a:t>
            </a:r>
            <a:r>
              <a:rPr dirty="0" spc="-200"/>
              <a:t>l</a:t>
            </a:r>
            <a:r>
              <a:rPr dirty="0" spc="-250"/>
              <a:t>c</a:t>
            </a:r>
            <a:r>
              <a:rPr dirty="0" spc="204"/>
              <a:t>a</a:t>
            </a:r>
            <a:r>
              <a:rPr dirty="0" spc="175"/>
              <a:t>n</a:t>
            </a:r>
            <a:r>
              <a:rPr dirty="0" spc="-250"/>
              <a:t>c</a:t>
            </a:r>
            <a:r>
              <a:rPr dirty="0" spc="105"/>
              <a:t>e</a:t>
            </a:r>
            <a:r>
              <a:rPr dirty="0" spc="-800"/>
              <a:t> </a:t>
            </a:r>
            <a:r>
              <a:rPr dirty="0" spc="229"/>
              <a:t>y</a:t>
            </a:r>
            <a:r>
              <a:rPr dirty="0" spc="-800"/>
              <a:t> </a:t>
            </a:r>
            <a:r>
              <a:rPr dirty="0" spc="-200"/>
              <a:t>l</a:t>
            </a:r>
            <a:r>
              <a:rPr dirty="0" spc="-220"/>
              <a:t>i</a:t>
            </a:r>
            <a:r>
              <a:rPr dirty="0" spc="540"/>
              <a:t>m</a:t>
            </a:r>
            <a:r>
              <a:rPr dirty="0" spc="-220"/>
              <a:t>i</a:t>
            </a:r>
            <a:r>
              <a:rPr dirty="0" spc="-20"/>
              <a:t>t</a:t>
            </a:r>
            <a:r>
              <a:rPr dirty="0" spc="204"/>
              <a:t>a</a:t>
            </a:r>
            <a:r>
              <a:rPr dirty="0" spc="-250"/>
              <a:t>c</a:t>
            </a:r>
            <a:r>
              <a:rPr dirty="0" spc="-220"/>
              <a:t>i</a:t>
            </a:r>
            <a:r>
              <a:rPr dirty="0" spc="85"/>
              <a:t>ó</a:t>
            </a:r>
            <a:r>
              <a:rPr dirty="0" spc="440"/>
              <a:t>n</a:t>
            </a:r>
            <a:r>
              <a:rPr dirty="0" spc="-800"/>
              <a:t> </a:t>
            </a:r>
            <a:r>
              <a:rPr dirty="0" spc="75"/>
              <a:t>d</a:t>
            </a:r>
            <a:r>
              <a:rPr dirty="0" spc="-160"/>
              <a:t>e</a:t>
            </a:r>
            <a:r>
              <a:rPr dirty="0" spc="65"/>
              <a:t>l</a:t>
            </a:r>
            <a:r>
              <a:rPr dirty="0" spc="-800"/>
              <a:t> </a:t>
            </a:r>
            <a:r>
              <a:rPr dirty="0" spc="65"/>
              <a:t>p</a:t>
            </a:r>
            <a:r>
              <a:rPr dirty="0" spc="-90"/>
              <a:t>r</a:t>
            </a:r>
            <a:r>
              <a:rPr dirty="0" spc="85"/>
              <a:t>o</a:t>
            </a:r>
            <a:r>
              <a:rPr dirty="0" spc="-35"/>
              <a:t>y</a:t>
            </a:r>
            <a:r>
              <a:rPr dirty="0" spc="-160"/>
              <a:t>e</a:t>
            </a:r>
            <a:r>
              <a:rPr dirty="0" spc="-250"/>
              <a:t>c</a:t>
            </a:r>
            <a:r>
              <a:rPr dirty="0" spc="-20"/>
              <a:t>t</a:t>
            </a:r>
            <a:r>
              <a:rPr dirty="0" spc="35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105262"/>
            <a:ext cx="16177260" cy="4703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3400" spc="-240" b="1" i="1">
                <a:latin typeface="Arial"/>
                <a:cs typeface="Arial"/>
              </a:rPr>
              <a:t>El</a:t>
            </a:r>
            <a:r>
              <a:rPr dirty="0" sz="3400" spc="-140" b="1" i="1">
                <a:latin typeface="Arial"/>
                <a:cs typeface="Arial"/>
              </a:rPr>
              <a:t> </a:t>
            </a:r>
            <a:r>
              <a:rPr dirty="0" sz="3400" spc="-70" b="1" i="1">
                <a:latin typeface="Arial"/>
                <a:cs typeface="Arial"/>
              </a:rPr>
              <a:t>software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propuesto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35" b="1" i="1">
                <a:latin typeface="Arial"/>
                <a:cs typeface="Arial"/>
              </a:rPr>
              <a:t>tiene</a:t>
            </a:r>
            <a:r>
              <a:rPr dirty="0" sz="3400" spc="-140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un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85" b="1" i="1">
                <a:latin typeface="Arial"/>
                <a:cs typeface="Arial"/>
              </a:rPr>
              <a:t>impacto</a:t>
            </a:r>
            <a:r>
              <a:rPr dirty="0" sz="3400" spc="-135" b="1" i="1">
                <a:latin typeface="Arial"/>
                <a:cs typeface="Arial"/>
              </a:rPr>
              <a:t> significativo </a:t>
            </a:r>
            <a:r>
              <a:rPr dirty="0" sz="3400" spc="-65" b="1" i="1">
                <a:latin typeface="Arial"/>
                <a:cs typeface="Arial"/>
              </a:rPr>
              <a:t>en</a:t>
            </a:r>
            <a:r>
              <a:rPr dirty="0" sz="3400" spc="-140" b="1" i="1">
                <a:latin typeface="Arial"/>
                <a:cs typeface="Arial"/>
              </a:rPr>
              <a:t> </a:t>
            </a:r>
            <a:r>
              <a:rPr dirty="0" sz="3400" spc="40" b="1" i="1">
                <a:latin typeface="Arial"/>
                <a:cs typeface="Arial"/>
              </a:rPr>
              <a:t>la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95" b="1" i="1">
                <a:latin typeface="Arial"/>
                <a:cs typeface="Arial"/>
              </a:rPr>
              <a:t>vida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80" b="1" i="1">
                <a:latin typeface="Arial"/>
                <a:cs typeface="Arial"/>
              </a:rPr>
              <a:t>de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180" b="1" i="1">
                <a:latin typeface="Arial"/>
                <a:cs typeface="Arial"/>
              </a:rPr>
              <a:t>los</a:t>
            </a:r>
            <a:r>
              <a:rPr dirty="0" sz="3400" spc="-140" b="1" i="1">
                <a:latin typeface="Arial"/>
                <a:cs typeface="Arial"/>
              </a:rPr>
              <a:t> </a:t>
            </a:r>
            <a:r>
              <a:rPr dirty="0" sz="3400" spc="-145" b="1" i="1">
                <a:latin typeface="Arial"/>
                <a:cs typeface="Arial"/>
              </a:rPr>
              <a:t>aprendices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del </a:t>
            </a:r>
            <a:r>
              <a:rPr dirty="0" sz="3400" spc="-930" b="1" i="1">
                <a:latin typeface="Arial"/>
                <a:cs typeface="Arial"/>
              </a:rPr>
              <a:t> </a:t>
            </a:r>
            <a:r>
              <a:rPr dirty="0" sz="3400" spc="-170" b="1" i="1">
                <a:latin typeface="Arial"/>
                <a:cs typeface="Arial"/>
              </a:rPr>
              <a:t>Sena,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facilitando</a:t>
            </a:r>
            <a:r>
              <a:rPr dirty="0" sz="3400" spc="-195" b="1" i="1">
                <a:latin typeface="Arial"/>
                <a:cs typeface="Arial"/>
              </a:rPr>
              <a:t> </a:t>
            </a:r>
            <a:r>
              <a:rPr dirty="0" sz="3400" spc="-25" b="1" i="1">
                <a:latin typeface="Arial"/>
                <a:cs typeface="Arial"/>
              </a:rPr>
              <a:t>el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25" b="1" i="1">
                <a:latin typeface="Arial"/>
                <a:cs typeface="Arial"/>
              </a:rPr>
              <a:t>trabajo</a:t>
            </a:r>
            <a:r>
              <a:rPr dirty="0" sz="3400" spc="-195" b="1" i="1">
                <a:latin typeface="Arial"/>
                <a:cs typeface="Arial"/>
              </a:rPr>
              <a:t> </a:t>
            </a:r>
            <a:r>
              <a:rPr dirty="0" sz="3400" spc="-80" b="1" i="1">
                <a:latin typeface="Arial"/>
                <a:cs typeface="Arial"/>
              </a:rPr>
              <a:t>de</a:t>
            </a:r>
            <a:r>
              <a:rPr dirty="0" sz="3400" spc="-195" b="1" i="1">
                <a:latin typeface="Arial"/>
                <a:cs typeface="Arial"/>
              </a:rPr>
              <a:t> </a:t>
            </a:r>
            <a:r>
              <a:rPr dirty="0" sz="3400" spc="-180" b="1" i="1">
                <a:latin typeface="Arial"/>
                <a:cs typeface="Arial"/>
              </a:rPr>
              <a:t>los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235" b="1" i="1">
                <a:latin typeface="Arial"/>
                <a:cs typeface="Arial"/>
              </a:rPr>
              <a:t>psicólogos</a:t>
            </a:r>
            <a:r>
              <a:rPr dirty="0" sz="3400" spc="-195" b="1" i="1">
                <a:latin typeface="Arial"/>
                <a:cs typeface="Arial"/>
              </a:rPr>
              <a:t> </a:t>
            </a:r>
            <a:r>
              <a:rPr dirty="0" sz="3400" spc="40" b="1" i="1">
                <a:latin typeface="Arial"/>
                <a:cs typeface="Arial"/>
              </a:rPr>
              <a:t>al</a:t>
            </a:r>
            <a:r>
              <a:rPr dirty="0" sz="3400" spc="-195" b="1" i="1">
                <a:latin typeface="Arial"/>
                <a:cs typeface="Arial"/>
              </a:rPr>
              <a:t> </a:t>
            </a:r>
            <a:r>
              <a:rPr dirty="0" sz="3400" spc="-100" b="1" i="1">
                <a:latin typeface="Arial"/>
                <a:cs typeface="Arial"/>
              </a:rPr>
              <a:t>ofrecer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70" b="1" i="1">
                <a:latin typeface="Arial"/>
                <a:cs typeface="Arial"/>
              </a:rPr>
              <a:t>herramientas</a:t>
            </a:r>
            <a:r>
              <a:rPr dirty="0" sz="3400" spc="-195" b="1" i="1">
                <a:latin typeface="Arial"/>
                <a:cs typeface="Arial"/>
              </a:rPr>
              <a:t> accesibles</a:t>
            </a:r>
            <a:r>
              <a:rPr dirty="0" sz="3400" spc="-200" b="1" i="1">
                <a:latin typeface="Arial"/>
                <a:cs typeface="Arial"/>
              </a:rPr>
              <a:t> </a:t>
            </a:r>
            <a:r>
              <a:rPr dirty="0" sz="3400" spc="-10" b="1" i="1">
                <a:latin typeface="Arial"/>
                <a:cs typeface="Arial"/>
              </a:rPr>
              <a:t>para </a:t>
            </a:r>
            <a:r>
              <a:rPr dirty="0" sz="3400" spc="-930" b="1" i="1">
                <a:latin typeface="Arial"/>
                <a:cs typeface="Arial"/>
              </a:rPr>
              <a:t> </a:t>
            </a:r>
            <a:r>
              <a:rPr dirty="0" sz="3400" spc="-50" b="1" i="1">
                <a:latin typeface="Arial"/>
                <a:cs typeface="Arial"/>
              </a:rPr>
              <a:t>mejorar </a:t>
            </a:r>
            <a:r>
              <a:rPr dirty="0" sz="3400" spc="-25" b="1" i="1">
                <a:latin typeface="Arial"/>
                <a:cs typeface="Arial"/>
              </a:rPr>
              <a:t>el </a:t>
            </a:r>
            <a:r>
              <a:rPr dirty="0" sz="3400" spc="-85" b="1" i="1">
                <a:latin typeface="Arial"/>
                <a:cs typeface="Arial"/>
              </a:rPr>
              <a:t>bienestar </a:t>
            </a:r>
            <a:r>
              <a:rPr dirty="0" sz="3400" spc="-120" b="1" i="1">
                <a:latin typeface="Arial"/>
                <a:cs typeface="Arial"/>
              </a:rPr>
              <a:t>emocional. Brinda </a:t>
            </a:r>
            <a:r>
              <a:rPr dirty="0" sz="3400" spc="-75" b="1" i="1">
                <a:latin typeface="Arial"/>
                <a:cs typeface="Arial"/>
              </a:rPr>
              <a:t>un </a:t>
            </a:r>
            <a:r>
              <a:rPr dirty="0" sz="3400" spc="-80" b="1" i="1">
                <a:latin typeface="Arial"/>
                <a:cs typeface="Arial"/>
              </a:rPr>
              <a:t>entorno </a:t>
            </a:r>
            <a:r>
              <a:rPr dirty="0" sz="3400" spc="-190" b="1" i="1">
                <a:latin typeface="Arial"/>
                <a:cs typeface="Arial"/>
              </a:rPr>
              <a:t>seguro </a:t>
            </a:r>
            <a:r>
              <a:rPr dirty="0" sz="3400" spc="-140" b="1" i="1">
                <a:latin typeface="Arial"/>
                <a:cs typeface="Arial"/>
              </a:rPr>
              <a:t>donde </a:t>
            </a:r>
            <a:r>
              <a:rPr dirty="0" sz="3400" spc="-180" b="1" i="1">
                <a:latin typeface="Arial"/>
                <a:cs typeface="Arial"/>
              </a:rPr>
              <a:t>los </a:t>
            </a:r>
            <a:r>
              <a:rPr dirty="0" sz="3400" spc="-105" b="1" i="1">
                <a:latin typeface="Arial"/>
                <a:cs typeface="Arial"/>
              </a:rPr>
              <a:t>estudiantes </a:t>
            </a:r>
            <a:r>
              <a:rPr dirty="0" sz="3400" spc="-100" b="1" i="1">
                <a:latin typeface="Arial"/>
                <a:cs typeface="Arial"/>
              </a:rPr>
              <a:t> </a:t>
            </a:r>
            <a:r>
              <a:rPr dirty="0" sz="3400" spc="-125" b="1" i="1">
                <a:latin typeface="Arial"/>
                <a:cs typeface="Arial"/>
              </a:rPr>
              <a:t>pueden </a:t>
            </a:r>
            <a:r>
              <a:rPr dirty="0" sz="3400" spc="-165" b="1" i="1">
                <a:latin typeface="Arial"/>
                <a:cs typeface="Arial"/>
              </a:rPr>
              <a:t>buscar</a:t>
            </a:r>
            <a:r>
              <a:rPr dirty="0" sz="3400" spc="-160" b="1" i="1">
                <a:latin typeface="Arial"/>
                <a:cs typeface="Arial"/>
              </a:rPr>
              <a:t> </a:t>
            </a:r>
            <a:r>
              <a:rPr dirty="0" sz="3400" spc="-140" b="1" i="1">
                <a:latin typeface="Arial"/>
                <a:cs typeface="Arial"/>
              </a:rPr>
              <a:t>apoyo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y </a:t>
            </a:r>
            <a:r>
              <a:rPr dirty="0" sz="3400" spc="-110" b="1" i="1">
                <a:latin typeface="Arial"/>
                <a:cs typeface="Arial"/>
              </a:rPr>
              <a:t>autocuidado. </a:t>
            </a:r>
            <a:r>
              <a:rPr dirty="0" sz="3400" spc="-240" b="1" i="1">
                <a:latin typeface="Arial"/>
                <a:cs typeface="Arial"/>
              </a:rPr>
              <a:t>El</a:t>
            </a:r>
            <a:r>
              <a:rPr dirty="0" sz="3400" spc="-235" b="1" i="1">
                <a:latin typeface="Arial"/>
                <a:cs typeface="Arial"/>
              </a:rPr>
              <a:t> </a:t>
            </a:r>
            <a:r>
              <a:rPr dirty="0" sz="3400" spc="-135" b="1" i="1">
                <a:latin typeface="Arial"/>
                <a:cs typeface="Arial"/>
              </a:rPr>
              <a:t>proyecto</a:t>
            </a:r>
            <a:r>
              <a:rPr dirty="0" sz="3400" spc="-130" b="1" i="1">
                <a:latin typeface="Arial"/>
                <a:cs typeface="Arial"/>
              </a:rPr>
              <a:t> </a:t>
            </a:r>
            <a:r>
              <a:rPr dirty="0" sz="3400" spc="-70" b="1" i="1">
                <a:latin typeface="Arial"/>
                <a:cs typeface="Arial"/>
              </a:rPr>
              <a:t>abarca </a:t>
            </a:r>
            <a:r>
              <a:rPr dirty="0" sz="3400" spc="-105" b="1" i="1">
                <a:latin typeface="Arial"/>
                <a:cs typeface="Arial"/>
              </a:rPr>
              <a:t>información </a:t>
            </a:r>
            <a:r>
              <a:rPr dirty="0" sz="3400" spc="-100" b="1" i="1">
                <a:latin typeface="Arial"/>
                <a:cs typeface="Arial"/>
              </a:rPr>
              <a:t>educativa, </a:t>
            </a:r>
            <a:r>
              <a:rPr dirty="0" sz="3400" spc="-95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técnicas</a:t>
            </a:r>
            <a:r>
              <a:rPr dirty="0" sz="3400" spc="-145" b="1" i="1">
                <a:latin typeface="Arial"/>
                <a:cs typeface="Arial"/>
              </a:rPr>
              <a:t> </a:t>
            </a:r>
            <a:r>
              <a:rPr dirty="0" sz="3400" spc="-10" b="1" i="1">
                <a:latin typeface="Arial"/>
                <a:cs typeface="Arial"/>
              </a:rPr>
              <a:t>para</a:t>
            </a:r>
            <a:r>
              <a:rPr dirty="0" sz="3400" spc="-5" b="1" i="1">
                <a:latin typeface="Arial"/>
                <a:cs typeface="Arial"/>
              </a:rPr>
              <a:t> </a:t>
            </a:r>
            <a:r>
              <a:rPr dirty="0" sz="3400" spc="-105" b="1" i="1">
                <a:latin typeface="Arial"/>
                <a:cs typeface="Arial"/>
              </a:rPr>
              <a:t>hábitos</a:t>
            </a:r>
            <a:r>
              <a:rPr dirty="0" sz="3400" spc="-100" b="1" i="1">
                <a:latin typeface="Arial"/>
                <a:cs typeface="Arial"/>
              </a:rPr>
              <a:t> </a:t>
            </a:r>
            <a:r>
              <a:rPr dirty="0" sz="3400" spc="-140" b="1" i="1">
                <a:latin typeface="Arial"/>
                <a:cs typeface="Arial"/>
              </a:rPr>
              <a:t>saludables,</a:t>
            </a:r>
            <a:r>
              <a:rPr dirty="0" sz="3400" spc="-135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asesoramiento</a:t>
            </a:r>
            <a:r>
              <a:rPr dirty="0" sz="3400" spc="-110" b="1" i="1">
                <a:latin typeface="Arial"/>
                <a:cs typeface="Arial"/>
              </a:rPr>
              <a:t> </a:t>
            </a:r>
            <a:r>
              <a:rPr dirty="0" sz="3400" spc="-65" b="1" i="1">
                <a:latin typeface="Arial"/>
                <a:cs typeface="Arial"/>
              </a:rPr>
              <a:t>automático</a:t>
            </a:r>
            <a:r>
              <a:rPr dirty="0" sz="3400" spc="-60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y</a:t>
            </a:r>
            <a:r>
              <a:rPr dirty="0" sz="3400" spc="-110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seguimiento </a:t>
            </a:r>
            <a:r>
              <a:rPr dirty="0" sz="3400" spc="-125" b="1" i="1">
                <a:latin typeface="Arial"/>
                <a:cs typeface="Arial"/>
              </a:rPr>
              <a:t> emocional, </a:t>
            </a:r>
            <a:r>
              <a:rPr dirty="0" sz="3400" spc="-95" b="1" i="1">
                <a:latin typeface="Arial"/>
                <a:cs typeface="Arial"/>
              </a:rPr>
              <a:t>pero </a:t>
            </a:r>
            <a:r>
              <a:rPr dirty="0" sz="3400" spc="-195" b="1" i="1">
                <a:latin typeface="Arial"/>
                <a:cs typeface="Arial"/>
              </a:rPr>
              <a:t>se </a:t>
            </a:r>
            <a:r>
              <a:rPr dirty="0" sz="3400" spc="5" b="1" i="1">
                <a:latin typeface="Arial"/>
                <a:cs typeface="Arial"/>
              </a:rPr>
              <a:t>limita </a:t>
            </a:r>
            <a:r>
              <a:rPr dirty="0" sz="3400" spc="40" b="1" i="1">
                <a:latin typeface="Arial"/>
                <a:cs typeface="Arial"/>
              </a:rPr>
              <a:t>al </a:t>
            </a:r>
            <a:r>
              <a:rPr dirty="0" sz="3400" spc="-40" b="1" i="1">
                <a:latin typeface="Arial"/>
                <a:cs typeface="Arial"/>
              </a:rPr>
              <a:t>ámbito </a:t>
            </a:r>
            <a:r>
              <a:rPr dirty="0" sz="3400" spc="-195" b="1" i="1">
                <a:latin typeface="Arial"/>
                <a:cs typeface="Arial"/>
              </a:rPr>
              <a:t>psicosocial. </a:t>
            </a:r>
            <a:r>
              <a:rPr dirty="0" sz="3400" spc="-175" b="1" i="1">
                <a:latin typeface="Arial"/>
                <a:cs typeface="Arial"/>
              </a:rPr>
              <a:t>Aunque </a:t>
            </a:r>
            <a:r>
              <a:rPr dirty="0" sz="3400" spc="-95" b="1" i="1">
                <a:latin typeface="Arial"/>
                <a:cs typeface="Arial"/>
              </a:rPr>
              <a:t>este </a:t>
            </a:r>
            <a:r>
              <a:rPr dirty="0" sz="3400" spc="-110" b="1" i="1">
                <a:latin typeface="Arial"/>
                <a:cs typeface="Arial"/>
              </a:rPr>
              <a:t>enfoque </a:t>
            </a:r>
            <a:r>
              <a:rPr dirty="0" sz="3400" spc="-114" b="1" i="1">
                <a:latin typeface="Arial"/>
                <a:cs typeface="Arial"/>
              </a:rPr>
              <a:t>generalizado </a:t>
            </a:r>
            <a:r>
              <a:rPr dirty="0" sz="3400" spc="-110" b="1" i="1">
                <a:latin typeface="Arial"/>
                <a:cs typeface="Arial"/>
              </a:rPr>
              <a:t> </a:t>
            </a:r>
            <a:r>
              <a:rPr dirty="0" sz="3400" spc="-70" b="1" i="1">
                <a:latin typeface="Arial"/>
                <a:cs typeface="Arial"/>
              </a:rPr>
              <a:t>abarca </a:t>
            </a:r>
            <a:r>
              <a:rPr dirty="0" sz="3400" spc="-195" b="1" i="1">
                <a:latin typeface="Arial"/>
                <a:cs typeface="Arial"/>
              </a:rPr>
              <a:t>diversos </a:t>
            </a:r>
            <a:r>
              <a:rPr dirty="0" sz="3400" spc="-110" b="1" i="1">
                <a:latin typeface="Arial"/>
                <a:cs typeface="Arial"/>
              </a:rPr>
              <a:t>factores, </a:t>
            </a:r>
            <a:r>
              <a:rPr dirty="0" sz="3400" spc="-180" b="1" i="1">
                <a:latin typeface="Arial"/>
                <a:cs typeface="Arial"/>
              </a:rPr>
              <a:t>como </a:t>
            </a:r>
            <a:r>
              <a:rPr dirty="0" sz="3400" spc="-25" b="1" i="1">
                <a:latin typeface="Arial"/>
                <a:cs typeface="Arial"/>
              </a:rPr>
              <a:t>el </a:t>
            </a:r>
            <a:r>
              <a:rPr dirty="0" sz="3400" spc="-80" b="1" i="1">
                <a:latin typeface="Arial"/>
                <a:cs typeface="Arial"/>
              </a:rPr>
              <a:t>entorno </a:t>
            </a:r>
            <a:r>
              <a:rPr dirty="0" sz="3400" spc="-165" b="1" i="1">
                <a:latin typeface="Arial"/>
                <a:cs typeface="Arial"/>
              </a:rPr>
              <a:t>social </a:t>
            </a:r>
            <a:r>
              <a:rPr dirty="0" sz="3400" spc="-114" b="1" i="1">
                <a:latin typeface="Arial"/>
                <a:cs typeface="Arial"/>
              </a:rPr>
              <a:t>y </a:t>
            </a:r>
            <a:r>
              <a:rPr dirty="0" sz="3400" spc="-75" b="1" i="1">
                <a:latin typeface="Arial"/>
                <a:cs typeface="Arial"/>
              </a:rPr>
              <a:t>cultural, </a:t>
            </a:r>
            <a:r>
              <a:rPr dirty="0" sz="3400" spc="-85" b="1" i="1">
                <a:latin typeface="Arial"/>
                <a:cs typeface="Arial"/>
              </a:rPr>
              <a:t>podría </a:t>
            </a:r>
            <a:r>
              <a:rPr dirty="0" sz="3400" spc="-110" b="1" i="1">
                <a:latin typeface="Arial"/>
                <a:cs typeface="Arial"/>
              </a:rPr>
              <a:t>no </a:t>
            </a:r>
            <a:r>
              <a:rPr dirty="0" sz="3400" spc="-135" b="1" i="1">
                <a:latin typeface="Arial"/>
                <a:cs typeface="Arial"/>
              </a:rPr>
              <a:t>ser </a:t>
            </a:r>
            <a:r>
              <a:rPr dirty="0" sz="3400" spc="-114" b="1" i="1">
                <a:latin typeface="Arial"/>
                <a:cs typeface="Arial"/>
              </a:rPr>
              <a:t>suficiente </a:t>
            </a:r>
            <a:r>
              <a:rPr dirty="0" sz="3400" spc="-110" b="1" i="1">
                <a:latin typeface="Arial"/>
                <a:cs typeface="Arial"/>
              </a:rPr>
              <a:t> </a:t>
            </a:r>
            <a:r>
              <a:rPr dirty="0" sz="3400" spc="-10" b="1" i="1">
                <a:latin typeface="Arial"/>
                <a:cs typeface="Arial"/>
              </a:rPr>
              <a:t>para</a:t>
            </a:r>
            <a:r>
              <a:rPr dirty="0" sz="3400" spc="-229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situaciones</a:t>
            </a:r>
            <a:r>
              <a:rPr dirty="0" sz="3400" spc="-225" b="1" i="1">
                <a:latin typeface="Arial"/>
                <a:cs typeface="Arial"/>
              </a:rPr>
              <a:t> </a:t>
            </a:r>
            <a:r>
              <a:rPr dirty="0" sz="3400" spc="-110" b="1" i="1">
                <a:latin typeface="Arial"/>
                <a:cs typeface="Arial"/>
              </a:rPr>
              <a:t>más</a:t>
            </a:r>
            <a:r>
              <a:rPr dirty="0" sz="3400" spc="-225" b="1" i="1">
                <a:latin typeface="Arial"/>
                <a:cs typeface="Arial"/>
              </a:rPr>
              <a:t> </a:t>
            </a:r>
            <a:r>
              <a:rPr dirty="0" sz="3400" spc="-150" b="1" i="1">
                <a:latin typeface="Arial"/>
                <a:cs typeface="Arial"/>
              </a:rPr>
              <a:t>complejas</a:t>
            </a:r>
            <a:r>
              <a:rPr dirty="0" sz="3400" spc="-220" b="1" i="1">
                <a:latin typeface="Arial"/>
                <a:cs typeface="Arial"/>
              </a:rPr>
              <a:t> </a:t>
            </a:r>
            <a:r>
              <a:rPr dirty="0" sz="3400" spc="-100" b="1" i="1">
                <a:latin typeface="Arial"/>
                <a:cs typeface="Arial"/>
              </a:rPr>
              <a:t>que</a:t>
            </a:r>
            <a:r>
              <a:rPr dirty="0" sz="3400" spc="-225" b="1" i="1">
                <a:latin typeface="Arial"/>
                <a:cs typeface="Arial"/>
              </a:rPr>
              <a:t> </a:t>
            </a:r>
            <a:r>
              <a:rPr dirty="0" sz="3400" spc="-75" b="1" i="1">
                <a:latin typeface="Arial"/>
                <a:cs typeface="Arial"/>
              </a:rPr>
              <a:t>requieran</a:t>
            </a:r>
            <a:r>
              <a:rPr dirty="0" sz="3400" spc="-229" b="1" i="1">
                <a:latin typeface="Arial"/>
                <a:cs typeface="Arial"/>
              </a:rPr>
              <a:t> </a:t>
            </a:r>
            <a:r>
              <a:rPr dirty="0" sz="3400" spc="-50" b="1" i="1">
                <a:latin typeface="Arial"/>
                <a:cs typeface="Arial"/>
              </a:rPr>
              <a:t>una</a:t>
            </a:r>
            <a:r>
              <a:rPr dirty="0" sz="3400" spc="-229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intervención</a:t>
            </a:r>
            <a:r>
              <a:rPr dirty="0" sz="3400" spc="-229" b="1" i="1">
                <a:latin typeface="Arial"/>
                <a:cs typeface="Arial"/>
              </a:rPr>
              <a:t> </a:t>
            </a:r>
            <a:r>
              <a:rPr dirty="0" sz="3400" spc="-110" b="1" i="1">
                <a:latin typeface="Arial"/>
                <a:cs typeface="Arial"/>
              </a:rPr>
              <a:t>más</a:t>
            </a:r>
            <a:r>
              <a:rPr dirty="0" sz="3400" spc="-220" b="1" i="1">
                <a:latin typeface="Arial"/>
                <a:cs typeface="Arial"/>
              </a:rPr>
              <a:t> </a:t>
            </a:r>
            <a:r>
              <a:rPr dirty="0" sz="3400" spc="-105" b="1" i="1">
                <a:latin typeface="Arial"/>
                <a:cs typeface="Arial"/>
              </a:rPr>
              <a:t>individualizada </a:t>
            </a:r>
            <a:r>
              <a:rPr dirty="0" sz="3400" spc="-935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y</a:t>
            </a:r>
            <a:r>
              <a:rPr dirty="0" sz="3400" spc="-330" b="1" i="1">
                <a:latin typeface="Arial"/>
                <a:cs typeface="Arial"/>
              </a:rPr>
              <a:t> </a:t>
            </a:r>
            <a:r>
              <a:rPr dirty="0" sz="3400" spc="-114" b="1" i="1">
                <a:latin typeface="Arial"/>
                <a:cs typeface="Arial"/>
              </a:rPr>
              <a:t>profesional.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Valentina Bautista Ospina</dc:creator>
  <cp:keywords>DAFu1WB2e6M,BAEJ9h8r3Ks</cp:keywords>
  <dc:title> Presentacion Gae-1 / Fase 3</dc:title>
  <dcterms:created xsi:type="dcterms:W3CDTF">2023-12-07T14:57:57Z</dcterms:created>
  <dcterms:modified xsi:type="dcterms:W3CDTF">2023-12-07T14:57:57Z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2023-12-07T00:00:00Z</vt:filetime>
  </property>
</Properties>
</file>