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6BEDF-01DC-411F-B1C3-41D3CF0EDAC7}" v="19" dt="2023-12-07T15:30:14.62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049" autoAdjust="0"/>
  </p:normalViewPr>
  <p:slideViewPr>
    <p:cSldViewPr>
      <p:cViewPr>
        <p:scale>
          <a:sx n="47" d="100"/>
          <a:sy n="47" d="100"/>
        </p:scale>
        <p:origin x="856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 Carlitos" userId="20f21445132c8ff5" providerId="LiveId" clId="{0186BEDF-01DC-411F-B1C3-41D3CF0EDAC7}"/>
    <pc:docChg chg="undo custSel modSld">
      <pc:chgData name="Don Carlitos" userId="20f21445132c8ff5" providerId="LiveId" clId="{0186BEDF-01DC-411F-B1C3-41D3CF0EDAC7}" dt="2023-12-07T15:30:29.458" v="3795" actId="20577"/>
      <pc:docMkLst>
        <pc:docMk/>
      </pc:docMkLst>
      <pc:sldChg chg="modSp mod">
        <pc:chgData name="Don Carlitos" userId="20f21445132c8ff5" providerId="LiveId" clId="{0186BEDF-01DC-411F-B1C3-41D3CF0EDAC7}" dt="2023-12-07T15:14:07.645" v="1563" actId="20577"/>
        <pc:sldMkLst>
          <pc:docMk/>
          <pc:sldMk cId="0" sldId="257"/>
        </pc:sldMkLst>
        <pc:spChg chg="mod">
          <ac:chgData name="Don Carlitos" userId="20f21445132c8ff5" providerId="LiveId" clId="{0186BEDF-01DC-411F-B1C3-41D3CF0EDAC7}" dt="2023-12-07T15:14:07.645" v="1563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Don Carlitos" userId="20f21445132c8ff5" providerId="LiveId" clId="{0186BEDF-01DC-411F-B1C3-41D3CF0EDAC7}" dt="2023-12-07T14:59:18.851" v="19" actId="20577"/>
        <pc:sldMkLst>
          <pc:docMk/>
          <pc:sldMk cId="0" sldId="258"/>
        </pc:sldMkLst>
        <pc:spChg chg="mod">
          <ac:chgData name="Don Carlitos" userId="20f21445132c8ff5" providerId="LiveId" clId="{0186BEDF-01DC-411F-B1C3-41D3CF0EDAC7}" dt="2023-12-07T14:59:03.416" v="0" actId="1076"/>
          <ac:spMkLst>
            <pc:docMk/>
            <pc:sldMk cId="0" sldId="258"/>
            <ac:spMk id="5" creationId="{00000000-0000-0000-0000-000000000000}"/>
          </ac:spMkLst>
        </pc:spChg>
        <pc:spChg chg="mod">
          <ac:chgData name="Don Carlitos" userId="20f21445132c8ff5" providerId="LiveId" clId="{0186BEDF-01DC-411F-B1C3-41D3CF0EDAC7}" dt="2023-12-07T14:59:18.851" v="19" actId="20577"/>
          <ac:spMkLst>
            <pc:docMk/>
            <pc:sldMk cId="0" sldId="258"/>
            <ac:spMk id="6" creationId="{00000000-0000-0000-0000-000000000000}"/>
          </ac:spMkLst>
        </pc:spChg>
      </pc:sldChg>
      <pc:sldChg chg="modSp mod">
        <pc:chgData name="Don Carlitos" userId="20f21445132c8ff5" providerId="LiveId" clId="{0186BEDF-01DC-411F-B1C3-41D3CF0EDAC7}" dt="2023-12-07T14:59:38.799" v="21" actId="122"/>
        <pc:sldMkLst>
          <pc:docMk/>
          <pc:sldMk cId="0" sldId="259"/>
        </pc:sldMkLst>
        <pc:spChg chg="mod">
          <ac:chgData name="Don Carlitos" userId="20f21445132c8ff5" providerId="LiveId" clId="{0186BEDF-01DC-411F-B1C3-41D3CF0EDAC7}" dt="2023-12-07T14:59:38.799" v="21" actId="122"/>
          <ac:spMkLst>
            <pc:docMk/>
            <pc:sldMk cId="0" sldId="259"/>
            <ac:spMk id="5" creationId="{00000000-0000-0000-0000-000000000000}"/>
          </ac:spMkLst>
        </pc:spChg>
      </pc:sldChg>
      <pc:sldChg chg="addSp delSp modSp mod">
        <pc:chgData name="Don Carlitos" userId="20f21445132c8ff5" providerId="LiveId" clId="{0186BEDF-01DC-411F-B1C3-41D3CF0EDAC7}" dt="2023-12-07T15:12:27.419" v="1367" actId="1076"/>
        <pc:sldMkLst>
          <pc:docMk/>
          <pc:sldMk cId="0" sldId="260"/>
        </pc:sldMkLst>
        <pc:spChg chg="del mod">
          <ac:chgData name="Don Carlitos" userId="20f21445132c8ff5" providerId="LiveId" clId="{0186BEDF-01DC-411F-B1C3-41D3CF0EDAC7}" dt="2023-12-07T15:07:19.225" v="104"/>
          <ac:spMkLst>
            <pc:docMk/>
            <pc:sldMk cId="0" sldId="260"/>
            <ac:spMk id="3" creationId="{00000000-0000-0000-0000-000000000000}"/>
          </ac:spMkLst>
        </pc:spChg>
        <pc:spChg chg="add">
          <ac:chgData name="Don Carlitos" userId="20f21445132c8ff5" providerId="LiveId" clId="{0186BEDF-01DC-411F-B1C3-41D3CF0EDAC7}" dt="2023-12-07T15:05:47.159" v="22"/>
          <ac:spMkLst>
            <pc:docMk/>
            <pc:sldMk cId="0" sldId="260"/>
            <ac:spMk id="4" creationId="{596D7BF6-B107-B1F0-B4C4-D4D9F0A056A3}"/>
          </ac:spMkLst>
        </pc:spChg>
        <pc:spChg chg="add del mod">
          <ac:chgData name="Don Carlitos" userId="20f21445132c8ff5" providerId="LiveId" clId="{0186BEDF-01DC-411F-B1C3-41D3CF0EDAC7}" dt="2023-12-07T15:07:52.826" v="705" actId="478"/>
          <ac:spMkLst>
            <pc:docMk/>
            <pc:sldMk cId="0" sldId="260"/>
            <ac:spMk id="5" creationId="{98A01316-DB11-64B2-123A-9B1F0720B3FD}"/>
          </ac:spMkLst>
        </pc:spChg>
        <pc:spChg chg="add del mod">
          <ac:chgData name="Don Carlitos" userId="20f21445132c8ff5" providerId="LiveId" clId="{0186BEDF-01DC-411F-B1C3-41D3CF0EDAC7}" dt="2023-12-07T15:07:51.315" v="704" actId="478"/>
          <ac:spMkLst>
            <pc:docMk/>
            <pc:sldMk cId="0" sldId="260"/>
            <ac:spMk id="6" creationId="{280787D4-CF20-95B6-7A86-D87CC0B4A0AD}"/>
          </ac:spMkLst>
        </pc:spChg>
        <pc:spChg chg="add del mod">
          <ac:chgData name="Don Carlitos" userId="20f21445132c8ff5" providerId="LiveId" clId="{0186BEDF-01DC-411F-B1C3-41D3CF0EDAC7}" dt="2023-12-07T15:06:20.428" v="26"/>
          <ac:spMkLst>
            <pc:docMk/>
            <pc:sldMk cId="0" sldId="260"/>
            <ac:spMk id="7" creationId="{4034E84A-9379-31DF-954E-7243B9A2A71C}"/>
          </ac:spMkLst>
        </pc:spChg>
        <pc:spChg chg="add del mod">
          <ac:chgData name="Don Carlitos" userId="20f21445132c8ff5" providerId="LiveId" clId="{0186BEDF-01DC-411F-B1C3-41D3CF0EDAC7}" dt="2023-12-07T15:06:27.252" v="30"/>
          <ac:spMkLst>
            <pc:docMk/>
            <pc:sldMk cId="0" sldId="260"/>
            <ac:spMk id="8" creationId="{52261C24-E5CC-E606-6D90-86058E10EF0E}"/>
          </ac:spMkLst>
        </pc:spChg>
        <pc:spChg chg="add del mod">
          <ac:chgData name="Don Carlitos" userId="20f21445132c8ff5" providerId="LiveId" clId="{0186BEDF-01DC-411F-B1C3-41D3CF0EDAC7}" dt="2023-12-07T15:06:43.856" v="39"/>
          <ac:spMkLst>
            <pc:docMk/>
            <pc:sldMk cId="0" sldId="260"/>
            <ac:spMk id="9" creationId="{AF08A7ED-2F00-96A0-5966-0A6EEA90B3A6}"/>
          </ac:spMkLst>
        </pc:spChg>
        <pc:spChg chg="add mod">
          <ac:chgData name="Don Carlitos" userId="20f21445132c8ff5" providerId="LiveId" clId="{0186BEDF-01DC-411F-B1C3-41D3CF0EDAC7}" dt="2023-12-07T15:12:27.419" v="1367" actId="1076"/>
          <ac:spMkLst>
            <pc:docMk/>
            <pc:sldMk cId="0" sldId="260"/>
            <ac:spMk id="10" creationId="{1169876F-46C6-0441-833F-D2CB7543043F}"/>
          </ac:spMkLst>
        </pc:spChg>
      </pc:sldChg>
      <pc:sldChg chg="modSp mod">
        <pc:chgData name="Don Carlitos" userId="20f21445132c8ff5" providerId="LiveId" clId="{0186BEDF-01DC-411F-B1C3-41D3CF0EDAC7}" dt="2023-12-07T15:16:26.879" v="2041" actId="20577"/>
        <pc:sldMkLst>
          <pc:docMk/>
          <pc:sldMk cId="0" sldId="261"/>
        </pc:sldMkLst>
        <pc:spChg chg="mod">
          <ac:chgData name="Don Carlitos" userId="20f21445132c8ff5" providerId="LiveId" clId="{0186BEDF-01DC-411F-B1C3-41D3CF0EDAC7}" dt="2023-12-07T15:16:26.879" v="2041" actId="20577"/>
          <ac:spMkLst>
            <pc:docMk/>
            <pc:sldMk cId="0" sldId="261"/>
            <ac:spMk id="2" creationId="{00000000-0000-0000-0000-000000000000}"/>
          </ac:spMkLst>
        </pc:spChg>
      </pc:sldChg>
      <pc:sldChg chg="delSp modSp mod">
        <pc:chgData name="Don Carlitos" userId="20f21445132c8ff5" providerId="LiveId" clId="{0186BEDF-01DC-411F-B1C3-41D3CF0EDAC7}" dt="2023-12-07T15:21:40.231" v="2680" actId="20577"/>
        <pc:sldMkLst>
          <pc:docMk/>
          <pc:sldMk cId="0" sldId="262"/>
        </pc:sldMkLst>
        <pc:spChg chg="mod">
          <ac:chgData name="Don Carlitos" userId="20f21445132c8ff5" providerId="LiveId" clId="{0186BEDF-01DC-411F-B1C3-41D3CF0EDAC7}" dt="2023-12-07T15:21:40.231" v="2680" actId="20577"/>
          <ac:spMkLst>
            <pc:docMk/>
            <pc:sldMk cId="0" sldId="262"/>
            <ac:spMk id="3" creationId="{00000000-0000-0000-0000-000000000000}"/>
          </ac:spMkLst>
        </pc:spChg>
        <pc:picChg chg="del">
          <ac:chgData name="Don Carlitos" userId="20f21445132c8ff5" providerId="LiveId" clId="{0186BEDF-01DC-411F-B1C3-41D3CF0EDAC7}" dt="2023-12-07T15:18:10.091" v="2250" actId="478"/>
          <ac:picMkLst>
            <pc:docMk/>
            <pc:sldMk cId="0" sldId="262"/>
            <ac:picMk id="2" creationId="{00000000-0000-0000-0000-000000000000}"/>
          </ac:picMkLst>
        </pc:picChg>
        <pc:picChg chg="del">
          <ac:chgData name="Don Carlitos" userId="20f21445132c8ff5" providerId="LiveId" clId="{0186BEDF-01DC-411F-B1C3-41D3CF0EDAC7}" dt="2023-12-07T15:18:00.851" v="2246" actId="478"/>
          <ac:picMkLst>
            <pc:docMk/>
            <pc:sldMk cId="0" sldId="262"/>
            <ac:picMk id="4" creationId="{00000000-0000-0000-0000-000000000000}"/>
          </ac:picMkLst>
        </pc:picChg>
      </pc:sldChg>
      <pc:sldChg chg="modSp mod">
        <pc:chgData name="Don Carlitos" userId="20f21445132c8ff5" providerId="LiveId" clId="{0186BEDF-01DC-411F-B1C3-41D3CF0EDAC7}" dt="2023-12-07T15:26:04.071" v="3417" actId="20577"/>
        <pc:sldMkLst>
          <pc:docMk/>
          <pc:sldMk cId="0" sldId="263"/>
        </pc:sldMkLst>
        <pc:spChg chg="mod">
          <ac:chgData name="Don Carlitos" userId="20f21445132c8ff5" providerId="LiveId" clId="{0186BEDF-01DC-411F-B1C3-41D3CF0EDAC7}" dt="2023-12-07T15:26:04.071" v="3417" actId="20577"/>
          <ac:spMkLst>
            <pc:docMk/>
            <pc:sldMk cId="0" sldId="263"/>
            <ac:spMk id="3" creationId="{00000000-0000-0000-0000-000000000000}"/>
          </ac:spMkLst>
        </pc:spChg>
      </pc:sldChg>
      <pc:sldChg chg="addSp modSp mod">
        <pc:chgData name="Don Carlitos" userId="20f21445132c8ff5" providerId="LiveId" clId="{0186BEDF-01DC-411F-B1C3-41D3CF0EDAC7}" dt="2023-12-07T15:30:29.458" v="3795" actId="20577"/>
        <pc:sldMkLst>
          <pc:docMk/>
          <pc:sldMk cId="0" sldId="264"/>
        </pc:sldMkLst>
        <pc:spChg chg="mod">
          <ac:chgData name="Don Carlitos" userId="20f21445132c8ff5" providerId="LiveId" clId="{0186BEDF-01DC-411F-B1C3-41D3CF0EDAC7}" dt="2023-12-07T15:30:05.078" v="3767" actId="20577"/>
          <ac:spMkLst>
            <pc:docMk/>
            <pc:sldMk cId="0" sldId="264"/>
            <ac:spMk id="3" creationId="{00000000-0000-0000-0000-000000000000}"/>
          </ac:spMkLst>
        </pc:spChg>
        <pc:spChg chg="add mod">
          <ac:chgData name="Don Carlitos" userId="20f21445132c8ff5" providerId="LiveId" clId="{0186BEDF-01DC-411F-B1C3-41D3CF0EDAC7}" dt="2023-12-07T15:30:29.458" v="3795" actId="20577"/>
          <ac:spMkLst>
            <pc:docMk/>
            <pc:sldMk cId="0" sldId="264"/>
            <ac:spMk id="4" creationId="{0FB8E67E-305F-D7D2-42C0-5021AB57F5E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4844D-3F4A-4AB0-91F1-B69FF56EE7F1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0B0B4-23FF-44AF-8B51-2965FCBCBF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954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0B0B4-23FF-44AF-8B51-2965FCBCBFC2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023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99622" y="3290282"/>
            <a:ext cx="6888755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21859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3431" y="704868"/>
            <a:ext cx="16901137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3105262"/>
            <a:ext cx="16256000" cy="470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47007" y="3763007"/>
            <a:ext cx="10721975" cy="2491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5050" b="1" spc="20" dirty="0">
                <a:solidFill>
                  <a:srgbClr val="3F3F3F"/>
                </a:solidFill>
                <a:latin typeface="Arial"/>
                <a:cs typeface="Arial"/>
              </a:rPr>
              <a:t>TÉCNICO</a:t>
            </a:r>
            <a:r>
              <a:rPr sz="5050" b="1" spc="-1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5050" b="1" spc="20" dirty="0">
                <a:solidFill>
                  <a:srgbClr val="3F3F3F"/>
                </a:solidFill>
                <a:latin typeface="Arial"/>
                <a:cs typeface="Arial"/>
              </a:rPr>
              <a:t>EN</a:t>
            </a:r>
            <a:r>
              <a:rPr sz="5050" b="1" spc="-1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5050" b="1" spc="20" dirty="0">
                <a:solidFill>
                  <a:srgbClr val="3F3F3F"/>
                </a:solidFill>
                <a:latin typeface="Arial"/>
                <a:cs typeface="Arial"/>
              </a:rPr>
              <a:t>PROGRAMACIÓN</a:t>
            </a:r>
            <a:r>
              <a:rPr sz="5050" b="1" spc="-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5050" b="1" spc="20" dirty="0">
                <a:solidFill>
                  <a:srgbClr val="3F3F3F"/>
                </a:solidFill>
                <a:latin typeface="Arial"/>
                <a:cs typeface="Arial"/>
              </a:rPr>
              <a:t>DE</a:t>
            </a:r>
            <a:endParaRPr sz="5050">
              <a:latin typeface="Arial"/>
              <a:cs typeface="Arial"/>
            </a:endParaRPr>
          </a:p>
          <a:p>
            <a:pPr marR="171450" algn="ctr">
              <a:lnSpc>
                <a:spcPct val="100000"/>
              </a:lnSpc>
              <a:spcBef>
                <a:spcPts val="15"/>
              </a:spcBef>
            </a:pPr>
            <a:r>
              <a:rPr sz="5050" b="1" spc="20" dirty="0">
                <a:solidFill>
                  <a:srgbClr val="3F3F3F"/>
                </a:solidFill>
                <a:latin typeface="Arial"/>
                <a:cs typeface="Arial"/>
              </a:rPr>
              <a:t>SOFTWARE</a:t>
            </a:r>
            <a:endParaRPr sz="5050">
              <a:latin typeface="Arial"/>
              <a:cs typeface="Arial"/>
            </a:endParaRPr>
          </a:p>
          <a:p>
            <a:pPr marR="274955" algn="ctr">
              <a:lnSpc>
                <a:spcPct val="100000"/>
              </a:lnSpc>
              <a:spcBef>
                <a:spcPts val="1180"/>
              </a:spcBef>
            </a:pPr>
            <a:r>
              <a:rPr sz="5050" b="1" spc="20" dirty="0">
                <a:solidFill>
                  <a:srgbClr val="37AA00"/>
                </a:solidFill>
                <a:latin typeface="Arial"/>
                <a:cs typeface="Arial"/>
              </a:rPr>
              <a:t>FASE</a:t>
            </a:r>
            <a:r>
              <a:rPr sz="5050" b="1" spc="-35" dirty="0">
                <a:solidFill>
                  <a:srgbClr val="37AA00"/>
                </a:solidFill>
                <a:latin typeface="Arial"/>
                <a:cs typeface="Arial"/>
              </a:rPr>
              <a:t> </a:t>
            </a:r>
            <a:r>
              <a:rPr sz="5050" b="1" spc="5" dirty="0">
                <a:solidFill>
                  <a:srgbClr val="37AA00"/>
                </a:solidFill>
                <a:latin typeface="Arial"/>
                <a:cs typeface="Arial"/>
              </a:rPr>
              <a:t>III</a:t>
            </a:r>
            <a:endParaRPr sz="5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218598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48909" y="400899"/>
            <a:ext cx="552831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49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6600" b="1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6600" b="1" spc="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6600" b="1" spc="-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6600" b="1" spc="-2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6600" b="1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6600" b="1" spc="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6600" b="1" spc="20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600" b="1" spc="-2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6600" b="1" spc="-2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6600" b="1" spc="7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6600" b="1" spc="20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600" b="1" spc="3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6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0174" y="3799656"/>
            <a:ext cx="152400" cy="1523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55824" y="3580359"/>
            <a:ext cx="1906270" cy="10623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260"/>
              </a:spcBef>
            </a:pPr>
            <a:r>
              <a:rPr sz="3400" b="1" spc="-240" dirty="0">
                <a:latin typeface="Trebuchet MS"/>
                <a:cs typeface="Trebuchet MS"/>
              </a:rPr>
              <a:t>F</a:t>
            </a:r>
            <a:r>
              <a:rPr sz="3400" b="1" spc="-35" dirty="0">
                <a:latin typeface="Trebuchet MS"/>
                <a:cs typeface="Trebuchet MS"/>
              </a:rPr>
              <a:t>r</a:t>
            </a:r>
            <a:r>
              <a:rPr sz="3400" b="1" spc="60" dirty="0">
                <a:latin typeface="Trebuchet MS"/>
                <a:cs typeface="Trebuchet MS"/>
              </a:rPr>
              <a:t>o</a:t>
            </a:r>
            <a:r>
              <a:rPr sz="3400" b="1" spc="110" dirty="0">
                <a:latin typeface="Trebuchet MS"/>
                <a:cs typeface="Trebuchet MS"/>
              </a:rPr>
              <a:t>n</a:t>
            </a:r>
            <a:r>
              <a:rPr sz="3400" b="1" dirty="0">
                <a:latin typeface="Trebuchet MS"/>
                <a:cs typeface="Trebuchet MS"/>
              </a:rPr>
              <a:t>t</a:t>
            </a:r>
            <a:r>
              <a:rPr sz="3400" b="1" spc="-65" dirty="0">
                <a:latin typeface="Trebuchet MS"/>
                <a:cs typeface="Trebuchet MS"/>
              </a:rPr>
              <a:t>e</a:t>
            </a:r>
            <a:r>
              <a:rPr sz="3400" b="1" spc="110" dirty="0">
                <a:latin typeface="Trebuchet MS"/>
                <a:cs typeface="Trebuchet MS"/>
              </a:rPr>
              <a:t>n</a:t>
            </a:r>
            <a:r>
              <a:rPr sz="3400" b="1" spc="130" dirty="0">
                <a:latin typeface="Trebuchet MS"/>
                <a:cs typeface="Trebuchet MS"/>
              </a:rPr>
              <a:t>d  </a:t>
            </a:r>
            <a:r>
              <a:rPr sz="3400" b="1" spc="70" dirty="0">
                <a:latin typeface="Trebuchet MS"/>
                <a:cs typeface="Trebuchet MS"/>
              </a:rPr>
              <a:t>Backend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0174" y="4314006"/>
            <a:ext cx="152400" cy="1523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856" y="3803605"/>
            <a:ext cx="8259445" cy="2520561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9680"/>
              </a:lnSpc>
              <a:spcBef>
                <a:spcPts val="254"/>
              </a:spcBef>
              <a:tabLst>
                <a:tab pos="3900170" algn="l"/>
              </a:tabLst>
            </a:pPr>
            <a:r>
              <a:rPr lang="es-MX" sz="8100" b="0" dirty="0">
                <a:solidFill>
                  <a:srgbClr val="3F3F3F"/>
                </a:solidFill>
                <a:latin typeface="Arial MT"/>
                <a:cs typeface="Arial MT"/>
              </a:rPr>
              <a:t>Capacitaciones </a:t>
            </a:r>
            <a:br>
              <a:rPr lang="es-MX" sz="8100" b="0" dirty="0">
                <a:solidFill>
                  <a:srgbClr val="3F3F3F"/>
                </a:solidFill>
                <a:latin typeface="Arial MT"/>
                <a:cs typeface="Arial MT"/>
              </a:rPr>
            </a:br>
            <a:r>
              <a:rPr lang="es-MX" sz="8100" b="0" dirty="0" err="1">
                <a:solidFill>
                  <a:srgbClr val="3F3F3F"/>
                </a:solidFill>
                <a:latin typeface="Arial MT"/>
                <a:cs typeface="Arial MT"/>
              </a:rPr>
              <a:t>Psicologicas</a:t>
            </a:r>
            <a:endParaRPr sz="8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1437"/>
            <a:ext cx="18288000" cy="10215880"/>
            <a:chOff x="0" y="71437"/>
            <a:chExt cx="18288000" cy="10215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1437"/>
              <a:ext cx="18287999" cy="102155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2288" y="454574"/>
              <a:ext cx="1285874" cy="12477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5699621" y="3214461"/>
            <a:ext cx="688875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</a:t>
            </a:r>
            <a:r>
              <a:rPr u="heavy" dirty="0">
                <a:uFill>
                  <a:solidFill>
                    <a:srgbClr val="37AA00"/>
                  </a:solidFill>
                </a:uFill>
              </a:rPr>
              <a:t>gran</a:t>
            </a:r>
            <a:r>
              <a:rPr dirty="0"/>
              <a:t>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49617" y="5401219"/>
            <a:ext cx="3589020" cy="9914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 algn="ctr">
              <a:lnSpc>
                <a:spcPts val="3760"/>
              </a:lnSpc>
              <a:spcBef>
                <a:spcPts val="235"/>
              </a:spcBef>
            </a:pPr>
            <a:r>
              <a:rPr sz="3150" b="1" spc="-180" dirty="0">
                <a:latin typeface="Tahoma"/>
                <a:cs typeface="Tahoma"/>
              </a:rPr>
              <a:t>G</a:t>
            </a:r>
            <a:r>
              <a:rPr sz="3150" b="1" spc="-100" dirty="0">
                <a:latin typeface="Tahoma"/>
                <a:cs typeface="Tahoma"/>
              </a:rPr>
              <a:t>a</a:t>
            </a:r>
            <a:r>
              <a:rPr sz="3150" b="1" spc="-125" dirty="0">
                <a:latin typeface="Tahoma"/>
                <a:cs typeface="Tahoma"/>
              </a:rPr>
              <a:t>e</a:t>
            </a:r>
            <a:r>
              <a:rPr sz="3150" b="1" spc="-50" dirty="0">
                <a:latin typeface="Tahoma"/>
                <a:cs typeface="Tahoma"/>
              </a:rPr>
              <a:t>s</a:t>
            </a:r>
            <a:r>
              <a:rPr sz="3150" b="1" spc="-350" dirty="0">
                <a:latin typeface="Tahoma"/>
                <a:cs typeface="Tahoma"/>
              </a:rPr>
              <a:t> </a:t>
            </a:r>
            <a:r>
              <a:rPr sz="3150" b="1" spc="20" dirty="0">
                <a:latin typeface="Tahoma"/>
                <a:cs typeface="Tahoma"/>
              </a:rPr>
              <a:t>N</a:t>
            </a:r>
            <a:r>
              <a:rPr sz="3150" b="1" spc="-409" dirty="0">
                <a:latin typeface="Tahoma"/>
                <a:cs typeface="Tahoma"/>
              </a:rPr>
              <a:t>°</a:t>
            </a:r>
            <a:r>
              <a:rPr lang="es-MX" sz="3150" b="1" spc="-130" dirty="0">
                <a:latin typeface="Tahoma"/>
                <a:cs typeface="Tahoma"/>
              </a:rPr>
              <a:t>8</a:t>
            </a:r>
            <a:r>
              <a:rPr sz="3150" b="1" spc="-130" dirty="0">
                <a:latin typeface="Tahoma"/>
                <a:cs typeface="Tahoma"/>
              </a:rPr>
              <a:t>  </a:t>
            </a:r>
            <a:endParaRPr lang="es-MX" sz="3150" b="1" spc="-195" dirty="0">
              <a:latin typeface="Tahoma"/>
              <a:cs typeface="Tahoma"/>
            </a:endParaRPr>
          </a:p>
          <a:p>
            <a:pPr marL="12700" marR="5080" indent="-635" algn="ctr">
              <a:lnSpc>
                <a:spcPts val="3760"/>
              </a:lnSpc>
              <a:spcBef>
                <a:spcPts val="235"/>
              </a:spcBef>
            </a:pPr>
            <a:r>
              <a:rPr lang="es-MX" sz="3150" b="1" spc="-195" dirty="0">
                <a:latin typeface="Tahoma"/>
                <a:cs typeface="Tahoma"/>
              </a:rPr>
              <a:t>Carlos Puerto</a:t>
            </a:r>
            <a:endParaRPr sz="31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2288" y="454574"/>
              <a:ext cx="1285874" cy="12477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846222"/>
            <a:ext cx="291592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0C0C0C"/>
                </a:solidFill>
                <a:latin typeface="Arial MT"/>
                <a:cs typeface="Arial MT"/>
              </a:rPr>
              <a:t>Agenda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722395" y="3662910"/>
            <a:ext cx="128905" cy="3411854"/>
            <a:chOff x="1722395" y="3662910"/>
            <a:chExt cx="128905" cy="3411854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2395" y="3662910"/>
              <a:ext cx="128741" cy="1287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2395" y="4319490"/>
              <a:ext cx="128741" cy="1287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2395" y="4976069"/>
              <a:ext cx="128741" cy="1287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395" y="5632649"/>
              <a:ext cx="128741" cy="12874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395" y="6289229"/>
              <a:ext cx="128741" cy="1287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395" y="6945808"/>
              <a:ext cx="128741" cy="12874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060313" y="3290121"/>
            <a:ext cx="8049895" cy="397256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1080135">
              <a:lnSpc>
                <a:spcPts val="5170"/>
              </a:lnSpc>
              <a:spcBef>
                <a:spcPts val="320"/>
              </a:spcBef>
            </a:pPr>
            <a:r>
              <a:rPr sz="4350" spc="-5" dirty="0">
                <a:latin typeface="Microsoft Sans Serif"/>
                <a:cs typeface="Microsoft Sans Serif"/>
              </a:rPr>
              <a:t>Planteamiento</a:t>
            </a:r>
            <a:r>
              <a:rPr sz="4350" spc="15" dirty="0">
                <a:latin typeface="Microsoft Sans Serif"/>
                <a:cs typeface="Microsoft Sans Serif"/>
              </a:rPr>
              <a:t> </a:t>
            </a:r>
            <a:r>
              <a:rPr sz="4350" spc="-10" dirty="0">
                <a:latin typeface="Microsoft Sans Serif"/>
                <a:cs typeface="Microsoft Sans Serif"/>
              </a:rPr>
              <a:t>del</a:t>
            </a:r>
            <a:r>
              <a:rPr sz="4350" spc="15" dirty="0">
                <a:latin typeface="Microsoft Sans Serif"/>
                <a:cs typeface="Microsoft Sans Serif"/>
              </a:rPr>
              <a:t> </a:t>
            </a:r>
            <a:r>
              <a:rPr sz="4350" spc="-5" dirty="0">
                <a:latin typeface="Microsoft Sans Serif"/>
                <a:cs typeface="Microsoft Sans Serif"/>
              </a:rPr>
              <a:t>Problema </a:t>
            </a:r>
            <a:r>
              <a:rPr sz="4350" spc="-1140" dirty="0">
                <a:latin typeface="Microsoft Sans Serif"/>
                <a:cs typeface="Microsoft Sans Serif"/>
              </a:rPr>
              <a:t> </a:t>
            </a:r>
            <a:r>
              <a:rPr sz="4350" spc="-10" dirty="0">
                <a:latin typeface="Microsoft Sans Serif"/>
                <a:cs typeface="Microsoft Sans Serif"/>
              </a:rPr>
              <a:t>Objetivo</a:t>
            </a:r>
            <a:r>
              <a:rPr sz="4350" spc="50" dirty="0">
                <a:latin typeface="Microsoft Sans Serif"/>
                <a:cs typeface="Microsoft Sans Serif"/>
              </a:rPr>
              <a:t> </a:t>
            </a:r>
            <a:r>
              <a:rPr sz="4350" spc="-5" dirty="0">
                <a:latin typeface="Microsoft Sans Serif"/>
                <a:cs typeface="Microsoft Sans Serif"/>
              </a:rPr>
              <a:t>General</a:t>
            </a:r>
            <a:endParaRPr sz="4350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5170"/>
              </a:lnSpc>
            </a:pPr>
            <a:r>
              <a:rPr sz="4350" spc="-10" dirty="0">
                <a:latin typeface="Microsoft Sans Serif"/>
                <a:cs typeface="Microsoft Sans Serif"/>
              </a:rPr>
              <a:t>Objetivos</a:t>
            </a:r>
            <a:r>
              <a:rPr sz="4350" spc="50" dirty="0">
                <a:latin typeface="Microsoft Sans Serif"/>
                <a:cs typeface="Microsoft Sans Serif"/>
              </a:rPr>
              <a:t> </a:t>
            </a:r>
            <a:r>
              <a:rPr sz="4350" spc="-10" dirty="0">
                <a:latin typeface="Microsoft Sans Serif"/>
                <a:cs typeface="Microsoft Sans Serif"/>
              </a:rPr>
              <a:t>Específicos </a:t>
            </a:r>
            <a:r>
              <a:rPr sz="4350" spc="-5" dirty="0">
                <a:latin typeface="Microsoft Sans Serif"/>
                <a:cs typeface="Microsoft Sans Serif"/>
              </a:rPr>
              <a:t> </a:t>
            </a:r>
            <a:r>
              <a:rPr sz="4350" spc="-10" dirty="0">
                <a:latin typeface="Microsoft Sans Serif"/>
                <a:cs typeface="Microsoft Sans Serif"/>
              </a:rPr>
              <a:t>Justificación</a:t>
            </a:r>
            <a:r>
              <a:rPr sz="4350" spc="50" dirty="0">
                <a:latin typeface="Microsoft Sans Serif"/>
                <a:cs typeface="Microsoft Sans Serif"/>
              </a:rPr>
              <a:t> </a:t>
            </a:r>
            <a:r>
              <a:rPr sz="4350" spc="-10" dirty="0">
                <a:latin typeface="Microsoft Sans Serif"/>
                <a:cs typeface="Microsoft Sans Serif"/>
              </a:rPr>
              <a:t>del</a:t>
            </a:r>
            <a:r>
              <a:rPr sz="4350" spc="55" dirty="0">
                <a:latin typeface="Microsoft Sans Serif"/>
                <a:cs typeface="Microsoft Sans Serif"/>
              </a:rPr>
              <a:t> </a:t>
            </a:r>
            <a:r>
              <a:rPr sz="4350" spc="-5" dirty="0">
                <a:latin typeface="Microsoft Sans Serif"/>
                <a:cs typeface="Microsoft Sans Serif"/>
              </a:rPr>
              <a:t>Proyecto </a:t>
            </a:r>
            <a:r>
              <a:rPr sz="4350" dirty="0">
                <a:latin typeface="Microsoft Sans Serif"/>
                <a:cs typeface="Microsoft Sans Serif"/>
              </a:rPr>
              <a:t> </a:t>
            </a:r>
            <a:r>
              <a:rPr sz="4350" spc="-5" dirty="0">
                <a:latin typeface="Microsoft Sans Serif"/>
                <a:cs typeface="Microsoft Sans Serif"/>
              </a:rPr>
              <a:t>Alcance</a:t>
            </a:r>
            <a:r>
              <a:rPr sz="4350" spc="50" dirty="0">
                <a:latin typeface="Microsoft Sans Serif"/>
                <a:cs typeface="Microsoft Sans Serif"/>
              </a:rPr>
              <a:t> </a:t>
            </a:r>
            <a:r>
              <a:rPr sz="4350" dirty="0">
                <a:latin typeface="Microsoft Sans Serif"/>
                <a:cs typeface="Microsoft Sans Serif"/>
              </a:rPr>
              <a:t>y</a:t>
            </a:r>
            <a:r>
              <a:rPr sz="4350" spc="55" dirty="0">
                <a:latin typeface="Microsoft Sans Serif"/>
                <a:cs typeface="Microsoft Sans Serif"/>
              </a:rPr>
              <a:t> </a:t>
            </a:r>
            <a:r>
              <a:rPr sz="4350" spc="-15" dirty="0">
                <a:latin typeface="Microsoft Sans Serif"/>
                <a:cs typeface="Microsoft Sans Serif"/>
              </a:rPr>
              <a:t>limitación</a:t>
            </a:r>
            <a:r>
              <a:rPr sz="4350" spc="50" dirty="0">
                <a:latin typeface="Microsoft Sans Serif"/>
                <a:cs typeface="Microsoft Sans Serif"/>
              </a:rPr>
              <a:t> </a:t>
            </a:r>
            <a:r>
              <a:rPr sz="4350" spc="-10" dirty="0">
                <a:latin typeface="Microsoft Sans Serif"/>
                <a:cs typeface="Microsoft Sans Serif"/>
              </a:rPr>
              <a:t>del</a:t>
            </a:r>
            <a:r>
              <a:rPr sz="4350" spc="55" dirty="0">
                <a:latin typeface="Microsoft Sans Serif"/>
                <a:cs typeface="Microsoft Sans Serif"/>
              </a:rPr>
              <a:t> </a:t>
            </a:r>
            <a:r>
              <a:rPr sz="4350" spc="-5" dirty="0">
                <a:latin typeface="Microsoft Sans Serif"/>
                <a:cs typeface="Microsoft Sans Serif"/>
              </a:rPr>
              <a:t>proyecto </a:t>
            </a:r>
            <a:r>
              <a:rPr sz="4350" spc="-1145" dirty="0">
                <a:latin typeface="Microsoft Sans Serif"/>
                <a:cs typeface="Microsoft Sans Serif"/>
              </a:rPr>
              <a:t> </a:t>
            </a:r>
            <a:r>
              <a:rPr sz="4350" spc="-10" dirty="0">
                <a:latin typeface="Microsoft Sans Serif"/>
                <a:cs typeface="Microsoft Sans Serif"/>
              </a:rPr>
              <a:t>Funcionalidad</a:t>
            </a:r>
            <a:endParaRPr sz="43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743" y="605439"/>
            <a:ext cx="1116076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9" dirty="0">
                <a:latin typeface="Tahoma"/>
                <a:cs typeface="Tahoma"/>
              </a:rPr>
              <a:t>P</a:t>
            </a:r>
            <a:r>
              <a:rPr spc="-245" dirty="0">
                <a:latin typeface="Tahoma"/>
                <a:cs typeface="Tahoma"/>
              </a:rPr>
              <a:t>l</a:t>
            </a:r>
            <a:r>
              <a:rPr spc="-229" dirty="0">
                <a:latin typeface="Tahoma"/>
                <a:cs typeface="Tahoma"/>
              </a:rPr>
              <a:t>a</a:t>
            </a:r>
            <a:r>
              <a:rPr spc="-155" dirty="0">
                <a:latin typeface="Tahoma"/>
                <a:cs typeface="Tahoma"/>
              </a:rPr>
              <a:t>n</a:t>
            </a:r>
            <a:r>
              <a:rPr spc="-145" dirty="0">
                <a:latin typeface="Tahoma"/>
                <a:cs typeface="Tahoma"/>
              </a:rPr>
              <a:t>t</a:t>
            </a:r>
            <a:r>
              <a:rPr spc="-285" dirty="0">
                <a:latin typeface="Tahoma"/>
                <a:cs typeface="Tahoma"/>
              </a:rPr>
              <a:t>e</a:t>
            </a:r>
            <a:r>
              <a:rPr spc="-229" dirty="0">
                <a:latin typeface="Tahoma"/>
                <a:cs typeface="Tahoma"/>
              </a:rPr>
              <a:t>a</a:t>
            </a:r>
            <a:r>
              <a:rPr spc="-80" dirty="0">
                <a:latin typeface="Tahoma"/>
                <a:cs typeface="Tahoma"/>
              </a:rPr>
              <a:t>m</a:t>
            </a:r>
            <a:r>
              <a:rPr spc="-245" dirty="0">
                <a:latin typeface="Tahoma"/>
                <a:cs typeface="Tahoma"/>
              </a:rPr>
              <a:t>i</a:t>
            </a:r>
            <a:r>
              <a:rPr spc="-285" dirty="0">
                <a:latin typeface="Tahoma"/>
                <a:cs typeface="Tahoma"/>
              </a:rPr>
              <a:t>e</a:t>
            </a:r>
            <a:r>
              <a:rPr spc="-155" dirty="0">
                <a:latin typeface="Tahoma"/>
                <a:cs typeface="Tahoma"/>
              </a:rPr>
              <a:t>n</a:t>
            </a:r>
            <a:r>
              <a:rPr spc="-145" dirty="0">
                <a:latin typeface="Tahoma"/>
                <a:cs typeface="Tahoma"/>
              </a:rPr>
              <a:t>t</a:t>
            </a:r>
            <a:r>
              <a:rPr spc="10" dirty="0">
                <a:latin typeface="Tahoma"/>
                <a:cs typeface="Tahoma"/>
              </a:rPr>
              <a:t>o</a:t>
            </a:r>
            <a:r>
              <a:rPr spc="-750" dirty="0">
                <a:latin typeface="Tahoma"/>
                <a:cs typeface="Tahoma"/>
              </a:rPr>
              <a:t> </a:t>
            </a:r>
            <a:r>
              <a:rPr spc="-245" dirty="0">
                <a:latin typeface="Tahoma"/>
                <a:cs typeface="Tahoma"/>
              </a:rPr>
              <a:t>d</a:t>
            </a:r>
            <a:r>
              <a:rPr spc="-285" dirty="0">
                <a:latin typeface="Tahoma"/>
                <a:cs typeface="Tahoma"/>
              </a:rPr>
              <a:t>e</a:t>
            </a:r>
            <a:r>
              <a:rPr spc="20" dirty="0">
                <a:latin typeface="Tahoma"/>
                <a:cs typeface="Tahoma"/>
              </a:rPr>
              <a:t>l</a:t>
            </a:r>
            <a:r>
              <a:rPr spc="-750" dirty="0">
                <a:latin typeface="Tahoma"/>
                <a:cs typeface="Tahoma"/>
              </a:rPr>
              <a:t> </a:t>
            </a:r>
            <a:r>
              <a:rPr spc="-245" dirty="0">
                <a:latin typeface="Tahoma"/>
                <a:cs typeface="Tahoma"/>
              </a:rPr>
              <a:t>p</a:t>
            </a:r>
            <a:r>
              <a:rPr spc="-130" dirty="0">
                <a:latin typeface="Tahoma"/>
                <a:cs typeface="Tahoma"/>
              </a:rPr>
              <a:t>r</a:t>
            </a:r>
            <a:r>
              <a:rPr spc="-254" dirty="0">
                <a:latin typeface="Tahoma"/>
                <a:cs typeface="Tahoma"/>
              </a:rPr>
              <a:t>o</a:t>
            </a:r>
            <a:r>
              <a:rPr spc="-260" dirty="0">
                <a:latin typeface="Tahoma"/>
                <a:cs typeface="Tahoma"/>
              </a:rPr>
              <a:t>b</a:t>
            </a:r>
            <a:r>
              <a:rPr spc="-245" dirty="0">
                <a:latin typeface="Tahoma"/>
                <a:cs typeface="Tahoma"/>
              </a:rPr>
              <a:t>l</a:t>
            </a:r>
            <a:r>
              <a:rPr spc="-285" dirty="0">
                <a:latin typeface="Tahoma"/>
                <a:cs typeface="Tahoma"/>
              </a:rPr>
              <a:t>e</a:t>
            </a:r>
            <a:r>
              <a:rPr spc="-80" dirty="0">
                <a:latin typeface="Tahoma"/>
                <a:cs typeface="Tahoma"/>
              </a:rPr>
              <a:t>m</a:t>
            </a:r>
            <a:r>
              <a:rPr spc="35" dirty="0">
                <a:latin typeface="Tahoma"/>
                <a:cs typeface="Tahoma"/>
              </a:rPr>
              <a:t>a</a:t>
            </a:r>
          </a:p>
        </p:txBody>
      </p:sp>
      <p:sp>
        <p:nvSpPr>
          <p:cNvPr id="4" name="AutoShape 1" descr="User">
            <a:extLst>
              <a:ext uri="{FF2B5EF4-FFF2-40B4-BE49-F238E27FC236}">
                <a16:creationId xmlns:a16="http://schemas.microsoft.com/office/drawing/2014/main" id="{596D7BF6-B107-B1F0-B4C4-D4D9F0A05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69876F-46C6-0441-833F-D2CB7543043F}"/>
              </a:ext>
            </a:extLst>
          </p:cNvPr>
          <p:cNvSpPr txBox="1"/>
          <p:nvPr/>
        </p:nvSpPr>
        <p:spPr>
          <a:xfrm>
            <a:off x="511791" y="3924300"/>
            <a:ext cx="17754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400" dirty="0"/>
              <a:t>En el SENA, los niveles de estrés y la falta de bienestar entre los aprendices han aumentado debido a la presión académica y estilos de vida sedentarios. Desarrollar un software integral que permita a los psicólogos asignar planes de trabajo personalizados. Esto incluirá actividades para que los instructores aborden aspectos psicológicos durante las clases, fomentando la salud mental y física de los estudiantes. La solución también mejorara la comunicación entre psicólogos e instructores, empoderando a estos últimos para desempeñar  un papel activo en el bienestar general de los aprendices.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0733" y="4196844"/>
            <a:ext cx="16583660" cy="422795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just">
              <a:lnSpc>
                <a:spcPts val="4050"/>
              </a:lnSpc>
              <a:spcBef>
                <a:spcPts val="220"/>
              </a:spcBef>
            </a:pPr>
            <a:r>
              <a:rPr lang="es-MX" sz="3400" spc="-110" dirty="0">
                <a:latin typeface="Arial"/>
                <a:cs typeface="Arial"/>
              </a:rPr>
              <a:t>Mejorar significativamente el bienestar integral de los aprendices SENA, reduciendo los niveles de </a:t>
            </a:r>
            <a:r>
              <a:rPr lang="es-MX" sz="3400" spc="-110" dirty="0" err="1">
                <a:latin typeface="Arial"/>
                <a:cs typeface="Arial"/>
              </a:rPr>
              <a:t>éstres</a:t>
            </a:r>
            <a:r>
              <a:rPr lang="es-MX" sz="3400" spc="-110" dirty="0">
                <a:latin typeface="Arial"/>
                <a:cs typeface="Arial"/>
              </a:rPr>
              <a:t> asociados a la presión académica y estilos de vida sedentarios. Esto se logrará mediante la implementación de un software integral que permita a los psicólogos asignar planes de trabajo personalizados, integrando actividades para que los instructores aborden aspectos psicológicos durante las clases.</a:t>
            </a:r>
          </a:p>
          <a:p>
            <a:pPr marL="12700" marR="5080" algn="just">
              <a:lnSpc>
                <a:spcPts val="4050"/>
              </a:lnSpc>
              <a:spcBef>
                <a:spcPts val="220"/>
              </a:spcBef>
            </a:pPr>
            <a:r>
              <a:rPr lang="es-MX" sz="3400" spc="-110" dirty="0">
                <a:latin typeface="Arial"/>
                <a:cs typeface="Arial"/>
              </a:rPr>
              <a:t>Además, se busca fortalecer la comunicación entre psicólogos e instructores, empoderando estos últimos para desempeñar un papel activo en la promoción de salud mental y física de los aprendices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048" y="595364"/>
            <a:ext cx="659701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45" dirty="0"/>
              <a:t>O</a:t>
            </a:r>
            <a:r>
              <a:rPr spc="70" dirty="0"/>
              <a:t>b</a:t>
            </a:r>
            <a:r>
              <a:rPr spc="-675" dirty="0"/>
              <a:t>j</a:t>
            </a:r>
            <a:r>
              <a:rPr spc="-160" dirty="0"/>
              <a:t>e</a:t>
            </a:r>
            <a:r>
              <a:rPr spc="-20" dirty="0"/>
              <a:t>t</a:t>
            </a:r>
            <a:r>
              <a:rPr spc="-220" dirty="0"/>
              <a:t>i</a:t>
            </a:r>
            <a:r>
              <a:rPr spc="5" dirty="0"/>
              <a:t>v</a:t>
            </a:r>
            <a:r>
              <a:rPr spc="350" dirty="0"/>
              <a:t>o</a:t>
            </a:r>
            <a:r>
              <a:rPr spc="-800" dirty="0"/>
              <a:t> </a:t>
            </a:r>
            <a:r>
              <a:rPr spc="80" dirty="0"/>
              <a:t>G</a:t>
            </a:r>
            <a:r>
              <a:rPr spc="-160" dirty="0"/>
              <a:t>e</a:t>
            </a:r>
            <a:r>
              <a:rPr spc="175" dirty="0"/>
              <a:t>n</a:t>
            </a:r>
            <a:r>
              <a:rPr spc="-160" dirty="0"/>
              <a:t>e</a:t>
            </a:r>
            <a:r>
              <a:rPr spc="-90" dirty="0"/>
              <a:t>r</a:t>
            </a:r>
            <a:r>
              <a:rPr spc="204" dirty="0"/>
              <a:t>a</a:t>
            </a:r>
            <a:r>
              <a:rPr spc="65" dirty="0"/>
              <a:t>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00200" y="3054787"/>
            <a:ext cx="15487015" cy="468012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69900" marR="5080" indent="-457200" algn="just">
              <a:lnSpc>
                <a:spcPct val="100299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s-MX" sz="3350" dirty="0">
                <a:latin typeface="Arial"/>
                <a:cs typeface="Arial"/>
              </a:rPr>
              <a:t>Desarrollar y poner en funcionamiento el software integral diseñado para facilitar la asignación de planes de trabajo por parte de los psicólogos en el SENA</a:t>
            </a:r>
          </a:p>
          <a:p>
            <a:pPr marL="469900" marR="5080" indent="-457200" algn="just">
              <a:lnSpc>
                <a:spcPct val="100299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s-MX" sz="3350" dirty="0">
                <a:latin typeface="Arial"/>
                <a:cs typeface="Arial"/>
              </a:rPr>
              <a:t>Proporcionar formación a los instructores sobre la utilización efectiva del software enfocándose en la incorporación de actividades que aborden aspectos psicológicos durante las clases.</a:t>
            </a:r>
          </a:p>
          <a:p>
            <a:pPr marL="469900" marR="5080" indent="-457200" algn="just">
              <a:lnSpc>
                <a:spcPct val="100299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s-MX" sz="3350" dirty="0">
                <a:latin typeface="Arial"/>
                <a:cs typeface="Arial"/>
              </a:rPr>
              <a:t>Proporcionar capacitaciones especializadas a los psicólogos para que adquieran habilidades especificas en la asignación de planes de trabajo y la identificación de necesidades psicológicas de los aprendices.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0039" y="654656"/>
            <a:ext cx="810133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45" dirty="0"/>
              <a:t>O</a:t>
            </a:r>
            <a:r>
              <a:rPr spc="70" dirty="0"/>
              <a:t>b</a:t>
            </a:r>
            <a:r>
              <a:rPr spc="-675" dirty="0"/>
              <a:t>j</a:t>
            </a:r>
            <a:r>
              <a:rPr spc="-160" dirty="0"/>
              <a:t>e</a:t>
            </a:r>
            <a:r>
              <a:rPr spc="-20" dirty="0"/>
              <a:t>t</a:t>
            </a:r>
            <a:r>
              <a:rPr spc="-220" dirty="0"/>
              <a:t>i</a:t>
            </a:r>
            <a:r>
              <a:rPr spc="5" dirty="0"/>
              <a:t>v</a:t>
            </a:r>
            <a:r>
              <a:rPr spc="85" dirty="0"/>
              <a:t>o</a:t>
            </a:r>
            <a:r>
              <a:rPr spc="434" dirty="0"/>
              <a:t>s</a:t>
            </a:r>
            <a:r>
              <a:rPr spc="-800" dirty="0"/>
              <a:t> </a:t>
            </a:r>
            <a:r>
              <a:rPr spc="-325" dirty="0"/>
              <a:t>E</a:t>
            </a:r>
            <a:r>
              <a:rPr spc="170" dirty="0"/>
              <a:t>s</a:t>
            </a:r>
            <a:r>
              <a:rPr spc="65" dirty="0"/>
              <a:t>p</a:t>
            </a:r>
            <a:r>
              <a:rPr spc="-160" dirty="0"/>
              <a:t>e</a:t>
            </a:r>
            <a:r>
              <a:rPr spc="-250" dirty="0"/>
              <a:t>c</a:t>
            </a:r>
            <a:r>
              <a:rPr spc="-220" dirty="0"/>
              <a:t>í</a:t>
            </a:r>
            <a:r>
              <a:rPr spc="-150" dirty="0"/>
              <a:t>f</a:t>
            </a:r>
            <a:r>
              <a:rPr spc="-220" dirty="0"/>
              <a:t>i</a:t>
            </a:r>
            <a:r>
              <a:rPr spc="-250" dirty="0"/>
              <a:t>c</a:t>
            </a:r>
            <a:r>
              <a:rPr spc="85" dirty="0"/>
              <a:t>o</a:t>
            </a:r>
            <a:r>
              <a:rPr spc="434" dirty="0"/>
              <a:t>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424" y="608876"/>
            <a:ext cx="97580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0" dirty="0"/>
              <a:t>J</a:t>
            </a:r>
            <a:r>
              <a:rPr spc="170" dirty="0"/>
              <a:t>us</a:t>
            </a:r>
            <a:r>
              <a:rPr spc="-20" dirty="0"/>
              <a:t>t</a:t>
            </a:r>
            <a:r>
              <a:rPr spc="-220" dirty="0"/>
              <a:t>i</a:t>
            </a:r>
            <a:r>
              <a:rPr spc="-150" dirty="0"/>
              <a:t>f</a:t>
            </a:r>
            <a:r>
              <a:rPr spc="-220" dirty="0"/>
              <a:t>i</a:t>
            </a:r>
            <a:r>
              <a:rPr spc="-250" dirty="0"/>
              <a:t>c</a:t>
            </a:r>
            <a:r>
              <a:rPr spc="204" dirty="0"/>
              <a:t>a</a:t>
            </a:r>
            <a:r>
              <a:rPr spc="-250" dirty="0"/>
              <a:t>c</a:t>
            </a:r>
            <a:r>
              <a:rPr spc="-220" dirty="0"/>
              <a:t>i</a:t>
            </a:r>
            <a:r>
              <a:rPr spc="85" dirty="0"/>
              <a:t>ó</a:t>
            </a:r>
            <a:r>
              <a:rPr spc="440" dirty="0"/>
              <a:t>n</a:t>
            </a:r>
            <a:r>
              <a:rPr spc="-800" dirty="0"/>
              <a:t> </a:t>
            </a:r>
            <a:r>
              <a:rPr spc="75" dirty="0"/>
              <a:t>d</a:t>
            </a:r>
            <a:r>
              <a:rPr spc="-160" dirty="0"/>
              <a:t>e</a:t>
            </a:r>
            <a:r>
              <a:rPr spc="65" dirty="0"/>
              <a:t>l</a:t>
            </a:r>
            <a:r>
              <a:rPr spc="-800" dirty="0"/>
              <a:t> </a:t>
            </a:r>
            <a:r>
              <a:rPr spc="5" dirty="0"/>
              <a:t>P</a:t>
            </a:r>
            <a:r>
              <a:rPr spc="-90" dirty="0"/>
              <a:t>r</a:t>
            </a:r>
            <a:r>
              <a:rPr spc="85" dirty="0"/>
              <a:t>o</a:t>
            </a:r>
            <a:r>
              <a:rPr spc="-35" dirty="0"/>
              <a:t>y</a:t>
            </a:r>
            <a:r>
              <a:rPr spc="-160" dirty="0"/>
              <a:t>e</a:t>
            </a:r>
            <a:r>
              <a:rPr spc="-250" dirty="0"/>
              <a:t>c</a:t>
            </a:r>
            <a:r>
              <a:rPr spc="-20" dirty="0"/>
              <a:t>t</a:t>
            </a:r>
            <a:r>
              <a:rPr spc="350"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6712" y="3752151"/>
            <a:ext cx="16530319" cy="38629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100"/>
              </a:spcBef>
            </a:pPr>
            <a:r>
              <a:rPr lang="es-MX" sz="3100" dirty="0">
                <a:latin typeface="Arial"/>
                <a:cs typeface="Arial"/>
              </a:rPr>
              <a:t>El proyecto de implementación de un software integral en el SENA, dirigido a mejorar el bienestar de los aprendices, se fundamenta en diversas razones fundamentales:</a:t>
            </a:r>
          </a:p>
          <a:p>
            <a:pPr marL="469900" marR="5080" indent="-457200" algn="just">
              <a:lnSpc>
                <a:spcPct val="100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3100" b="1" dirty="0">
                <a:latin typeface="Arial"/>
                <a:cs typeface="Arial"/>
              </a:rPr>
              <a:t>1. Elevados Niveles de Estrés: </a:t>
            </a:r>
            <a:r>
              <a:rPr lang="es-MX" sz="3100" dirty="0">
                <a:latin typeface="Arial"/>
                <a:cs typeface="Arial"/>
              </a:rPr>
              <a:t>Los aprendices en el Sena enfrentas crecientes niveles de estrés relacionados con la presión académica y estilos de vida sedentarios, </a:t>
            </a:r>
            <a:r>
              <a:rPr lang="es-MX" sz="3100" dirty="0" err="1">
                <a:latin typeface="Arial"/>
                <a:cs typeface="Arial"/>
              </a:rPr>
              <a:t>afectandi</a:t>
            </a:r>
            <a:r>
              <a:rPr lang="es-MX" sz="3100" dirty="0">
                <a:latin typeface="Arial"/>
                <a:cs typeface="Arial"/>
              </a:rPr>
              <a:t> negativamente su salud mental y física.</a:t>
            </a:r>
          </a:p>
          <a:p>
            <a:pPr marL="469900" marR="5080" indent="-457200" algn="just">
              <a:lnSpc>
                <a:spcPct val="100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3100" b="1" dirty="0">
                <a:latin typeface="Arial"/>
                <a:cs typeface="Arial"/>
              </a:rPr>
              <a:t>Empoderamiento de los Instructores: </a:t>
            </a:r>
            <a:r>
              <a:rPr lang="es-MX" sz="3100" dirty="0">
                <a:latin typeface="Arial"/>
                <a:cs typeface="Arial"/>
              </a:rPr>
              <a:t>Fortalecer las habilidades de los instructores mediante conocimientos precios en psicología les permitirá abordar situaciones especificas y contribuir activamente al bienestar integral de los estudiantes.</a:t>
            </a:r>
            <a:endParaRPr sz="31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431" y="704868"/>
            <a:ext cx="1276731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A</a:t>
            </a:r>
            <a:r>
              <a:rPr spc="-200" dirty="0"/>
              <a:t>l</a:t>
            </a:r>
            <a:r>
              <a:rPr spc="-250" dirty="0"/>
              <a:t>c</a:t>
            </a:r>
            <a:r>
              <a:rPr spc="204" dirty="0"/>
              <a:t>a</a:t>
            </a:r>
            <a:r>
              <a:rPr spc="175" dirty="0"/>
              <a:t>n</a:t>
            </a:r>
            <a:r>
              <a:rPr spc="-250" dirty="0"/>
              <a:t>c</a:t>
            </a:r>
            <a:r>
              <a:rPr spc="105" dirty="0"/>
              <a:t>e</a:t>
            </a:r>
            <a:r>
              <a:rPr spc="-800" dirty="0"/>
              <a:t> </a:t>
            </a:r>
            <a:r>
              <a:rPr spc="229" dirty="0"/>
              <a:t>y</a:t>
            </a:r>
            <a:r>
              <a:rPr spc="-800" dirty="0"/>
              <a:t> </a:t>
            </a:r>
            <a:r>
              <a:rPr spc="-200" dirty="0"/>
              <a:t>l</a:t>
            </a:r>
            <a:r>
              <a:rPr spc="-220" dirty="0"/>
              <a:t>i</a:t>
            </a:r>
            <a:r>
              <a:rPr spc="540" dirty="0"/>
              <a:t>m</a:t>
            </a:r>
            <a:r>
              <a:rPr spc="-220" dirty="0"/>
              <a:t>i</a:t>
            </a:r>
            <a:r>
              <a:rPr spc="-20" dirty="0"/>
              <a:t>t</a:t>
            </a:r>
            <a:r>
              <a:rPr spc="204" dirty="0"/>
              <a:t>a</a:t>
            </a:r>
            <a:r>
              <a:rPr spc="-250" dirty="0"/>
              <a:t>c</a:t>
            </a:r>
            <a:r>
              <a:rPr spc="-220" dirty="0"/>
              <a:t>i</a:t>
            </a:r>
            <a:r>
              <a:rPr spc="85" dirty="0"/>
              <a:t>ó</a:t>
            </a:r>
            <a:r>
              <a:rPr spc="440" dirty="0"/>
              <a:t>n</a:t>
            </a:r>
            <a:r>
              <a:rPr spc="-800" dirty="0"/>
              <a:t> </a:t>
            </a:r>
            <a:r>
              <a:rPr spc="75" dirty="0"/>
              <a:t>d</a:t>
            </a:r>
            <a:r>
              <a:rPr spc="-160" dirty="0"/>
              <a:t>e</a:t>
            </a:r>
            <a:r>
              <a:rPr spc="65" dirty="0"/>
              <a:t>l</a:t>
            </a:r>
            <a:r>
              <a:rPr spc="-800" dirty="0"/>
              <a:t> </a:t>
            </a:r>
            <a:r>
              <a:rPr spc="65" dirty="0"/>
              <a:t>p</a:t>
            </a:r>
            <a:r>
              <a:rPr spc="-90" dirty="0"/>
              <a:t>r</a:t>
            </a:r>
            <a:r>
              <a:rPr spc="85" dirty="0"/>
              <a:t>o</a:t>
            </a:r>
            <a:r>
              <a:rPr spc="-35" dirty="0"/>
              <a:t>y</a:t>
            </a:r>
            <a:r>
              <a:rPr spc="-160" dirty="0"/>
              <a:t>e</a:t>
            </a:r>
            <a:r>
              <a:rPr spc="-250" dirty="0"/>
              <a:t>c</a:t>
            </a:r>
            <a:r>
              <a:rPr spc="-20" dirty="0"/>
              <a:t>t</a:t>
            </a:r>
            <a:r>
              <a:rPr spc="350"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3105262"/>
            <a:ext cx="16177260" cy="426591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</a:pPr>
            <a:r>
              <a:rPr lang="es-MX" sz="3400" b="1" dirty="0">
                <a:latin typeface="Arial"/>
                <a:cs typeface="Arial"/>
              </a:rPr>
              <a:t>Alcance:</a:t>
            </a:r>
            <a:br>
              <a:rPr lang="es-MX" sz="3400" b="1" dirty="0">
                <a:latin typeface="Arial"/>
                <a:cs typeface="Arial"/>
              </a:rPr>
            </a:br>
            <a:r>
              <a:rPr lang="es-MX" sz="3400" b="1" dirty="0">
                <a:latin typeface="Arial"/>
                <a:cs typeface="Arial"/>
              </a:rPr>
              <a:t>*  Capacitación de psicólogos para asignar planes de trabajo.</a:t>
            </a:r>
          </a:p>
          <a:p>
            <a:pPr marL="12700" marR="5080" algn="just">
              <a:spcBef>
                <a:spcPts val="125"/>
              </a:spcBef>
            </a:pPr>
            <a:r>
              <a:rPr lang="es-MX" sz="3400" b="1" dirty="0">
                <a:latin typeface="Arial"/>
                <a:cs typeface="Arial"/>
              </a:rPr>
              <a:t>*  Implementación especifica en todas las sedes y programas del SENA</a:t>
            </a:r>
          </a:p>
          <a:p>
            <a:pPr marL="12700" marR="5080" algn="just">
              <a:spcBef>
                <a:spcPts val="125"/>
              </a:spcBef>
            </a:pPr>
            <a:r>
              <a:rPr lang="es-MX" sz="3400" b="1" dirty="0">
                <a:latin typeface="Arial"/>
                <a:cs typeface="Arial"/>
              </a:rPr>
              <a:t>* Establecimiento de un sistema de evaluación continua para ajustes y     mejoras</a:t>
            </a:r>
          </a:p>
          <a:p>
            <a:pPr marL="12700" marR="5080" algn="just">
              <a:spcBef>
                <a:spcPts val="125"/>
              </a:spcBef>
            </a:pPr>
            <a:endParaRPr lang="es-MX" sz="3400" b="1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25"/>
              </a:spcBef>
            </a:pPr>
            <a:endParaRPr lang="es-MX" sz="3400" b="1" dirty="0"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endParaRPr sz="3400" b="1" dirty="0">
              <a:latin typeface="Arial"/>
              <a:cs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FB8E67E-305F-D7D2-42C0-5021AB57F5EC}"/>
              </a:ext>
            </a:extLst>
          </p:cNvPr>
          <p:cNvSpPr txBox="1"/>
          <p:nvPr/>
        </p:nvSpPr>
        <p:spPr>
          <a:xfrm>
            <a:off x="1016000" y="6438900"/>
            <a:ext cx="157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Limitaciones: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451</Words>
  <Application>Microsoft Office PowerPoint</Application>
  <PresentationFormat>Personalizado</PresentationFormat>
  <Paragraphs>32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Arial MT</vt:lpstr>
      <vt:lpstr>Calibri</vt:lpstr>
      <vt:lpstr>Microsoft Sans Serif</vt:lpstr>
      <vt:lpstr>Tahoma</vt:lpstr>
      <vt:lpstr>Trebuchet MS</vt:lpstr>
      <vt:lpstr>Office Theme</vt:lpstr>
      <vt:lpstr>Presentación de PowerPoint</vt:lpstr>
      <vt:lpstr>Capacitaciones  Psicologicas</vt:lpstr>
      <vt:lpstr>Integrantes</vt:lpstr>
      <vt:lpstr>Agenda</vt:lpstr>
      <vt:lpstr>Planteamiento del problema</vt:lpstr>
      <vt:lpstr>Objetivo General</vt:lpstr>
      <vt:lpstr>Objetivos Específicos</vt:lpstr>
      <vt:lpstr>Justificación del Proyecto</vt:lpstr>
      <vt:lpstr>Alcance y limitación del proyecto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Presentacion Gae-1 / Fase 3</dc:title>
  <dc:creator>Valentina Bautista Ospina</dc:creator>
  <cp:keywords>DAFu1WB2e6M,BAEJ9h8r3Ks</cp:keywords>
  <cp:lastModifiedBy>Don Carlitos</cp:lastModifiedBy>
  <cp:revision>1</cp:revision>
  <dcterms:created xsi:type="dcterms:W3CDTF">2023-12-07T14:57:57Z</dcterms:created>
  <dcterms:modified xsi:type="dcterms:W3CDTF">2023-12-07T15:34:44Z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2023-12-06T00:00:00Z</vt:filetime>
  </property>
  <property fmtid="{D5CDD505-2E9C-101B-9397-08002B2CF9AE}" pid="3" name="Creator">
    <vt:lpwstr>Canva</vt:lpwstr>
  </property>
  <property fmtid="{D5CDD505-2E9C-101B-9397-08002B2CF9AE}" pid="4" name="LastSaved">
    <vt:filetime>2023-12-07T00:00:00Z</vt:filetime>
  </property>
</Properties>
</file>