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2a988b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2a988b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2a988b3c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2a988b3c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2a988b3c_0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2a988b3c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2a988b3c_0_1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2a988b3c_0_1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2a988b3c_0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a2a988b3c_0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4kQwkJh1FGtlMemrC8EB11dRTphINfmHkBmWq780stM/edit#heading=h.18c3qes2oa7s" TargetMode="External"/><Relationship Id="rId4" Type="http://schemas.openxmlformats.org/officeDocument/2006/relationships/hyperlink" Target="https://docs.google.com/document/d/14kQwkJh1FGtlMemrC8EB11dRTphINfmHkBmWq780stM/edit#heading=h.ecuf3270vht1" TargetMode="External"/><Relationship Id="rId10" Type="http://schemas.openxmlformats.org/officeDocument/2006/relationships/hyperlink" Target="https://docs.google.com/document/d/14kQwkJh1FGtlMemrC8EB11dRTphINfmHkBmWq780stM/edit#heading=h.bsnum1xx6dxe" TargetMode="External"/><Relationship Id="rId9" Type="http://schemas.openxmlformats.org/officeDocument/2006/relationships/hyperlink" Target="https://docs.google.com/document/d/14kQwkJh1FGtlMemrC8EB11dRTphINfmHkBmWq780stM/edit#heading=h.9aclt0ct63bs" TargetMode="External"/><Relationship Id="rId5" Type="http://schemas.openxmlformats.org/officeDocument/2006/relationships/hyperlink" Target="https://docs.google.com/document/d/14kQwkJh1FGtlMemrC8EB11dRTphINfmHkBmWq780stM/edit#heading=h.ecuf3270vht1" TargetMode="External"/><Relationship Id="rId6" Type="http://schemas.openxmlformats.org/officeDocument/2006/relationships/hyperlink" Target="https://docs.google.com/document/d/14kQwkJh1FGtlMemrC8EB11dRTphINfmHkBmWq780stM/edit#heading=h.ecuf3270vht1" TargetMode="External"/><Relationship Id="rId7" Type="http://schemas.openxmlformats.org/officeDocument/2006/relationships/hyperlink" Target="https://docs.google.com/document/d/14kQwkJh1FGtlMemrC8EB11dRTphINfmHkBmWq780stM/edit#heading=h.ecuf3270vht1" TargetMode="External"/><Relationship Id="rId8" Type="http://schemas.openxmlformats.org/officeDocument/2006/relationships/hyperlink" Target="https://docs.google.com/document/d/14kQwkJh1FGtlMemrC8EB11dRTphINfmHkBmWq780stM/edit#heading=h.ecuf3270vht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4kQwkJh1FGtlMemrC8EB11dRTphINfmHkBmWq780stM/edit#heading=h.9aclt0ct63b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4kQwkJh1FGtlMemrC8EB11dRTphINfmHkBmWq780stM/edit#heading=h.bsnum1xx6dx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201950" y="86625"/>
            <a:ext cx="77208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Lato"/>
                <a:ea typeface="Lato"/>
                <a:cs typeface="Lato"/>
                <a:sym typeface="Lato"/>
              </a:rPr>
              <a:t>Robótica Industrial Trabalho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73225" y="3660000"/>
            <a:ext cx="37707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Iago Agrella Fancio		        155746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Bruna de Andrade Mattos	        157730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Carlos Vinícius Araki Oliveira  160141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Xavier Le Gallic		        207720</a:t>
            </a:r>
            <a:endParaRPr sz="16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00" y="1039500"/>
            <a:ext cx="5243275" cy="39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5706575" y="3660000"/>
            <a:ext cx="3216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Iago Agrella Fancio		  155746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Bruna de Andrade Mattos	  157730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Carlos Vinícius Araki Oliveira  160141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Xavier Le Gallic			  207720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>
                <a:latin typeface="Lato"/>
                <a:ea typeface="Lato"/>
                <a:cs typeface="Lato"/>
                <a:sym typeface="Lato"/>
              </a:rPr>
              <a:t>Sumário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522450"/>
            <a:ext cx="7527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 sz="2000">
                <a:solidFill>
                  <a:srgbClr val="D9D9D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Introdução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 sz="2000">
                <a:solidFill>
                  <a:srgbClr val="D9D9D9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Possibilidade em </a:t>
            </a:r>
            <a:r>
              <a:rPr lang="pt-BR" sz="2000">
                <a:solidFill>
                  <a:srgbClr val="D9D9D9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</a:t>
            </a:r>
            <a:r>
              <a:rPr lang="pt-BR" sz="2000">
                <a:solidFill>
                  <a:srgbClr val="D9D9D9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utras </a:t>
            </a:r>
            <a:r>
              <a:rPr lang="pt-BR" sz="2000">
                <a:solidFill>
                  <a:srgbClr val="D9D9D9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r>
              <a:rPr lang="pt-BR" sz="2000">
                <a:solidFill>
                  <a:srgbClr val="D9D9D9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arefas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 sz="2000">
                <a:solidFill>
                  <a:srgbClr val="D9D9D9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Gráficos com Área Máxima de Trabalho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 sz="2000">
                <a:solidFill>
                  <a:srgbClr val="D9D9D9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Discussão de Resultados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1.	Introdução</a:t>
            </a:r>
            <a:endParaRPr b="1" sz="3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9D9D9"/>
                </a:solidFill>
              </a:rPr>
              <a:t>R</a:t>
            </a:r>
            <a:r>
              <a:rPr lang="pt-BR" sz="1900">
                <a:solidFill>
                  <a:srgbClr val="D9D9D9"/>
                </a:solidFill>
              </a:rPr>
              <a:t>osquear quatro parafusos em uma chapa metálica. </a:t>
            </a:r>
            <a:endParaRPr sz="1900"/>
          </a:p>
        </p:txBody>
      </p:sp>
      <p:sp>
        <p:nvSpPr>
          <p:cNvPr id="150" name="Google Shape;150;p15"/>
          <p:cNvSpPr txBox="1"/>
          <p:nvPr/>
        </p:nvSpPr>
        <p:spPr>
          <a:xfrm>
            <a:off x="4572000" y="2284800"/>
            <a:ext cx="3283500" cy="21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RRPR </a:t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Lato"/>
              <a:buChar char="➢"/>
            </a:pPr>
            <a:r>
              <a:rPr lang="pt-B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duas juntas rotacionais são de 0.4m</a:t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Lato"/>
              <a:buChar char="➢"/>
            </a:pPr>
            <a:r>
              <a:rPr lang="pt-B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limitações de 30° a 330°</a:t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Lato"/>
              <a:buChar char="➢"/>
            </a:pPr>
            <a:r>
              <a:rPr lang="pt-B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eixo z de 0.5m. 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1297500" y="2284800"/>
            <a:ext cx="3283500" cy="21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PPPR </a:t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Lato"/>
              <a:buChar char="➢"/>
            </a:pPr>
            <a:r>
              <a:rPr lang="pt-B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eixo x e y de 1m, </a:t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Lato"/>
              <a:buChar char="➢"/>
            </a:pPr>
            <a:r>
              <a:rPr lang="pt-B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eixo z de 0,5m. </a:t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2.	Possibilidade em Outras Tarefas</a:t>
            </a:r>
            <a:endParaRPr sz="3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 b="1" sz="3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2676875"/>
            <a:ext cx="1940100" cy="914100"/>
          </a:xfrm>
          <a:prstGeom prst="rect">
            <a:avLst/>
          </a:prstGeom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</a:rPr>
              <a:t>MANIPULADORES</a:t>
            </a:r>
            <a:endParaRPr b="1" sz="16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515500" y="2219825"/>
            <a:ext cx="2761200" cy="9141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545454"/>
                </a:solidFill>
              </a:rPr>
              <a:t> </a:t>
            </a:r>
            <a:endParaRPr sz="1100">
              <a:solidFill>
                <a:srgbClr val="54545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PROCESSO DE FURAÇÃO</a:t>
            </a:r>
            <a:endParaRPr b="1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515500" y="3362100"/>
            <a:ext cx="2761200" cy="990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FRESA</a:t>
            </a:r>
            <a:endParaRPr b="1"/>
          </a:p>
        </p:txBody>
      </p:sp>
      <p:cxnSp>
        <p:nvCxnSpPr>
          <p:cNvPr id="160" name="Google Shape;160;p16"/>
          <p:cNvCxnSpPr>
            <a:stCxn id="157" idx="3"/>
            <a:endCxn id="158" idx="1"/>
          </p:cNvCxnSpPr>
          <p:nvPr/>
        </p:nvCxnSpPr>
        <p:spPr>
          <a:xfrm flipH="1" rot="10800000">
            <a:off x="3237600" y="2676725"/>
            <a:ext cx="12780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>
            <a:stCxn id="157" idx="3"/>
            <a:endCxn id="159" idx="1"/>
          </p:cNvCxnSpPr>
          <p:nvPr/>
        </p:nvCxnSpPr>
        <p:spPr>
          <a:xfrm>
            <a:off x="3237600" y="3133925"/>
            <a:ext cx="1278000" cy="7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pt-BR" sz="3000">
                <a:solidFill>
                  <a:srgbClr val="D9D9D9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Gráficos com Área Máxima de Trabalho </a:t>
            </a:r>
            <a:endParaRPr sz="3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875" y="2055200"/>
            <a:ext cx="42862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822950" y="1483400"/>
            <a:ext cx="4286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RRPR</a:t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750" y="2055200"/>
            <a:ext cx="36344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5204775" y="1483400"/>
            <a:ext cx="3634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PPPR</a:t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pt-BR" sz="3000">
                <a:solidFill>
                  <a:srgbClr val="D9D9D9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Discussão de Resultados</a:t>
            </a:r>
            <a:endParaRPr sz="3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3486750" y="3811600"/>
            <a:ext cx="6237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80" y="2500700"/>
            <a:ext cx="4236521" cy="20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01157"/>
            <a:ext cx="4234650" cy="203869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1641638" y="1851650"/>
            <a:ext cx="1624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Esforços </a:t>
            </a:r>
            <a:r>
              <a:rPr b="1"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RRPR</a:t>
            </a:r>
            <a:endParaRPr b="1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877213" y="1851650"/>
            <a:ext cx="1624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Esforços PPPR</a:t>
            </a:r>
            <a:endParaRPr b="1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