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Ventas de Comida para Mascotas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Análisis completo de datos y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Descriptivas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891" y="1316182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            Fecha       Ventas     Ingresos  Promociones    Descuento</a:t>
            </a:r>
          </a:p>
          <a:p>
            <a:r>
              <a:t>count                        1000  1000.000000  1000.000000  1000.000000  1000.000000</a:t>
            </a:r>
          </a:p>
          <a:p>
            <a:r>
              <a:t>mean   2022-04-12 09:47:31.200000   536.747000  5549.576778     9.145000     0.143675</a:t>
            </a:r>
          </a:p>
          <a:p>
            <a:r>
              <a:t>min           2022-01-01 00:00:00   100.000000  1001.680425     0.000000     0.000022</a:t>
            </a:r>
          </a:p>
          <a:p>
            <a:r>
              <a:t>25%           2022-02-23 00:00:00   300.000000  3310.944888     4.000000     0.068575</a:t>
            </a:r>
          </a:p>
          <a:p>
            <a:r>
              <a:t>50%           2022-04-13 00:00:00   531.500000  5512.213147     9.000000     0.142516</a:t>
            </a:r>
          </a:p>
          <a:p>
            <a:r>
              <a:t>75%           2022-05-30 00:00:00   762.000000  7825.842187    14.000000     0.215175</a:t>
            </a:r>
          </a:p>
          <a:p>
            <a:r>
              <a:t>max           2022-07-19 00:00:00   999.000000  9992.872002    19.000000     0.298720</a:t>
            </a:r>
          </a:p>
          <a:p>
            <a:r>
              <a:t>std                           NaN   266.333705  2586.200645     5.792714     0.084841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Promedio de Ventas por Categoría</a:t>
            </a:r>
          </a:p>
        </p:txBody>
      </p:sp>
      <p:pic>
        <p:nvPicPr>
          <p:cNvPr id="3" name="Picture 2" descr="segmentac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" y="1745672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a lo Largo del Tiempo</a:t>
            </a:r>
          </a:p>
        </p:txBody>
      </p:sp>
      <p:pic>
        <p:nvPicPr>
          <p:cNvPr id="3" name="Picture 2" descr="serie_tempo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1417638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 Optimización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1417638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Comida para Perros: 0.00</a:t>
            </a:r>
          </a:p>
          <a:p>
            <a:r>
              <a:t>Comida para Gatos: 33.33</a:t>
            </a:r>
          </a:p>
          <a:p>
            <a:r>
              <a:t>Ganancia Total: 500.00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2328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Identificamos las categorías más vendidas y sus tendencias.</a:t>
            </a:r>
          </a:p>
          <a:p>
            <a:r>
              <a:t>2. El modelo predictivo proporciona información valiosa sobre ventas.</a:t>
            </a:r>
          </a:p>
          <a:p>
            <a:r>
              <a:t>3. Las promociones tienen un impacto significativo en las ventas.</a:t>
            </a:r>
          </a:p>
          <a:p>
            <a:r>
              <a:t>4. La optimización sugiere cantidades óptimas para maximizar ganancias.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Análisis de Ventas de Comida para Mascotas</vt:lpstr>
      <vt:lpstr>Estadísticas Descriptivas</vt:lpstr>
      <vt:lpstr>Promedio de Ventas por Categoría</vt:lpstr>
      <vt:lpstr>Ventas a lo Largo del Tiempo</vt:lpstr>
      <vt:lpstr>Resultados de Optimización</vt:lpstr>
      <vt:lpstr>Conclusiones Finales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Ventas de Comida para Mascotas</dc:title>
  <dc:subject/>
  <dc:creator/>
  <cp:keywords/>
  <dc:description>generated using python-pptx</dc:description>
  <cp:lastModifiedBy>Carlos Josue</cp:lastModifiedBy>
  <cp:revision>2</cp:revision>
  <dcterms:created xsi:type="dcterms:W3CDTF">2013-01-27T09:14:16Z</dcterms:created>
  <dcterms:modified xsi:type="dcterms:W3CDTF">2024-07-17T17:13:37Z</dcterms:modified>
  <cp:category/>
</cp:coreProperties>
</file>