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72" r:id="rId5"/>
    <p:sldId id="1552" r:id="rId6"/>
    <p:sldId id="1553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  <p14:sldId id="1552"/>
            <p14:sldId id="155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Mocks to Simulate SharePoint Data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Mocks to Simulate SharePoint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vs. 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779222"/>
          </a:xfrm>
        </p:spPr>
        <p:txBody>
          <a:bodyPr/>
          <a:lstStyle/>
          <a:p>
            <a:r>
              <a:rPr lang="en-US" dirty="0"/>
              <a:t>SharePoint REST API doesn’t exist in local workbench</a:t>
            </a:r>
          </a:p>
          <a:p>
            <a:pPr lvl="1"/>
            <a:r>
              <a:rPr lang="en-US" dirty="0"/>
              <a:t>Local workbench has no SharePoint context</a:t>
            </a:r>
          </a:p>
          <a:p>
            <a:endParaRPr lang="en-US" dirty="0"/>
          </a:p>
          <a:p>
            <a:r>
              <a:rPr lang="en-US" dirty="0"/>
              <a:t>Testing web parts the use the SharePoint REST API will fail </a:t>
            </a:r>
            <a:br>
              <a:rPr lang="en-US" dirty="0"/>
            </a:br>
            <a:r>
              <a:rPr lang="en-US" dirty="0"/>
              <a:t>in the local workbench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when in local workbench, create simulated (mocked)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Hosted SharePoint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7670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</a:t>
            </a:r>
            <a:r>
              <a:rPr lang="en-US" dirty="0"/>
              <a:t> objects in the </a:t>
            </a:r>
            <a:r>
              <a:rPr lang="en-US" dirty="0" err="1"/>
              <a:t>SPFx</a:t>
            </a:r>
            <a:r>
              <a:rPr lang="en-US" dirty="0"/>
              <a:t> API to determine the current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EnvironmentType.ClassicSharePoint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calling the SP 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onGetListItems</a:t>
            </a:r>
            <a:r>
              <a:rPr lang="en-US" sz="1800" dirty="0"/>
              <a:t> = (): void =&gt;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if (!this._</a:t>
            </a:r>
            <a:r>
              <a:rPr lang="en-US" sz="1800" dirty="0" err="1">
                <a:solidFill>
                  <a:schemeClr val="accent1"/>
                </a:solidFill>
              </a:rPr>
              <a:t>isSharePoint</a:t>
            </a:r>
            <a:r>
              <a:rPr lang="en-US" sz="1800" dirty="0">
                <a:solidFill>
                  <a:schemeClr val="accent1"/>
                </a:solidFill>
              </a:rPr>
              <a:t>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this._countries</a:t>
            </a:r>
            <a:r>
              <a:rPr lang="en-US" sz="1800" dirty="0"/>
              <a:t> = [</a:t>
            </a:r>
          </a:p>
          <a:p>
            <a:r>
              <a:rPr lang="en-US" sz="1800" dirty="0"/>
              <a:t>      { Id: '1', Title: 'Country 1' },</a:t>
            </a:r>
          </a:p>
          <a:p>
            <a:r>
              <a:rPr lang="en-US" sz="1800" dirty="0"/>
              <a:t>      { Id: '2', Title: 'Country 2' },</a:t>
            </a:r>
          </a:p>
          <a:p>
            <a:r>
              <a:rPr lang="en-US" sz="1800" dirty="0"/>
              <a:t>      { Id: '3', Title: 'Country 3' },</a:t>
            </a:r>
          </a:p>
          <a:p>
            <a:r>
              <a:rPr lang="en-US" sz="1800" dirty="0"/>
              <a:t>      { Id: '4', Title: 'Country 4' }</a:t>
            </a:r>
          </a:p>
          <a:p>
            <a:r>
              <a:rPr lang="en-US" sz="1800" dirty="0"/>
              <a:t>    ];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 else {</a:t>
            </a:r>
          </a:p>
          <a:p>
            <a:r>
              <a:rPr lang="en-US" sz="1800" dirty="0"/>
              <a:t>    this._</a:t>
            </a:r>
            <a:r>
              <a:rPr lang="en-US" sz="1800" dirty="0" err="1"/>
              <a:t>getListItems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.then(response =&gt;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this._countries</a:t>
            </a:r>
            <a:r>
              <a:rPr lang="en-US" sz="1800" dirty="0"/>
              <a:t> = response;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});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Mocks to Simulate SharePoint Data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7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vs. 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074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497</Words>
  <Application>Microsoft Macintosh PowerPoint</Application>
  <PresentationFormat>Custom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Mocks to Simulate SharePoint Data</vt:lpstr>
      <vt:lpstr>Local Workbench vs. Hosted SharePoint</vt:lpstr>
      <vt:lpstr>Working with Mock data in SPFx</vt:lpstr>
      <vt:lpstr>Conditionally calling the SP REST API</vt:lpstr>
      <vt:lpstr>Demo Using Mocks to Simulate SharePoint Data  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