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47" r:id="rId5"/>
    <p:sldId id="1552" r:id="rId6"/>
    <p:sldId id="1553" r:id="rId7"/>
    <p:sldId id="1551" r:id="rId8"/>
    <p:sldId id="1554" r:id="rId9"/>
    <p:sldId id="1555" r:id="rId10"/>
    <p:sldId id="1556" r:id="rId11"/>
    <p:sldId id="1557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A7429EF-79F1-A44F-B2E7-33EA665B892A}">
          <p14:sldIdLst>
            <p14:sldId id="1547"/>
          </p14:sldIdLst>
        </p14:section>
        <p14:section name="create" id="{4B3D5954-F480-F645-82AB-DD867F4A9BF6}">
          <p14:sldIdLst>
            <p14:sldId id="1552"/>
            <p14:sldId id="1553"/>
            <p14:sldId id="1551"/>
          </p14:sldIdLst>
        </p14:section>
        <p14:section name="update" id="{09F97F85-9DD7-7443-B6E8-F6ECFA6C39AC}">
          <p14:sldIdLst>
            <p14:sldId id="1554"/>
            <p14:sldId id="1555"/>
          </p14:sldIdLst>
        </p14:section>
        <p14:section name="deleting" id="{2EE736BB-68F4-D44A-BE47-B67874AD71A0}">
          <p14:sldIdLst>
            <p14:sldId id="1556"/>
            <p14:sldId id="1557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67" autoAdjust="0"/>
    <p:restoredTop sz="91294" autoAdjust="0"/>
  </p:normalViewPr>
  <p:slideViewPr>
    <p:cSldViewPr snapToGrid="0">
      <p:cViewPr>
        <p:scale>
          <a:sx n="110" d="100"/>
          <a:sy n="110" d="100"/>
        </p:scale>
        <p:origin x="2168" y="2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12/20/18 12:43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95183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05113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62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9" r:id="rId26"/>
    <p:sldLayoutId id="2147484560" r:id="rId27"/>
    <p:sldLayoutId id="2147484561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CRUD with SharePoint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deleteListItem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/>
              <a:t>      // delete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'DELETE',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'*'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8132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CRUD with SharePoint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CRUD Operations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&amp; 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CRUD with SharePoint Data in </a:t>
            </a:r>
            <a:r>
              <a:rPr lang="en-US" sz="2800" dirty="0" err="1"/>
              <a:t>SPFx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CRUD Operations with </a:t>
            </a:r>
            <a:r>
              <a:rPr lang="en-US" sz="2000" dirty="0" err="1"/>
              <a:t>SPFx</a:t>
            </a:r>
            <a:r>
              <a:rPr lang="en-US" sz="2000" dirty="0"/>
              <a:t> &amp; 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Use the SharePoint Framework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r>
              <a:rPr lang="en-US" sz="2800" dirty="0" err="1"/>
              <a:t>’s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sz="2800" dirty="0"/>
              <a:t> method to write to the SharePoint REST API</a:t>
            </a:r>
          </a:p>
          <a:p>
            <a:endParaRPr lang="en-US" sz="2800" dirty="0"/>
          </a:p>
          <a:p>
            <a:r>
              <a:rPr lang="en-US" sz="2800" dirty="0"/>
              <a:t>Some operations require additional HTTP headers: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sz="2000" dirty="0"/>
              <a:t>: specify version of the item on the server to be updated / deleted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sz="2000" dirty="0"/>
              <a:t>: specify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/>
              <a:t> in update &amp; delete operations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Some operation require specific data in the payload body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2000" dirty="0"/>
              <a:t>: specify the type of data being written to the list when creating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</a:t>
            </a:r>
            <a:r>
              <a:rPr lang="en-US" dirty="0" err="1"/>
              <a:t>SPFx</a:t>
            </a:r>
            <a:r>
              <a:rPr lang="en-US" dirty="0"/>
              <a:t> &amp;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specify the type of data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dirty="0"/>
              <a:t> property in the payload that is is being created</a:t>
            </a:r>
          </a:p>
          <a:p>
            <a:pPr lvl="1"/>
            <a:r>
              <a:rPr lang="en-US" dirty="0"/>
              <a:t>Due to lists being able to support multiple content types</a:t>
            </a:r>
          </a:p>
          <a:p>
            <a:endParaRPr lang="en-US" dirty="0"/>
          </a:p>
          <a:p>
            <a:r>
              <a:rPr lang="en-US" dirty="0"/>
              <a:t>Pattern: request the type in a pre-request via the list’s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ListItemEntityTypeFullName</a:t>
            </a:r>
            <a:r>
              <a:rPr lang="en-US" dirty="0"/>
              <a:t>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List Entity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getItemEntityType</a:t>
            </a:r>
            <a:r>
              <a:rPr lang="en-US" sz="1800" dirty="0"/>
              <a:t>(): Promise&lt;string&gt;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('Countries')?$select=</a:t>
            </a:r>
            <a:r>
              <a:rPr lang="en-US" sz="1800" dirty="0" err="1">
                <a:solidFill>
                  <a:schemeClr val="accent1"/>
                </a:solidFill>
              </a:rPr>
              <a:t>ListItemEntityTypeFullName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endpoint,</a:t>
            </a:r>
          </a:p>
          <a:p>
            <a:r>
              <a:rPr lang="en-US" sz="1800" dirty="0"/>
              <a:t>    SPHttpClient.configurations.v1</a:t>
            </a:r>
          </a:p>
          <a:p>
            <a:r>
              <a:rPr lang="en-US" sz="1800" dirty="0"/>
              <a:t>  )</a:t>
            </a:r>
          </a:p>
          <a:p>
            <a:r>
              <a:rPr lang="en-US" sz="1800" dirty="0"/>
              <a:t>  .then(response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})</a:t>
            </a:r>
          </a:p>
          <a:p>
            <a:r>
              <a:rPr lang="en-US" sz="1800" dirty="0"/>
              <a:t>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jsonResponse.ListItemEntityTypeFullName</a:t>
            </a:r>
            <a:r>
              <a:rPr lang="en-US" sz="1800" dirty="0"/>
              <a:t>;</a:t>
            </a:r>
          </a:p>
          <a:p>
            <a:r>
              <a:rPr lang="en-US" sz="1800" dirty="0"/>
              <a:t>  }) as Promise&lt;string&gt;;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addListItem</a:t>
            </a:r>
            <a:r>
              <a:rPr lang="en-US" sz="1800" dirty="0"/>
              <a:t>(): Promise&lt;</a:t>
            </a:r>
            <a:r>
              <a:rPr lang="en-US" sz="1800" dirty="0" err="1"/>
              <a:t>SPHttpClientResponse</a:t>
            </a:r>
            <a:r>
              <a:rPr lang="en-US" sz="1800" dirty="0"/>
              <a:t>&gt; {</a:t>
            </a:r>
          </a:p>
          <a:p>
            <a:r>
              <a:rPr lang="en-US" sz="1800" dirty="0"/>
              <a:t>  return this._</a:t>
            </a:r>
            <a:r>
              <a:rPr lang="en-US" sz="1800" dirty="0" err="1"/>
              <a:t>getItemEntityType</a:t>
            </a:r>
            <a:r>
              <a:rPr lang="en-US" sz="1800" dirty="0"/>
              <a:t>()</a:t>
            </a:r>
          </a:p>
          <a:p>
            <a:r>
              <a:rPr lang="en-US" sz="1800" dirty="0"/>
              <a:t>    .then(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accent1"/>
                </a:solidFill>
              </a:rPr>
              <a:t> request: any = {};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request.body</a:t>
            </a:r>
            <a:r>
              <a:rPr lang="en-US" sz="1800" dirty="0">
                <a:solidFill>
                  <a:schemeClr val="accent1"/>
                </a:solidFill>
              </a:rPr>
              <a:t> = </a:t>
            </a:r>
            <a:r>
              <a:rPr lang="en-US" sz="1800" dirty="0" err="1">
                <a:solidFill>
                  <a:schemeClr val="accent1"/>
                </a:solidFill>
              </a:rPr>
              <a:t>JSON.stringify</a:t>
            </a:r>
            <a:r>
              <a:rPr lang="en-US" sz="1800" dirty="0">
                <a:solidFill>
                  <a:schemeClr val="accent1"/>
                </a:solidFill>
              </a:rPr>
              <a:t>({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Title: new Date().</a:t>
            </a:r>
            <a:r>
              <a:rPr lang="en-US" sz="1800" dirty="0" err="1">
                <a:solidFill>
                  <a:schemeClr val="accent1"/>
                </a:solidFill>
              </a:rPr>
              <a:t>toUTCString</a:t>
            </a:r>
            <a:r>
              <a:rPr lang="en-US" sz="1800" dirty="0">
                <a:solidFill>
                  <a:schemeClr val="accent1"/>
                </a:solidFill>
              </a:rPr>
              <a:t>(),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'@</a:t>
            </a:r>
            <a:r>
              <a:rPr lang="en-US" sz="1800" dirty="0" err="1">
                <a:solidFill>
                  <a:schemeClr val="accent1"/>
                </a:solidFill>
              </a:rPr>
              <a:t>odata.type</a:t>
            </a:r>
            <a:r>
              <a:rPr lang="en-US" sz="1800" dirty="0">
                <a:solidFill>
                  <a:schemeClr val="accent1"/>
                </a:solidFill>
              </a:rPr>
              <a:t>': 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      });</a:t>
            </a:r>
          </a:p>
          <a:p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('Countries')/items`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      return </a:t>
            </a:r>
            <a:r>
              <a:rPr lang="en-US" sz="1800" dirty="0" err="1"/>
              <a:t>this.context.spHttpClient.post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endpoint, SPHttpClient.configurations.v1, </a:t>
            </a:r>
            <a:r>
              <a:rPr lang="en-US" sz="1800" dirty="0">
                <a:solidFill>
                  <a:schemeClr val="accent1"/>
                </a:solidFill>
              </a:rPr>
              <a:t>request</a:t>
            </a:r>
            <a:r>
              <a:rPr lang="en-US" sz="1800" dirty="0"/>
              <a:t>);</a:t>
            </a:r>
          </a:p>
          <a:p>
            <a:r>
              <a:rPr lang="en-US" sz="1800" dirty="0"/>
              <a:t>    });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041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Default behavior is to set properties to supplied values, BUT omitted properties are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update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Ensures you aren’t overwriting someone else’s changes unknowingly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3963055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updateListItem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update item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listItem.Title</a:t>
            </a:r>
            <a:r>
              <a:rPr lang="en-US" sz="1400" dirty="0"/>
              <a:t> = 'USA';</a:t>
            </a:r>
          </a:p>
          <a:p>
            <a:r>
              <a:rPr lang="en-US" sz="1400" dirty="0"/>
              <a:t>      // save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'MERGE',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 as any)['@</a:t>
            </a:r>
            <a:r>
              <a:rPr lang="en-US" sz="1400" dirty="0" err="1">
                <a:solidFill>
                  <a:schemeClr val="accent1"/>
                </a:solidFill>
              </a:rPr>
              <a:t>odata.etag</a:t>
            </a:r>
            <a:r>
              <a:rPr lang="en-US" sz="1400" dirty="0">
                <a:solidFill>
                  <a:schemeClr val="accent1"/>
                </a:solidFill>
              </a:rPr>
              <a:t>']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request.body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JSON.stringify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);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09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Underlying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API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dirty="0"/>
              <a:t> method;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delete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Decide: does it matter if the version is different?</a:t>
            </a:r>
          </a:p>
          <a:p>
            <a:pPr lvl="1"/>
            <a:r>
              <a:rPr lang="en-US" dirty="0"/>
              <a:t>If not,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19887239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1028</Words>
  <Application>Microsoft Macintosh PowerPoint</Application>
  <PresentationFormat>Custom</PresentationFormat>
  <Paragraphs>151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CRUD with SharePoint Data in SPFx</vt:lpstr>
      <vt:lpstr>CRUD Operations with SPFx &amp; REST API</vt:lpstr>
      <vt:lpstr>Creating List Items with the REST API</vt:lpstr>
      <vt:lpstr>Get List Entity Type</vt:lpstr>
      <vt:lpstr>Creating List Items with the REST API &amp; SPFx</vt:lpstr>
      <vt:lpstr>Updating List Items with the REST API</vt:lpstr>
      <vt:lpstr>Updating List Items with REST API &amp; SPFx</vt:lpstr>
      <vt:lpstr>Deleting List Items with the REST API</vt:lpstr>
      <vt:lpstr>Deleting List Items with REST API &amp; SPFx</vt:lpstr>
      <vt:lpstr>Demo CRUD with SharePoint Data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2018-12-20T17:55:14Z</dcterms:modified>
</cp:coreProperties>
</file>