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47" r:id="rId5"/>
    <p:sldId id="1552" r:id="rId6"/>
    <p:sldId id="1553" r:id="rId7"/>
    <p:sldId id="1551" r:id="rId8"/>
    <p:sldId id="1554" r:id="rId9"/>
    <p:sldId id="1555" r:id="rId10"/>
    <p:sldId id="1556" r:id="rId11"/>
    <p:sldId id="1557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</p14:sldIdLst>
        </p14:section>
        <p14:section name="create" id="{4B3D5954-F480-F645-82AB-DD867F4A9BF6}">
          <p14:sldIdLst>
            <p14:sldId id="1552"/>
            <p14:sldId id="1553"/>
            <p14:sldId id="1551"/>
          </p14:sldIdLst>
        </p14:section>
        <p14:section name="update" id="{09F97F85-9DD7-7443-B6E8-F6ECFA6C39AC}">
          <p14:sldIdLst>
            <p14:sldId id="1554"/>
            <p14:sldId id="1555"/>
          </p14:sldIdLst>
        </p14:section>
        <p14:section name="deleting" id="{2EE736BB-68F4-D44A-BE47-B67874AD71A0}">
          <p14:sldIdLst>
            <p14:sldId id="1556"/>
            <p14:sldId id="1557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>
        <p:scale>
          <a:sx n="110" d="100"/>
          <a:sy n="110" d="100"/>
        </p:scale>
        <p:origin x="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12/14/18 12:12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4805931"/>
          </a:xfrm>
        </p:spPr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07251"/>
          </a:xfrm>
        </p:spPr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/ deleted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73231"/>
          </a:xfrm>
        </p:spPr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dirty="0"/>
              <a:t>private _</a:t>
            </a:r>
            <a:r>
              <a:rPr lang="en-US" sz="2000" dirty="0" err="1"/>
              <a:t>getItemEntityType</a:t>
            </a:r>
            <a:r>
              <a:rPr lang="en-US" sz="2000" dirty="0"/>
              <a:t>(): Promise&lt;string&gt;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endpoint: string = </a:t>
            </a:r>
            <a:r>
              <a:rPr lang="en-US" sz="2000" dirty="0" err="1"/>
              <a:t>this.context.pageContext.web.absoluteUrl</a:t>
            </a:r>
            <a:endParaRPr lang="en-US" sz="2000" dirty="0"/>
          </a:p>
          <a:p>
            <a:r>
              <a:rPr lang="en-US" sz="2000" dirty="0"/>
              <a:t>+ `/_</a:t>
            </a:r>
            <a:r>
              <a:rPr lang="en-US" sz="2000" dirty="0" err="1"/>
              <a:t>api</a:t>
            </a:r>
            <a:r>
              <a:rPr lang="en-US" sz="2000" dirty="0"/>
              <a:t>/web/lists/</a:t>
            </a:r>
            <a:r>
              <a:rPr lang="en-US" sz="2000" dirty="0" err="1"/>
              <a:t>getbytitle</a:t>
            </a:r>
            <a:r>
              <a:rPr lang="en-US" sz="2000" dirty="0"/>
              <a:t>('Countries')?$select=</a:t>
            </a:r>
            <a:r>
              <a:rPr lang="en-US" sz="20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2000" dirty="0"/>
              <a:t>`</a:t>
            </a:r>
          </a:p>
          <a:p>
            <a:endParaRPr lang="en-US" sz="2000" dirty="0"/>
          </a:p>
          <a:p>
            <a:r>
              <a:rPr lang="en-US" sz="2000" dirty="0"/>
              <a:t>  return </a:t>
            </a:r>
            <a:r>
              <a:rPr lang="en-US" sz="2000" dirty="0" err="1"/>
              <a:t>this.context.spHttpClient.get</a:t>
            </a:r>
            <a:r>
              <a:rPr lang="en-US" sz="2000" dirty="0"/>
              <a:t>(</a:t>
            </a:r>
          </a:p>
          <a:p>
            <a:r>
              <a:rPr lang="en-US" sz="2000" dirty="0"/>
              <a:t>    endpoint,</a:t>
            </a:r>
          </a:p>
          <a:p>
            <a:r>
              <a:rPr lang="en-US" sz="2000" dirty="0"/>
              <a:t>    SPHttpClient.configurations.v1</a:t>
            </a:r>
          </a:p>
          <a:p>
            <a:r>
              <a:rPr lang="en-US" sz="2000" dirty="0"/>
              <a:t>  )</a:t>
            </a:r>
          </a:p>
          <a:p>
            <a:r>
              <a:rPr lang="en-US" sz="2000" dirty="0"/>
              <a:t>  .then(response =&gt; {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response.json</a:t>
            </a:r>
            <a:r>
              <a:rPr lang="en-US" sz="2000" dirty="0"/>
              <a:t>();</a:t>
            </a:r>
          </a:p>
          <a:p>
            <a:r>
              <a:rPr lang="en-US" sz="2000" dirty="0"/>
              <a:t>  })</a:t>
            </a:r>
          </a:p>
          <a:p>
            <a:r>
              <a:rPr lang="en-US" sz="2000" dirty="0"/>
              <a:t>  .then(</a:t>
            </a:r>
            <a:r>
              <a:rPr lang="en-US" sz="2000" dirty="0" err="1"/>
              <a:t>jsonResponse</a:t>
            </a:r>
            <a:r>
              <a:rPr lang="en-US" sz="2000" dirty="0"/>
              <a:t> =&gt; {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jsonResponse.ListItemEntityTypeFullName</a:t>
            </a:r>
            <a:r>
              <a:rPr lang="en-US" sz="2000" dirty="0"/>
              <a:t>;</a:t>
            </a:r>
          </a:p>
          <a:p>
            <a:r>
              <a:rPr lang="en-US" sz="2000" dirty="0"/>
              <a:t>  }) as Promise&lt;string&gt;;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115246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21512"/>
          </a:xfrm>
        </p:spPr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49211"/>
          </a:xfrm>
        </p:spPr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07689"/>
          </a:xfrm>
        </p:spPr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1028</Words>
  <Application>Microsoft Macintosh PowerPoint</Application>
  <PresentationFormat>Custom</PresentationFormat>
  <Paragraphs>151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2018-12-14T17:13:00Z</dcterms:modified>
</cp:coreProperties>
</file>