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48" r:id="rId6"/>
    <p:sldId id="1564" r:id="rId7"/>
    <p:sldId id="1565" r:id="rId8"/>
    <p:sldId id="1566" r:id="rId9"/>
    <p:sldId id="1567" r:id="rId10"/>
    <p:sldId id="1568" r:id="rId11"/>
    <p:sldId id="1569" r:id="rId12"/>
    <p:sldId id="1570" r:id="rId13"/>
    <p:sldId id="1571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3D9C80B2-EAAE-E24F-83D7-5970E147313E}">
          <p14:sldIdLst>
            <p14:sldId id="1547"/>
            <p14:sldId id="1548"/>
            <p14:sldId id="1564"/>
            <p14:sldId id="1565"/>
            <p14:sldId id="1566"/>
            <p14:sldId id="1567"/>
          </p14:sldIdLst>
        </p14:section>
        <p14:section name="outro" id="{E93196B6-EFE2-3242-B776-C77C0FCFFEF1}">
          <p14:sldIdLst>
            <p14:sldId id="1568"/>
            <p14:sldId id="1569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9:08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25278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616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92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3030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API used for accessing data in SharePoint data remotely</a:t>
            </a:r>
          </a:p>
          <a:p>
            <a:pPr lvl="1"/>
            <a:r>
              <a:rPr lang="en-US" dirty="0"/>
              <a:t>Used in client-side solutions</a:t>
            </a:r>
          </a:p>
          <a:p>
            <a:pPr lvl="1"/>
            <a:r>
              <a:rPr lang="en-US" dirty="0"/>
              <a:t>Used in server-side solutions ”off” the SharePoint Server</a:t>
            </a:r>
          </a:p>
          <a:p>
            <a:endParaRPr lang="en-US" dirty="0"/>
          </a:p>
          <a:p>
            <a:r>
              <a:rPr lang="en-US" dirty="0"/>
              <a:t>Many SDKs and libraries leverage the REST API</a:t>
            </a:r>
          </a:p>
          <a:p>
            <a:pPr lvl="1"/>
            <a:r>
              <a:rPr lang="en-US" dirty="0"/>
              <a:t>SharePoint CSOM</a:t>
            </a:r>
          </a:p>
          <a:p>
            <a:pPr lvl="1"/>
            <a:r>
              <a:rPr lang="en-US" dirty="0" err="1"/>
              <a:t>PnPJS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Perform CRUD-Q operations on SharePoint entities, including </a:t>
            </a:r>
            <a:br>
              <a:rPr lang="en-US" dirty="0"/>
            </a:br>
            <a:r>
              <a:rPr lang="en-US" dirty="0"/>
              <a:t>items in lists &amp; libraries</a:t>
            </a:r>
          </a:p>
          <a:p>
            <a:endParaRPr lang="en-US" dirty="0"/>
          </a:p>
          <a:p>
            <a:r>
              <a:rPr lang="en-US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include an Authorization 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(default = v3)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(in the case of updates: merge / update)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954655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Based on the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 API</a:t>
            </a:r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/>
              <a:t>Authorization 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getListItems</a:t>
            </a:r>
            <a:r>
              <a:rPr lang="en-US" sz="1800" dirty="0"/>
              <a:t>():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('Countries')/items?$select=</a:t>
            </a:r>
            <a:r>
              <a:rPr lang="en-US" sz="1800" dirty="0" err="1"/>
              <a:t>Id,Title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  endpoint, </a:t>
            </a:r>
          </a:p>
          <a:p>
            <a:r>
              <a:rPr lang="en-US" sz="1800" dirty="0"/>
              <a:t>      SPHttpClient.configurations.v1</a:t>
            </a:r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.then(response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  })</a:t>
            </a:r>
          </a:p>
          <a:p>
            <a:r>
              <a:rPr lang="en-US" sz="1800" dirty="0"/>
              <a:t>  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jsonResponse.value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 }) as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54236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565</Words>
  <Application>Microsoft Office PowerPoint</Application>
  <PresentationFormat>Custom</PresentationFormat>
  <Paragraphs>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