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3" r:id="rId4"/>
    <p:sldId id="1572" r:id="rId5"/>
    <p:sldId id="1552" r:id="rId6"/>
    <p:sldId id="1553" r:id="rId7"/>
    <p:sldId id="265" r:id="rId8"/>
    <p:sldId id="283" r:id="rId9"/>
    <p:sldId id="279" r:id="rId10"/>
    <p:sldId id="261" r:id="rId11"/>
    <p:sldId id="26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D9C80B2-EAAE-E24F-83D7-5970E147313E}">
          <p14:sldIdLst>
            <p14:sldId id="1572"/>
            <p14:sldId id="1552"/>
            <p14:sldId id="1553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8" autoAdjust="0"/>
    <p:restoredTop sz="91330" autoAdjust="0"/>
  </p:normalViewPr>
  <p:slideViewPr>
    <p:cSldViewPr snapToGrid="0">
      <p:cViewPr varScale="1">
        <p:scale>
          <a:sx n="102" d="100"/>
          <a:sy n="102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12/20/2018 9:11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12/20/2018 9:11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9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connect-to-sharepoint" TargetMode="External"/><Relationship Id="rId4" Type="http://schemas.openxmlformats.org/officeDocument/2006/relationships/hyperlink" Target="https://docs.microsoft.com/sharepoint/dev/sp-add-ins/get-to-know-the-sharepoint-rest-servic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SharePoint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Using Mocks to Simulate SharePoint Data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Using Mocks to Simulate SharePoint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Local vs. Hosted Workbench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Simulating live SharePoint REST API data with mocked data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SharePoint REST API doesn’t exist in local workbench</a:t>
            </a:r>
          </a:p>
          <a:p>
            <a:pPr lvl="1"/>
            <a:r>
              <a:rPr lang="en-US" dirty="0"/>
              <a:t>Local workbench has no SharePoint context</a:t>
            </a:r>
          </a:p>
          <a:p>
            <a:endParaRPr lang="en-US" dirty="0"/>
          </a:p>
          <a:p>
            <a:r>
              <a:rPr lang="en-US" dirty="0"/>
              <a:t>Testing web parts the use the SharePoint REST API will fail in the local workbench</a:t>
            </a:r>
          </a:p>
          <a:p>
            <a:endParaRPr lang="en-US" dirty="0"/>
          </a:p>
          <a:p>
            <a:r>
              <a:rPr lang="en-US" b="1" dirty="0"/>
              <a:t>Solution: </a:t>
            </a:r>
            <a:r>
              <a:rPr lang="en-US" dirty="0"/>
              <a:t>when in local workbench, create simulated (mocked)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Workbench vs. Hosted SharePoint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376706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en-US" dirty="0"/>
              <a:t>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EnvironmentType</a:t>
            </a:r>
            <a:r>
              <a:rPr lang="en-US" dirty="0"/>
              <a:t> objects in the </a:t>
            </a:r>
            <a:r>
              <a:rPr lang="en-US" dirty="0" err="1"/>
              <a:t>SPFx</a:t>
            </a:r>
            <a:r>
              <a:rPr lang="en-US" dirty="0"/>
              <a:t> API to determine the current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get 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isSharePoint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EnvironmentType.SharePoint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||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EnvironmentType.ClassicSharePoint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data in </a:t>
            </a:r>
            <a:r>
              <a:rPr lang="en-US" dirty="0" err="1"/>
              <a:t>SPFx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532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3756B-078C-924B-862F-BC313A95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Conditionally calling the SP REST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F6F44-0A6C-E944-B23B-426F96217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onGetListItems</a:t>
            </a:r>
            <a:r>
              <a:rPr lang="en-US" sz="1800" dirty="0"/>
              <a:t> = (): void =&gt; {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if (!this._</a:t>
            </a:r>
            <a:r>
              <a:rPr lang="en-US" sz="1800" dirty="0" err="1">
                <a:solidFill>
                  <a:schemeClr val="accent1"/>
                </a:solidFill>
              </a:rPr>
              <a:t>isSharePoint</a:t>
            </a:r>
            <a:r>
              <a:rPr lang="en-US" sz="1800" dirty="0">
                <a:solidFill>
                  <a:schemeClr val="accent1"/>
                </a:solidFill>
              </a:rPr>
              <a:t>)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this._countries</a:t>
            </a:r>
            <a:r>
              <a:rPr lang="en-US" sz="1800" dirty="0"/>
              <a:t> = [</a:t>
            </a:r>
          </a:p>
          <a:p>
            <a:r>
              <a:rPr lang="en-US" sz="1800" dirty="0"/>
              <a:t>      { Id: '1', Title: 'Country 1' },</a:t>
            </a:r>
          </a:p>
          <a:p>
            <a:r>
              <a:rPr lang="en-US" sz="1800" dirty="0"/>
              <a:t>      { Id: '2', Title: 'Country 2' },</a:t>
            </a:r>
          </a:p>
          <a:p>
            <a:r>
              <a:rPr lang="en-US" sz="1800" dirty="0"/>
              <a:t>      { Id: '3', Title: 'Country 3' },</a:t>
            </a:r>
          </a:p>
          <a:p>
            <a:r>
              <a:rPr lang="en-US" sz="1800" dirty="0"/>
              <a:t>      { Id: '4', Title: 'Country 4' }</a:t>
            </a:r>
          </a:p>
          <a:p>
            <a:r>
              <a:rPr lang="en-US" sz="1800" dirty="0"/>
              <a:t>    ];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this.render</a:t>
            </a:r>
            <a:r>
              <a:rPr lang="en-US" sz="1800" dirty="0"/>
              <a:t>();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} else {</a:t>
            </a:r>
          </a:p>
          <a:p>
            <a:r>
              <a:rPr lang="en-US" sz="1800" dirty="0"/>
              <a:t>    this._</a:t>
            </a:r>
            <a:r>
              <a:rPr lang="en-US" sz="1800" dirty="0" err="1"/>
              <a:t>getListItems</a:t>
            </a:r>
            <a:r>
              <a:rPr lang="en-US" sz="1800" dirty="0"/>
              <a:t>()</a:t>
            </a:r>
          </a:p>
          <a:p>
            <a:r>
              <a:rPr lang="en-US" sz="1800" dirty="0"/>
              <a:t>      .then(response =&gt;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this._countries</a:t>
            </a:r>
            <a:r>
              <a:rPr lang="en-US" sz="1800" dirty="0"/>
              <a:t> = response;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this.render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});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}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1411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Using Mocks to Simulate SharePoint Data</a:t>
            </a:r>
            <a:br>
              <a:rPr lang="en-US" sz="2400" dirty="0"/>
            </a:b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978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8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Local vs. Hosted Workbench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Simulating live SharePoint REST API data with mocked data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Get to know the SharePoint REST service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https://docs.microsoft.com/sharepoint/dev/sp-add-ins/get-to-know-the-sharepoint-rest-service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SharePoint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https://docs.microsoft.com/sharepoint/dev/spfx/connect-to-sharepoint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72074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514</Words>
  <Application>Microsoft Office PowerPoint</Application>
  <PresentationFormat>Custom</PresentationFormat>
  <Paragraphs>74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SharePoint Content</vt:lpstr>
      <vt:lpstr>Using Mocks to Simulate SharePoint Data</vt:lpstr>
      <vt:lpstr>Local Workbench vs. Hosted SharePoint</vt:lpstr>
      <vt:lpstr>Working with Mock data in SPFx</vt:lpstr>
      <vt:lpstr>Conditionally calling the SP REST API</vt:lpstr>
      <vt:lpstr>Demo Using Mocks to Simulate SharePoint Data  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2018-12-20T19:12:08Z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