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72" r:id="rId5"/>
    <p:sldId id="1552" r:id="rId6"/>
    <p:sldId id="1553" r:id="rId7"/>
    <p:sldId id="1551" r:id="rId8"/>
    <p:sldId id="1554" r:id="rId9"/>
    <p:sldId id="1555" r:id="rId10"/>
    <p:sldId id="1556" r:id="rId11"/>
    <p:sldId id="1557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72"/>
          </p14:sldIdLst>
        </p14:section>
        <p14:section name="create" id="{9BFCA81B-B9A8-4657-9504-CADE32D3ABD7}">
          <p14:sldIdLst>
            <p14:sldId id="1552"/>
            <p14:sldId id="1553"/>
            <p14:sldId id="1551"/>
          </p14:sldIdLst>
        </p14:section>
        <p14:section name="update" id="{0E297532-73B1-4A1E-B083-CE49DB2EE8FE}">
          <p14:sldIdLst>
            <p14:sldId id="1554"/>
            <p14:sldId id="1555"/>
          </p14:sldIdLst>
        </p14:section>
        <p14:section name="deleting" id="{96116395-6EFF-46CE-A655-2BB43F60F6E1}">
          <p14:sldIdLst>
            <p14:sldId id="1556"/>
            <p14:sldId id="1557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1/17/2019 4:18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1/17/2019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42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631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878369"/>
          </a:xfrm>
        </p:spPr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</a:t>
            </a:r>
            <a:r>
              <a:rPr lang="en-US" sz="2000"/>
              <a:t>/ deleted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80604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getItemEntityType</a:t>
            </a:r>
            <a:r>
              <a:rPr lang="en-US" sz="1800" dirty="0"/>
              <a:t>(): Promise&lt;string&gt;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('Countries')?$select=</a:t>
            </a:r>
            <a:r>
              <a:rPr lang="en-US" sz="18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endpoint,</a:t>
            </a:r>
          </a:p>
          <a:p>
            <a:r>
              <a:rPr lang="en-US" sz="1800" dirty="0"/>
              <a:t>    SPHttpClient.configurations.v1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.then(response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})</a:t>
            </a:r>
          </a:p>
          <a:p>
            <a:r>
              <a:rPr lang="en-US" sz="1800" dirty="0"/>
              <a:t>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jsonResponse.ListItemEntityTypeFullName</a:t>
            </a:r>
            <a:r>
              <a:rPr lang="en-US" sz="1800" dirty="0"/>
              <a:t>;</a:t>
            </a:r>
          </a:p>
          <a:p>
            <a:r>
              <a:rPr lang="en-US" sz="1800" dirty="0"/>
              <a:t>  }) as Promise&lt;string&gt;;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0457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1028</Words>
  <Application>Microsoft Office PowerPoint</Application>
  <PresentationFormat>Custom</PresentationFormat>
  <Paragraphs>151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2019-01-17T14:18:52Z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