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BFD33-5C2A-2B2A-251E-8B0FA43D2715}" v="403" dt="2024-12-10T23:53:44.505"/>
    <p1510:client id="{0F725893-4B65-1B73-B8EB-54BA42CFA9F5}" v="318" dt="2024-12-11T00:25:52.479"/>
    <p1510:client id="{26957F87-B308-ABF4-2742-0BB7AE771252}" v="187" dt="2024-12-10T22:11:45.777"/>
    <p1510:client id="{591C8FF5-CC60-D116-6FA2-69BB90B4C56C}" v="337" dt="2024-12-11T00:32:16.885"/>
    <p1510:client id="{728455E2-06E5-5B45-B284-68732DC7949A}" v="217" dt="2024-12-10T22:15:21.461"/>
    <p1510:client id="{74AE3CCA-81D6-3B46-938F-CA97E4F436A8}" v="17" dt="2024-12-11T22:09:22.595"/>
    <p1510:client id="{7954FCC6-46A0-56F4-77F6-3CC5359600C1}" v="96" dt="2024-12-11T00:33:25.493"/>
    <p1510:client id="{A4D6A16B-2007-0E3C-DBF3-3C0FE54055BE}" v="12" dt="2024-12-10T23:56:22.942"/>
    <p1510:client id="{FADA41D4-BFF8-3570-9860-B74381B8AB13}" v="1131" dt="2024-12-11T22:45:46.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E6E81-5E0E-4118-B0C2-55075A2DA44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4A4CD14-1A07-4955-94AB-0084100480D5}">
      <dgm:prSet/>
      <dgm:spPr/>
      <dgm:t>
        <a:bodyPr/>
        <a:lstStyle/>
        <a:p>
          <a:pPr>
            <a:defRPr cap="all"/>
          </a:pPr>
          <a:r>
            <a:rPr lang="en-US"/>
            <a:t>Store information about each book title, author, ISBN, and genre.</a:t>
          </a:r>
        </a:p>
      </dgm:t>
    </dgm:pt>
    <dgm:pt modelId="{CDB8BF7A-4F15-4527-B86D-7FF4615DF7A7}" type="parTrans" cxnId="{6068348E-45A1-4E00-AF60-0449CF89B35E}">
      <dgm:prSet/>
      <dgm:spPr/>
      <dgm:t>
        <a:bodyPr/>
        <a:lstStyle/>
        <a:p>
          <a:endParaRPr lang="en-US"/>
        </a:p>
      </dgm:t>
    </dgm:pt>
    <dgm:pt modelId="{8092D151-6397-4FFA-B464-0D06EC9CDD3A}" type="sibTrans" cxnId="{6068348E-45A1-4E00-AF60-0449CF89B35E}">
      <dgm:prSet/>
      <dgm:spPr/>
      <dgm:t>
        <a:bodyPr/>
        <a:lstStyle/>
        <a:p>
          <a:endParaRPr lang="en-US"/>
        </a:p>
      </dgm:t>
    </dgm:pt>
    <dgm:pt modelId="{85AFC0EC-2455-42DF-87DA-2B7F941FF193}">
      <dgm:prSet/>
      <dgm:spPr/>
      <dgm:t>
        <a:bodyPr/>
        <a:lstStyle/>
        <a:p>
          <a:pPr>
            <a:defRPr cap="all"/>
          </a:pPr>
          <a:r>
            <a:rPr lang="en-US"/>
            <a:t>Update when books are checked out or returned.</a:t>
          </a:r>
        </a:p>
      </dgm:t>
    </dgm:pt>
    <dgm:pt modelId="{886E1C53-3D06-40DD-97BE-15996F904EE1}" type="parTrans" cxnId="{062DE038-633E-488E-A920-1380821220D4}">
      <dgm:prSet/>
      <dgm:spPr/>
      <dgm:t>
        <a:bodyPr/>
        <a:lstStyle/>
        <a:p>
          <a:endParaRPr lang="en-US"/>
        </a:p>
      </dgm:t>
    </dgm:pt>
    <dgm:pt modelId="{D5B50B84-7204-4401-A642-4E3D3C88D2DA}" type="sibTrans" cxnId="{062DE038-633E-488E-A920-1380821220D4}">
      <dgm:prSet/>
      <dgm:spPr/>
      <dgm:t>
        <a:bodyPr/>
        <a:lstStyle/>
        <a:p>
          <a:endParaRPr lang="en-US"/>
        </a:p>
      </dgm:t>
    </dgm:pt>
    <dgm:pt modelId="{59958D40-94CA-4E4B-9233-C415C035ED7F}">
      <dgm:prSet/>
      <dgm:spPr/>
      <dgm:t>
        <a:bodyPr/>
        <a:lstStyle/>
        <a:p>
          <a:pPr>
            <a:defRPr cap="all"/>
          </a:pPr>
          <a:r>
            <a:rPr lang="en-US"/>
            <a:t>Implement a search function to locate books based on user criteria.</a:t>
          </a:r>
        </a:p>
      </dgm:t>
    </dgm:pt>
    <dgm:pt modelId="{2D815C23-B27A-4203-B921-A180BE6156B9}" type="parTrans" cxnId="{DDA23BE7-DB0B-418C-BB9A-18A1E1433C7D}">
      <dgm:prSet/>
      <dgm:spPr/>
      <dgm:t>
        <a:bodyPr/>
        <a:lstStyle/>
        <a:p>
          <a:endParaRPr lang="en-US"/>
        </a:p>
      </dgm:t>
    </dgm:pt>
    <dgm:pt modelId="{8BA7AF07-EBD1-44EA-84AA-6ADFA92ED30A}" type="sibTrans" cxnId="{DDA23BE7-DB0B-418C-BB9A-18A1E1433C7D}">
      <dgm:prSet/>
      <dgm:spPr/>
      <dgm:t>
        <a:bodyPr/>
        <a:lstStyle/>
        <a:p>
          <a:endParaRPr lang="en-US"/>
        </a:p>
      </dgm:t>
    </dgm:pt>
    <dgm:pt modelId="{71989955-2DD7-4164-B9DE-71FA5F7D1A87}">
      <dgm:prSet/>
      <dgm:spPr/>
      <dgm:t>
        <a:bodyPr/>
        <a:lstStyle/>
        <a:p>
          <a:pPr>
            <a:defRPr cap="all"/>
          </a:pPr>
          <a:r>
            <a:rPr lang="en-US"/>
            <a:t>Have a user-friendly interface </a:t>
          </a:r>
        </a:p>
      </dgm:t>
    </dgm:pt>
    <dgm:pt modelId="{11AFDDB7-C515-4FAA-991D-AB81DE84B747}" type="parTrans" cxnId="{69F44F7C-0BC4-4579-87FE-5CA9D0E7C833}">
      <dgm:prSet/>
      <dgm:spPr/>
      <dgm:t>
        <a:bodyPr/>
        <a:lstStyle/>
        <a:p>
          <a:endParaRPr lang="en-US"/>
        </a:p>
      </dgm:t>
    </dgm:pt>
    <dgm:pt modelId="{B377F50D-592F-41AB-A817-2CD31BEB51FD}" type="sibTrans" cxnId="{69F44F7C-0BC4-4579-87FE-5CA9D0E7C833}">
      <dgm:prSet/>
      <dgm:spPr/>
      <dgm:t>
        <a:bodyPr/>
        <a:lstStyle/>
        <a:p>
          <a:endParaRPr lang="en-US"/>
        </a:p>
      </dgm:t>
    </dgm:pt>
    <dgm:pt modelId="{ED557D3F-F0E5-4626-97C7-D3DEB68418B9}" type="pres">
      <dgm:prSet presAssocID="{D0FE6E81-5E0E-4118-B0C2-55075A2DA44E}" presName="root" presStyleCnt="0">
        <dgm:presLayoutVars>
          <dgm:dir/>
          <dgm:resizeHandles val="exact"/>
        </dgm:presLayoutVars>
      </dgm:prSet>
      <dgm:spPr/>
    </dgm:pt>
    <dgm:pt modelId="{187B0650-59E1-4E5C-BABE-38CCCF6DF211}" type="pres">
      <dgm:prSet presAssocID="{74A4CD14-1A07-4955-94AB-0084100480D5}" presName="compNode" presStyleCnt="0"/>
      <dgm:spPr/>
    </dgm:pt>
    <dgm:pt modelId="{1E38D4F9-D8C1-4322-B122-CE0449AA74CC}" type="pres">
      <dgm:prSet presAssocID="{74A4CD14-1A07-4955-94AB-0084100480D5}" presName="iconBgRect" presStyleLbl="bgShp" presStyleIdx="0" presStyleCnt="4"/>
      <dgm:spPr/>
    </dgm:pt>
    <dgm:pt modelId="{138B593F-635B-460F-949E-9EECB07395DC}" type="pres">
      <dgm:prSet presAssocID="{74A4CD14-1A07-4955-94AB-0084100480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69AA02D-C6C6-4FAC-8F9E-10E767874086}" type="pres">
      <dgm:prSet presAssocID="{74A4CD14-1A07-4955-94AB-0084100480D5}" presName="spaceRect" presStyleCnt="0"/>
      <dgm:spPr/>
    </dgm:pt>
    <dgm:pt modelId="{AD03D6B9-0CC1-42B6-AF21-DB6D01A4D116}" type="pres">
      <dgm:prSet presAssocID="{74A4CD14-1A07-4955-94AB-0084100480D5}" presName="textRect" presStyleLbl="revTx" presStyleIdx="0" presStyleCnt="4">
        <dgm:presLayoutVars>
          <dgm:chMax val="1"/>
          <dgm:chPref val="1"/>
        </dgm:presLayoutVars>
      </dgm:prSet>
      <dgm:spPr/>
    </dgm:pt>
    <dgm:pt modelId="{3901F183-FD1B-4A56-8B07-168D7CCDA480}" type="pres">
      <dgm:prSet presAssocID="{8092D151-6397-4FFA-B464-0D06EC9CDD3A}" presName="sibTrans" presStyleCnt="0"/>
      <dgm:spPr/>
    </dgm:pt>
    <dgm:pt modelId="{7A54C858-F3D4-40A8-8930-B5B18DCFDD2F}" type="pres">
      <dgm:prSet presAssocID="{85AFC0EC-2455-42DF-87DA-2B7F941FF193}" presName="compNode" presStyleCnt="0"/>
      <dgm:spPr/>
    </dgm:pt>
    <dgm:pt modelId="{A3979363-A158-4D90-B920-00590A92A973}" type="pres">
      <dgm:prSet presAssocID="{85AFC0EC-2455-42DF-87DA-2B7F941FF193}" presName="iconBgRect" presStyleLbl="bgShp" presStyleIdx="1" presStyleCnt="4"/>
      <dgm:spPr/>
    </dgm:pt>
    <dgm:pt modelId="{514F8F67-4BB8-4C74-9E5F-8A878AC2BC6B}" type="pres">
      <dgm:prSet presAssocID="{85AFC0EC-2455-42DF-87DA-2B7F941FF1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2B5201B-6F01-4A47-AC26-4774310D318C}" type="pres">
      <dgm:prSet presAssocID="{85AFC0EC-2455-42DF-87DA-2B7F941FF193}" presName="spaceRect" presStyleCnt="0"/>
      <dgm:spPr/>
    </dgm:pt>
    <dgm:pt modelId="{DC4B0674-F6AD-49EA-97A7-0DD809B13DB8}" type="pres">
      <dgm:prSet presAssocID="{85AFC0EC-2455-42DF-87DA-2B7F941FF193}" presName="textRect" presStyleLbl="revTx" presStyleIdx="1" presStyleCnt="4">
        <dgm:presLayoutVars>
          <dgm:chMax val="1"/>
          <dgm:chPref val="1"/>
        </dgm:presLayoutVars>
      </dgm:prSet>
      <dgm:spPr/>
    </dgm:pt>
    <dgm:pt modelId="{A7163FCD-1E26-454A-A03B-3E26A1AB3F98}" type="pres">
      <dgm:prSet presAssocID="{D5B50B84-7204-4401-A642-4E3D3C88D2DA}" presName="sibTrans" presStyleCnt="0"/>
      <dgm:spPr/>
    </dgm:pt>
    <dgm:pt modelId="{B093344C-E375-4937-8A88-EF1DD68775EF}" type="pres">
      <dgm:prSet presAssocID="{59958D40-94CA-4E4B-9233-C415C035ED7F}" presName="compNode" presStyleCnt="0"/>
      <dgm:spPr/>
    </dgm:pt>
    <dgm:pt modelId="{3314E43B-674F-407B-8E99-CFD118FEB5A2}" type="pres">
      <dgm:prSet presAssocID="{59958D40-94CA-4E4B-9233-C415C035ED7F}" presName="iconBgRect" presStyleLbl="bgShp" presStyleIdx="2" presStyleCnt="4"/>
      <dgm:spPr/>
    </dgm:pt>
    <dgm:pt modelId="{C18062EA-567B-4EF9-B8F4-CE993677CC4D}" type="pres">
      <dgm:prSet presAssocID="{59958D40-94CA-4E4B-9233-C415C035ED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A076B29A-5C43-4DCD-92EF-A8906F9D1939}" type="pres">
      <dgm:prSet presAssocID="{59958D40-94CA-4E4B-9233-C415C035ED7F}" presName="spaceRect" presStyleCnt="0"/>
      <dgm:spPr/>
    </dgm:pt>
    <dgm:pt modelId="{BF3B84AA-584F-4333-9D4A-AEA199ED6FAD}" type="pres">
      <dgm:prSet presAssocID="{59958D40-94CA-4E4B-9233-C415C035ED7F}" presName="textRect" presStyleLbl="revTx" presStyleIdx="2" presStyleCnt="4">
        <dgm:presLayoutVars>
          <dgm:chMax val="1"/>
          <dgm:chPref val="1"/>
        </dgm:presLayoutVars>
      </dgm:prSet>
      <dgm:spPr/>
    </dgm:pt>
    <dgm:pt modelId="{B7CC5C75-3448-4061-BBFB-46E45C4BE7DC}" type="pres">
      <dgm:prSet presAssocID="{8BA7AF07-EBD1-44EA-84AA-6ADFA92ED30A}" presName="sibTrans" presStyleCnt="0"/>
      <dgm:spPr/>
    </dgm:pt>
    <dgm:pt modelId="{136222CB-02D8-40C6-ADE4-2FDECB552BC5}" type="pres">
      <dgm:prSet presAssocID="{71989955-2DD7-4164-B9DE-71FA5F7D1A87}" presName="compNode" presStyleCnt="0"/>
      <dgm:spPr/>
    </dgm:pt>
    <dgm:pt modelId="{11E12A63-69BA-44BA-BEF2-AB57164F8563}" type="pres">
      <dgm:prSet presAssocID="{71989955-2DD7-4164-B9DE-71FA5F7D1A87}" presName="iconBgRect" presStyleLbl="bgShp" presStyleIdx="3" presStyleCnt="4"/>
      <dgm:spPr/>
    </dgm:pt>
    <dgm:pt modelId="{80758EA5-C055-4A72-A893-03589C31A779}" type="pres">
      <dgm:prSet presAssocID="{71989955-2DD7-4164-B9DE-71FA5F7D1A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C49574CC-E4FC-4F24-99D2-DAD0881F3C38}" type="pres">
      <dgm:prSet presAssocID="{71989955-2DD7-4164-B9DE-71FA5F7D1A87}" presName="spaceRect" presStyleCnt="0"/>
      <dgm:spPr/>
    </dgm:pt>
    <dgm:pt modelId="{3AD241F8-1BCB-422A-9F80-578F4CF387FA}" type="pres">
      <dgm:prSet presAssocID="{71989955-2DD7-4164-B9DE-71FA5F7D1A87}" presName="textRect" presStyleLbl="revTx" presStyleIdx="3" presStyleCnt="4">
        <dgm:presLayoutVars>
          <dgm:chMax val="1"/>
          <dgm:chPref val="1"/>
        </dgm:presLayoutVars>
      </dgm:prSet>
      <dgm:spPr/>
    </dgm:pt>
  </dgm:ptLst>
  <dgm:cxnLst>
    <dgm:cxn modelId="{062DE038-633E-488E-A920-1380821220D4}" srcId="{D0FE6E81-5E0E-4118-B0C2-55075A2DA44E}" destId="{85AFC0EC-2455-42DF-87DA-2B7F941FF193}" srcOrd="1" destOrd="0" parTransId="{886E1C53-3D06-40DD-97BE-15996F904EE1}" sibTransId="{D5B50B84-7204-4401-A642-4E3D3C88D2DA}"/>
    <dgm:cxn modelId="{FE29EC57-A1E6-459A-AC8F-40CA44D511CF}" type="presOf" srcId="{59958D40-94CA-4E4B-9233-C415C035ED7F}" destId="{BF3B84AA-584F-4333-9D4A-AEA199ED6FAD}" srcOrd="0" destOrd="0" presId="urn:microsoft.com/office/officeart/2018/5/layout/IconCircleLabelList"/>
    <dgm:cxn modelId="{69F44F7C-0BC4-4579-87FE-5CA9D0E7C833}" srcId="{D0FE6E81-5E0E-4118-B0C2-55075A2DA44E}" destId="{71989955-2DD7-4164-B9DE-71FA5F7D1A87}" srcOrd="3" destOrd="0" parTransId="{11AFDDB7-C515-4FAA-991D-AB81DE84B747}" sibTransId="{B377F50D-592F-41AB-A817-2CD31BEB51FD}"/>
    <dgm:cxn modelId="{6068348E-45A1-4E00-AF60-0449CF89B35E}" srcId="{D0FE6E81-5E0E-4118-B0C2-55075A2DA44E}" destId="{74A4CD14-1A07-4955-94AB-0084100480D5}" srcOrd="0" destOrd="0" parTransId="{CDB8BF7A-4F15-4527-B86D-7FF4615DF7A7}" sibTransId="{8092D151-6397-4FFA-B464-0D06EC9CDD3A}"/>
    <dgm:cxn modelId="{CC1841B2-148C-4D82-990F-E2BD1C464FEA}" type="presOf" srcId="{74A4CD14-1A07-4955-94AB-0084100480D5}" destId="{AD03D6B9-0CC1-42B6-AF21-DB6D01A4D116}" srcOrd="0" destOrd="0" presId="urn:microsoft.com/office/officeart/2018/5/layout/IconCircleLabelList"/>
    <dgm:cxn modelId="{121A03B5-483A-49BF-BFE6-2457C1001ED1}" type="presOf" srcId="{D0FE6E81-5E0E-4118-B0C2-55075A2DA44E}" destId="{ED557D3F-F0E5-4626-97C7-D3DEB68418B9}" srcOrd="0" destOrd="0" presId="urn:microsoft.com/office/officeart/2018/5/layout/IconCircleLabelList"/>
    <dgm:cxn modelId="{D4AC46B9-84C5-4875-A3B2-6AFBA5A9E34E}" type="presOf" srcId="{71989955-2DD7-4164-B9DE-71FA5F7D1A87}" destId="{3AD241F8-1BCB-422A-9F80-578F4CF387FA}" srcOrd="0" destOrd="0" presId="urn:microsoft.com/office/officeart/2018/5/layout/IconCircleLabelList"/>
    <dgm:cxn modelId="{E67846BC-7BA4-4595-980A-5687731BACB7}" type="presOf" srcId="{85AFC0EC-2455-42DF-87DA-2B7F941FF193}" destId="{DC4B0674-F6AD-49EA-97A7-0DD809B13DB8}" srcOrd="0" destOrd="0" presId="urn:microsoft.com/office/officeart/2018/5/layout/IconCircleLabelList"/>
    <dgm:cxn modelId="{DDA23BE7-DB0B-418C-BB9A-18A1E1433C7D}" srcId="{D0FE6E81-5E0E-4118-B0C2-55075A2DA44E}" destId="{59958D40-94CA-4E4B-9233-C415C035ED7F}" srcOrd="2" destOrd="0" parTransId="{2D815C23-B27A-4203-B921-A180BE6156B9}" sibTransId="{8BA7AF07-EBD1-44EA-84AA-6ADFA92ED30A}"/>
    <dgm:cxn modelId="{50BF372C-2FEF-4015-ABC7-C328457A3174}" type="presParOf" srcId="{ED557D3F-F0E5-4626-97C7-D3DEB68418B9}" destId="{187B0650-59E1-4E5C-BABE-38CCCF6DF211}" srcOrd="0" destOrd="0" presId="urn:microsoft.com/office/officeart/2018/5/layout/IconCircleLabelList"/>
    <dgm:cxn modelId="{EBD35A02-FED8-4C55-9FB6-E9B6FD253445}" type="presParOf" srcId="{187B0650-59E1-4E5C-BABE-38CCCF6DF211}" destId="{1E38D4F9-D8C1-4322-B122-CE0449AA74CC}" srcOrd="0" destOrd="0" presId="urn:microsoft.com/office/officeart/2018/5/layout/IconCircleLabelList"/>
    <dgm:cxn modelId="{B64B22F5-C788-44B5-A8A7-1DA3B39F1BEE}" type="presParOf" srcId="{187B0650-59E1-4E5C-BABE-38CCCF6DF211}" destId="{138B593F-635B-460F-949E-9EECB07395DC}" srcOrd="1" destOrd="0" presId="urn:microsoft.com/office/officeart/2018/5/layout/IconCircleLabelList"/>
    <dgm:cxn modelId="{19472E0F-1D56-40B3-BBDD-549ABAB34616}" type="presParOf" srcId="{187B0650-59E1-4E5C-BABE-38CCCF6DF211}" destId="{C69AA02D-C6C6-4FAC-8F9E-10E767874086}" srcOrd="2" destOrd="0" presId="urn:microsoft.com/office/officeart/2018/5/layout/IconCircleLabelList"/>
    <dgm:cxn modelId="{B70620B5-A433-4559-8C57-6DF32AFAA584}" type="presParOf" srcId="{187B0650-59E1-4E5C-BABE-38CCCF6DF211}" destId="{AD03D6B9-0CC1-42B6-AF21-DB6D01A4D116}" srcOrd="3" destOrd="0" presId="urn:microsoft.com/office/officeart/2018/5/layout/IconCircleLabelList"/>
    <dgm:cxn modelId="{CDB77BDF-E33E-455B-A242-5915DDE73744}" type="presParOf" srcId="{ED557D3F-F0E5-4626-97C7-D3DEB68418B9}" destId="{3901F183-FD1B-4A56-8B07-168D7CCDA480}" srcOrd="1" destOrd="0" presId="urn:microsoft.com/office/officeart/2018/5/layout/IconCircleLabelList"/>
    <dgm:cxn modelId="{E77C0D9A-B7AB-48EB-A4D6-A68BE79EDBB4}" type="presParOf" srcId="{ED557D3F-F0E5-4626-97C7-D3DEB68418B9}" destId="{7A54C858-F3D4-40A8-8930-B5B18DCFDD2F}" srcOrd="2" destOrd="0" presId="urn:microsoft.com/office/officeart/2018/5/layout/IconCircleLabelList"/>
    <dgm:cxn modelId="{5F420098-A51D-4D76-B963-7924D4E80138}" type="presParOf" srcId="{7A54C858-F3D4-40A8-8930-B5B18DCFDD2F}" destId="{A3979363-A158-4D90-B920-00590A92A973}" srcOrd="0" destOrd="0" presId="urn:microsoft.com/office/officeart/2018/5/layout/IconCircleLabelList"/>
    <dgm:cxn modelId="{7C635D62-878E-4243-BB9C-17B5E367CE50}" type="presParOf" srcId="{7A54C858-F3D4-40A8-8930-B5B18DCFDD2F}" destId="{514F8F67-4BB8-4C74-9E5F-8A878AC2BC6B}" srcOrd="1" destOrd="0" presId="urn:microsoft.com/office/officeart/2018/5/layout/IconCircleLabelList"/>
    <dgm:cxn modelId="{EB20E146-6531-4AE3-86A7-21580F1EB771}" type="presParOf" srcId="{7A54C858-F3D4-40A8-8930-B5B18DCFDD2F}" destId="{22B5201B-6F01-4A47-AC26-4774310D318C}" srcOrd="2" destOrd="0" presId="urn:microsoft.com/office/officeart/2018/5/layout/IconCircleLabelList"/>
    <dgm:cxn modelId="{D65B48D0-0EE5-4D01-AE1A-F14C6F72EDE5}" type="presParOf" srcId="{7A54C858-F3D4-40A8-8930-B5B18DCFDD2F}" destId="{DC4B0674-F6AD-49EA-97A7-0DD809B13DB8}" srcOrd="3" destOrd="0" presId="urn:microsoft.com/office/officeart/2018/5/layout/IconCircleLabelList"/>
    <dgm:cxn modelId="{4FA33545-118E-467F-A11D-1497B5305A99}" type="presParOf" srcId="{ED557D3F-F0E5-4626-97C7-D3DEB68418B9}" destId="{A7163FCD-1E26-454A-A03B-3E26A1AB3F98}" srcOrd="3" destOrd="0" presId="urn:microsoft.com/office/officeart/2018/5/layout/IconCircleLabelList"/>
    <dgm:cxn modelId="{36B570C1-7DDA-4077-86E9-A365D16FECC2}" type="presParOf" srcId="{ED557D3F-F0E5-4626-97C7-D3DEB68418B9}" destId="{B093344C-E375-4937-8A88-EF1DD68775EF}" srcOrd="4" destOrd="0" presId="urn:microsoft.com/office/officeart/2018/5/layout/IconCircleLabelList"/>
    <dgm:cxn modelId="{2CDE165F-CC91-4B24-B215-9633CD7CDD56}" type="presParOf" srcId="{B093344C-E375-4937-8A88-EF1DD68775EF}" destId="{3314E43B-674F-407B-8E99-CFD118FEB5A2}" srcOrd="0" destOrd="0" presId="urn:microsoft.com/office/officeart/2018/5/layout/IconCircleLabelList"/>
    <dgm:cxn modelId="{CA890723-A77E-43D8-82FA-B9A9583E2A18}" type="presParOf" srcId="{B093344C-E375-4937-8A88-EF1DD68775EF}" destId="{C18062EA-567B-4EF9-B8F4-CE993677CC4D}" srcOrd="1" destOrd="0" presId="urn:microsoft.com/office/officeart/2018/5/layout/IconCircleLabelList"/>
    <dgm:cxn modelId="{17F7CF83-1EDE-4385-B3FE-4F4445DFACF9}" type="presParOf" srcId="{B093344C-E375-4937-8A88-EF1DD68775EF}" destId="{A076B29A-5C43-4DCD-92EF-A8906F9D1939}" srcOrd="2" destOrd="0" presId="urn:microsoft.com/office/officeart/2018/5/layout/IconCircleLabelList"/>
    <dgm:cxn modelId="{C809527A-E09C-4194-A578-4FE9E59FD2DD}" type="presParOf" srcId="{B093344C-E375-4937-8A88-EF1DD68775EF}" destId="{BF3B84AA-584F-4333-9D4A-AEA199ED6FAD}" srcOrd="3" destOrd="0" presId="urn:microsoft.com/office/officeart/2018/5/layout/IconCircleLabelList"/>
    <dgm:cxn modelId="{946C4879-E654-4465-9D0D-7D9965871466}" type="presParOf" srcId="{ED557D3F-F0E5-4626-97C7-D3DEB68418B9}" destId="{B7CC5C75-3448-4061-BBFB-46E45C4BE7DC}" srcOrd="5" destOrd="0" presId="urn:microsoft.com/office/officeart/2018/5/layout/IconCircleLabelList"/>
    <dgm:cxn modelId="{6AFD6BAD-126B-4DF3-AF30-4433F48E0D03}" type="presParOf" srcId="{ED557D3F-F0E5-4626-97C7-D3DEB68418B9}" destId="{136222CB-02D8-40C6-ADE4-2FDECB552BC5}" srcOrd="6" destOrd="0" presId="urn:microsoft.com/office/officeart/2018/5/layout/IconCircleLabelList"/>
    <dgm:cxn modelId="{CEF4A1E9-F976-41ED-9417-10AEAAAD29DD}" type="presParOf" srcId="{136222CB-02D8-40C6-ADE4-2FDECB552BC5}" destId="{11E12A63-69BA-44BA-BEF2-AB57164F8563}" srcOrd="0" destOrd="0" presId="urn:microsoft.com/office/officeart/2018/5/layout/IconCircleLabelList"/>
    <dgm:cxn modelId="{BD2DB2A3-D524-4149-A103-AC6B58F29946}" type="presParOf" srcId="{136222CB-02D8-40C6-ADE4-2FDECB552BC5}" destId="{80758EA5-C055-4A72-A893-03589C31A779}" srcOrd="1" destOrd="0" presId="urn:microsoft.com/office/officeart/2018/5/layout/IconCircleLabelList"/>
    <dgm:cxn modelId="{8B285D6D-E8C9-41B1-A017-1C31B36C1908}" type="presParOf" srcId="{136222CB-02D8-40C6-ADE4-2FDECB552BC5}" destId="{C49574CC-E4FC-4F24-99D2-DAD0881F3C38}" srcOrd="2" destOrd="0" presId="urn:microsoft.com/office/officeart/2018/5/layout/IconCircleLabelList"/>
    <dgm:cxn modelId="{ED0FA669-0A44-4E4B-A28E-1E9B928601E2}" type="presParOf" srcId="{136222CB-02D8-40C6-ADE4-2FDECB552BC5}" destId="{3AD241F8-1BCB-422A-9F80-578F4CF387F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8D4F9-D8C1-4322-B122-CE0449AA74CC}">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8B593F-635B-460F-949E-9EECB07395DC}">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3D6B9-0CC1-42B6-AF21-DB6D01A4D116}">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Store information about each book title, author, ISBN, and genre.</a:t>
          </a:r>
        </a:p>
      </dsp:txBody>
      <dsp:txXfrm>
        <a:off x="100682" y="2684598"/>
        <a:ext cx="2370489" cy="720000"/>
      </dsp:txXfrm>
    </dsp:sp>
    <dsp:sp modelId="{A3979363-A158-4D90-B920-00590A92A973}">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4F8F67-4BB8-4C74-9E5F-8A878AC2BC6B}">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4B0674-F6AD-49EA-97A7-0DD809B13DB8}">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Update when books are checked out or returned.</a:t>
          </a:r>
        </a:p>
      </dsp:txBody>
      <dsp:txXfrm>
        <a:off x="2886007" y="2684598"/>
        <a:ext cx="2370489" cy="720000"/>
      </dsp:txXfrm>
    </dsp:sp>
    <dsp:sp modelId="{3314E43B-674F-407B-8E99-CFD118FEB5A2}">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062EA-567B-4EF9-B8F4-CE993677CC4D}">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3B84AA-584F-4333-9D4A-AEA199ED6FAD}">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Implement a search function to locate books based on user criteria.</a:t>
          </a:r>
        </a:p>
      </dsp:txBody>
      <dsp:txXfrm>
        <a:off x="5671332" y="2684598"/>
        <a:ext cx="2370489" cy="720000"/>
      </dsp:txXfrm>
    </dsp:sp>
    <dsp:sp modelId="{11E12A63-69BA-44BA-BEF2-AB57164F8563}">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58EA5-C055-4A72-A893-03589C31A779}">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241F8-1BCB-422A-9F80-578F4CF387F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Have a user-friendly interface </a:t>
          </a:r>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76715" y="2644909"/>
            <a:ext cx="3648886" cy="1586369"/>
          </a:xfrm>
        </p:spPr>
        <p:txBody>
          <a:bodyPr>
            <a:normAutofit/>
          </a:bodyPr>
          <a:lstStyle/>
          <a:p>
            <a:pPr algn="r"/>
            <a:r>
              <a:rPr lang="en-US" sz="4800">
                <a:solidFill>
                  <a:srgbClr val="FFFFFF"/>
                </a:solidFill>
              </a:rPr>
              <a:t>ECE 231 </a:t>
            </a:r>
            <a:br>
              <a:rPr lang="en-US" sz="4800">
                <a:solidFill>
                  <a:srgbClr val="FFFFFF"/>
                </a:solidFill>
              </a:rPr>
            </a:br>
            <a:r>
              <a:rPr lang="en-US" sz="4800">
                <a:solidFill>
                  <a:srgbClr val="FFFFFF"/>
                </a:solidFill>
              </a:rPr>
              <a:t>Final Project</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818565" y="4797188"/>
            <a:ext cx="7022328" cy="465974"/>
          </a:xfrm>
        </p:spPr>
        <p:txBody>
          <a:bodyPr vert="horz" lIns="91440" tIns="45720" rIns="91440" bIns="45720" rtlCol="0" anchor="t">
            <a:normAutofit/>
          </a:bodyPr>
          <a:lstStyle/>
          <a:p>
            <a:pPr algn="r"/>
            <a:r>
              <a:rPr lang="en-US">
                <a:solidFill>
                  <a:srgbClr val="FFFFFF"/>
                </a:solidFill>
              </a:rPr>
              <a:t>Sebastian Abeyta, Ryan Gonzalez, Carlos Barreto</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14E12-03B1-4CB2-7F84-E6E73C8AFAC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Switch Case</a:t>
            </a:r>
          </a:p>
        </p:txBody>
      </p:sp>
      <p:pic>
        <p:nvPicPr>
          <p:cNvPr id="8" name="Picture 7" descr="A computer screen shot of code&#10;&#10;Description automatically generated">
            <a:extLst>
              <a:ext uri="{FF2B5EF4-FFF2-40B4-BE49-F238E27FC236}">
                <a16:creationId xmlns:a16="http://schemas.microsoft.com/office/drawing/2014/main" id="{4225A426-7912-9D64-ACD4-50FF6B757256}"/>
              </a:ext>
            </a:extLst>
          </p:cNvPr>
          <p:cNvPicPr>
            <a:picLocks noChangeAspect="1"/>
          </p:cNvPicPr>
          <p:nvPr/>
        </p:nvPicPr>
        <p:blipFill>
          <a:blip r:embed="rId2"/>
          <a:stretch>
            <a:fillRect/>
          </a:stretch>
        </p:blipFill>
        <p:spPr>
          <a:xfrm>
            <a:off x="948926" y="2181426"/>
            <a:ext cx="4897909" cy="3997637"/>
          </a:xfrm>
          <a:prstGeom prst="rect">
            <a:avLst/>
          </a:prstGeom>
        </p:spPr>
      </p:pic>
      <p:pic>
        <p:nvPicPr>
          <p:cNvPr id="7" name="Content Placeholder 6" descr="A screen shot of a computer program&#10;&#10;Description automatically generated">
            <a:extLst>
              <a:ext uri="{FF2B5EF4-FFF2-40B4-BE49-F238E27FC236}">
                <a16:creationId xmlns:a16="http://schemas.microsoft.com/office/drawing/2014/main" id="{074415D0-0CE9-AA00-AD2D-B5DF501738FD}"/>
              </a:ext>
            </a:extLst>
          </p:cNvPr>
          <p:cNvPicPr>
            <a:picLocks noGrp="1" noChangeAspect="1"/>
          </p:cNvPicPr>
          <p:nvPr>
            <p:ph idx="1"/>
          </p:nvPr>
        </p:nvPicPr>
        <p:blipFill>
          <a:blip r:embed="rId3"/>
          <a:stretch>
            <a:fillRect/>
          </a:stretch>
        </p:blipFill>
        <p:spPr>
          <a:xfrm>
            <a:off x="5856335" y="1944646"/>
            <a:ext cx="4549936" cy="4472284"/>
          </a:xfrm>
          <a:prstGeom prst="rect">
            <a:avLst/>
          </a:prstGeom>
        </p:spPr>
      </p:pic>
    </p:spTree>
    <p:extLst>
      <p:ext uri="{BB962C8B-B14F-4D97-AF65-F5344CB8AC3E}">
        <p14:creationId xmlns:p14="http://schemas.microsoft.com/office/powerpoint/2010/main" val="413907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80A85-DA8B-8DE9-51B7-59927B1C49C0}"/>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Project idea:  Virtual Library</a:t>
            </a:r>
          </a:p>
        </p:txBody>
      </p:sp>
      <p:sp>
        <p:nvSpPr>
          <p:cNvPr id="3" name="Content Placeholder 2">
            <a:extLst>
              <a:ext uri="{FF2B5EF4-FFF2-40B4-BE49-F238E27FC236}">
                <a16:creationId xmlns:a16="http://schemas.microsoft.com/office/drawing/2014/main" id="{8D09C6BB-8059-C6FF-529F-087B8DF7D14E}"/>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3200">
                <a:solidFill>
                  <a:schemeClr val="tx2"/>
                </a:solidFill>
              </a:rPr>
              <a:t>Our goal was to create a virtual library that could keep track of its own collection of books as well as keep track of what is available and what is checked out.</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6" name="Freeform: Shape 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ooks">
            <a:extLst>
              <a:ext uri="{FF2B5EF4-FFF2-40B4-BE49-F238E27FC236}">
                <a16:creationId xmlns:a16="http://schemas.microsoft.com/office/drawing/2014/main" id="{73A3F3B0-4AD8-BA68-D613-2E145AFB2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66447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CDBB-ECED-3571-AA07-73B68016D77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Objectives:</a:t>
            </a:r>
          </a:p>
        </p:txBody>
      </p:sp>
      <p:graphicFrame>
        <p:nvGraphicFramePr>
          <p:cNvPr id="5" name="Content Placeholder 2">
            <a:extLst>
              <a:ext uri="{FF2B5EF4-FFF2-40B4-BE49-F238E27FC236}">
                <a16:creationId xmlns:a16="http://schemas.microsoft.com/office/drawing/2014/main" id="{CB345AC2-EE35-A349-3299-3EDBC2BF634B}"/>
              </a:ext>
            </a:extLst>
          </p:cNvPr>
          <p:cNvGraphicFramePr>
            <a:graphicFrameLocks noGrp="1"/>
          </p:cNvGraphicFramePr>
          <p:nvPr>
            <p:ph idx="1"/>
            <p:extLst>
              <p:ext uri="{D42A27DB-BD31-4B8C-83A1-F6EECF244321}">
                <p14:modId xmlns:p14="http://schemas.microsoft.com/office/powerpoint/2010/main" val="10345269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54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965F0-65CB-1769-617D-70E21ACBEE69}"/>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The Structure</a:t>
            </a:r>
          </a:p>
        </p:txBody>
      </p:sp>
      <p:sp>
        <p:nvSpPr>
          <p:cNvPr id="16" name="Rectangle 1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214166-9B94-5ECA-0831-3792C9F486D3}"/>
              </a:ext>
            </a:extLst>
          </p:cNvPr>
          <p:cNvSpPr>
            <a:spLocks noGrp="1"/>
          </p:cNvSpPr>
          <p:nvPr>
            <p:ph idx="1"/>
          </p:nvPr>
        </p:nvSpPr>
        <p:spPr>
          <a:xfrm>
            <a:off x="1155548" y="2217343"/>
            <a:ext cx="9880893" cy="3959619"/>
          </a:xfrm>
        </p:spPr>
        <p:txBody>
          <a:bodyPr vert="horz" lIns="91440" tIns="45720" rIns="91440" bIns="45720" rtlCol="0" anchor="t">
            <a:normAutofit lnSpcReduction="10000"/>
          </a:bodyPr>
          <a:lstStyle/>
          <a:p>
            <a:pPr>
              <a:buFont typeface="Calibri" panose="020B0604020202020204" pitchFamily="34" charset="0"/>
              <a:buChar char="-"/>
            </a:pPr>
            <a:r>
              <a:rPr lang="en-US" sz="2400" b="1"/>
              <a:t>Data Structure</a:t>
            </a:r>
          </a:p>
          <a:p>
            <a:pPr marL="0" indent="0">
              <a:buNone/>
            </a:pPr>
            <a:r>
              <a:rPr lang="en-US" sz="2400"/>
              <a:t>This stores the data of the stored books in and out of the library</a:t>
            </a:r>
          </a:p>
          <a:p>
            <a:pPr>
              <a:buFont typeface="Calibri" panose="020B0604020202020204" pitchFamily="34" charset="0"/>
              <a:buChar char="-"/>
            </a:pPr>
            <a:r>
              <a:rPr lang="en-US" sz="2400" b="1" err="1"/>
              <a:t>LibraryManager</a:t>
            </a:r>
            <a:r>
              <a:rPr lang="en-US" sz="2400" b="1"/>
              <a:t> Class</a:t>
            </a:r>
          </a:p>
          <a:p>
            <a:pPr marL="0" indent="0">
              <a:buNone/>
            </a:pPr>
            <a:r>
              <a:rPr lang="en-US" sz="2400"/>
              <a:t>The </a:t>
            </a:r>
            <a:r>
              <a:rPr lang="en-US" sz="2400" err="1"/>
              <a:t>LibraryManager</a:t>
            </a:r>
            <a:r>
              <a:rPr lang="en-US" sz="2400"/>
              <a:t> is the skeleton that holds the code in place</a:t>
            </a:r>
          </a:p>
          <a:p>
            <a:pPr>
              <a:buFont typeface="Calibri" panose="020B0604020202020204" pitchFamily="34" charset="0"/>
              <a:buChar char="-"/>
            </a:pPr>
            <a:r>
              <a:rPr lang="en-US" sz="2400" b="1"/>
              <a:t>Functions</a:t>
            </a:r>
          </a:p>
          <a:p>
            <a:pPr marL="0" indent="0">
              <a:buNone/>
            </a:pPr>
            <a:r>
              <a:rPr lang="en-US" sz="2400"/>
              <a:t>These functions different things with book info such as add the book info, search for a book, check a book in or out, etc.</a:t>
            </a:r>
          </a:p>
          <a:p>
            <a:pPr>
              <a:buFont typeface="Calibri" panose="020B0604020202020204" pitchFamily="34" charset="0"/>
              <a:buChar char="-"/>
            </a:pPr>
            <a:r>
              <a:rPr lang="en-US" sz="2400" b="1"/>
              <a:t>Main Function </a:t>
            </a:r>
            <a:endParaRPr lang="en-US"/>
          </a:p>
          <a:p>
            <a:pPr marL="0" indent="0">
              <a:buNone/>
            </a:pPr>
            <a:r>
              <a:rPr lang="en-US" sz="2400"/>
              <a:t>Provides the user with the interface that allows them to even use the library in the first place</a:t>
            </a:r>
          </a:p>
        </p:txBody>
      </p:sp>
    </p:spTree>
    <p:extLst>
      <p:ext uri="{BB962C8B-B14F-4D97-AF65-F5344CB8AC3E}">
        <p14:creationId xmlns:p14="http://schemas.microsoft.com/office/powerpoint/2010/main" val="65269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EC666-C408-9E9F-DE16-63E24D4E62C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Class and Struct</a:t>
            </a:r>
          </a:p>
        </p:txBody>
      </p:sp>
      <p:pic>
        <p:nvPicPr>
          <p:cNvPr id="5" name="Picture 4" descr="A computer screen shot of text&#10;&#10;Description automatically generated">
            <a:extLst>
              <a:ext uri="{FF2B5EF4-FFF2-40B4-BE49-F238E27FC236}">
                <a16:creationId xmlns:a16="http://schemas.microsoft.com/office/drawing/2014/main" id="{C2A0E3E5-F088-B8B7-DAE6-0A83B80AA45E}"/>
              </a:ext>
            </a:extLst>
          </p:cNvPr>
          <p:cNvPicPr>
            <a:picLocks noChangeAspect="1"/>
          </p:cNvPicPr>
          <p:nvPr/>
        </p:nvPicPr>
        <p:blipFill>
          <a:blip r:embed="rId2"/>
          <a:stretch>
            <a:fillRect/>
          </a:stretch>
        </p:blipFill>
        <p:spPr>
          <a:xfrm>
            <a:off x="6947781" y="445308"/>
            <a:ext cx="5190257" cy="3343432"/>
          </a:xfrm>
          <a:prstGeom prst="rect">
            <a:avLst/>
          </a:prstGeom>
        </p:spPr>
      </p:pic>
      <p:pic>
        <p:nvPicPr>
          <p:cNvPr id="4" name="Content Placeholder 3" descr="A screen shot of a computer program&#10;&#10;Description automatically generated">
            <a:extLst>
              <a:ext uri="{FF2B5EF4-FFF2-40B4-BE49-F238E27FC236}">
                <a16:creationId xmlns:a16="http://schemas.microsoft.com/office/drawing/2014/main" id="{3ED41C3F-A3D8-11C9-2AF1-7BEBCCF0B500}"/>
              </a:ext>
            </a:extLst>
          </p:cNvPr>
          <p:cNvPicPr>
            <a:picLocks noGrp="1" noChangeAspect="1"/>
          </p:cNvPicPr>
          <p:nvPr>
            <p:ph idx="1"/>
          </p:nvPr>
        </p:nvPicPr>
        <p:blipFill>
          <a:blip r:embed="rId3"/>
          <a:stretch>
            <a:fillRect/>
          </a:stretch>
        </p:blipFill>
        <p:spPr>
          <a:xfrm>
            <a:off x="8021646" y="3965494"/>
            <a:ext cx="2943679" cy="2803128"/>
          </a:xfrm>
          <a:prstGeom prst="rect">
            <a:avLst/>
          </a:prstGeom>
        </p:spPr>
      </p:pic>
      <p:sp>
        <p:nvSpPr>
          <p:cNvPr id="6" name="TextBox 5">
            <a:extLst>
              <a:ext uri="{FF2B5EF4-FFF2-40B4-BE49-F238E27FC236}">
                <a16:creationId xmlns:a16="http://schemas.microsoft.com/office/drawing/2014/main" id="{45B4BB5C-31EC-1451-9688-64E6445916F8}"/>
              </a:ext>
            </a:extLst>
          </p:cNvPr>
          <p:cNvSpPr txBox="1"/>
          <p:nvPr/>
        </p:nvSpPr>
        <p:spPr>
          <a:xfrm>
            <a:off x="249115" y="1985596"/>
            <a:ext cx="603005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a:t>
            </a:r>
            <a:r>
              <a:rPr lang="en-US" sz="1600"/>
              <a:t>The Book struct is able to store a books details, and the constructor initializes the books details and sets the checked-out status to false by default</a:t>
            </a:r>
          </a:p>
          <a:p>
            <a:r>
              <a:rPr lang="en-US" sz="1600"/>
              <a:t> The Node struct represents a node on the linked list. Each node has a book and a pointer to the next node in the list. The constructor for this struct initializes the node with a book and sets next to </a:t>
            </a:r>
            <a:r>
              <a:rPr lang="en-US" sz="1600" err="1"/>
              <a:t>nullptr</a:t>
            </a:r>
            <a:endParaRPr lang="en-US" sz="1600"/>
          </a:p>
          <a:p>
            <a:r>
              <a:rPr lang="en-US" sz="1600"/>
              <a:t> The LibraryManager class manages the library using nodes in a linked list. The constructor initializes head to </a:t>
            </a:r>
            <a:r>
              <a:rPr lang="en-US" sz="1600" err="1"/>
              <a:t>nullptr</a:t>
            </a:r>
            <a:r>
              <a:rPr lang="en-US" sz="1600"/>
              <a:t> and the destructor ensures all nodes are deleted when the LibraryManager object is destroyed to avoid memory leaks. The LibraryManager class also holds all of the functions related to the library</a:t>
            </a:r>
          </a:p>
        </p:txBody>
      </p:sp>
    </p:spTree>
    <p:extLst>
      <p:ext uri="{BB962C8B-B14F-4D97-AF65-F5344CB8AC3E}">
        <p14:creationId xmlns:p14="http://schemas.microsoft.com/office/powerpoint/2010/main" val="396873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3CFDE-A8E9-826A-2A29-98C641E0F67B}"/>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Functions</a:t>
            </a:r>
          </a:p>
        </p:txBody>
      </p:sp>
      <p:pic>
        <p:nvPicPr>
          <p:cNvPr id="6" name="Picture 5" descr="A computer screen shot of text&#10;&#10;Description automatically generated">
            <a:extLst>
              <a:ext uri="{FF2B5EF4-FFF2-40B4-BE49-F238E27FC236}">
                <a16:creationId xmlns:a16="http://schemas.microsoft.com/office/drawing/2014/main" id="{4D0F130A-2CF6-D7C5-8A4D-FB6538ACC6F3}"/>
              </a:ext>
            </a:extLst>
          </p:cNvPr>
          <p:cNvPicPr>
            <a:picLocks noChangeAspect="1"/>
          </p:cNvPicPr>
          <p:nvPr/>
        </p:nvPicPr>
        <p:blipFill>
          <a:blip r:embed="rId2"/>
          <a:stretch>
            <a:fillRect/>
          </a:stretch>
        </p:blipFill>
        <p:spPr>
          <a:xfrm>
            <a:off x="356214" y="2092658"/>
            <a:ext cx="4317008" cy="3837653"/>
          </a:xfrm>
          <a:prstGeom prst="rect">
            <a:avLst/>
          </a:prstGeom>
        </p:spPr>
      </p:pic>
      <p:pic>
        <p:nvPicPr>
          <p:cNvPr id="5" name="Picture 4" descr="A computer screen shot of text&#10;&#10;Description automatically generated">
            <a:extLst>
              <a:ext uri="{FF2B5EF4-FFF2-40B4-BE49-F238E27FC236}">
                <a16:creationId xmlns:a16="http://schemas.microsoft.com/office/drawing/2014/main" id="{10E045B5-236B-7D4B-F06D-A6EEB040C398}"/>
              </a:ext>
            </a:extLst>
          </p:cNvPr>
          <p:cNvPicPr>
            <a:picLocks noChangeAspect="1"/>
          </p:cNvPicPr>
          <p:nvPr/>
        </p:nvPicPr>
        <p:blipFill>
          <a:blip r:embed="rId3"/>
          <a:stretch>
            <a:fillRect/>
          </a:stretch>
        </p:blipFill>
        <p:spPr>
          <a:xfrm>
            <a:off x="4663551" y="3205440"/>
            <a:ext cx="5668479" cy="2719146"/>
          </a:xfrm>
          <a:prstGeom prst="rect">
            <a:avLst/>
          </a:prstGeom>
        </p:spPr>
      </p:pic>
      <p:pic>
        <p:nvPicPr>
          <p:cNvPr id="4" name="Content Placeholder 3" descr="A screen shot of a computer&#10;&#10;Description automatically generated">
            <a:extLst>
              <a:ext uri="{FF2B5EF4-FFF2-40B4-BE49-F238E27FC236}">
                <a16:creationId xmlns:a16="http://schemas.microsoft.com/office/drawing/2014/main" id="{5755D1E4-19F2-06A1-CD08-C5DDD1F766A7}"/>
              </a:ext>
            </a:extLst>
          </p:cNvPr>
          <p:cNvPicPr>
            <a:picLocks noGrp="1" noChangeAspect="1"/>
          </p:cNvPicPr>
          <p:nvPr>
            <p:ph idx="1"/>
          </p:nvPr>
        </p:nvPicPr>
        <p:blipFill>
          <a:blip r:embed="rId4"/>
          <a:stretch>
            <a:fillRect/>
          </a:stretch>
        </p:blipFill>
        <p:spPr>
          <a:xfrm>
            <a:off x="4657684" y="2089790"/>
            <a:ext cx="6473611" cy="1111691"/>
          </a:xfrm>
          <a:prstGeom prst="rect">
            <a:avLst/>
          </a:prstGeom>
        </p:spPr>
      </p:pic>
    </p:spTree>
    <p:extLst>
      <p:ext uri="{BB962C8B-B14F-4D97-AF65-F5344CB8AC3E}">
        <p14:creationId xmlns:p14="http://schemas.microsoft.com/office/powerpoint/2010/main" val="39930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00BD3-7F45-7036-0BDE-3D35AD6DEF8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Functions</a:t>
            </a:r>
          </a:p>
        </p:txBody>
      </p:sp>
      <p:pic>
        <p:nvPicPr>
          <p:cNvPr id="4" name="Content Placeholder 3" descr="A computer screen shot of text&#10;&#10;Description automatically generated">
            <a:extLst>
              <a:ext uri="{FF2B5EF4-FFF2-40B4-BE49-F238E27FC236}">
                <a16:creationId xmlns:a16="http://schemas.microsoft.com/office/drawing/2014/main" id="{58134029-026E-F059-8D49-6D12CD129025}"/>
              </a:ext>
            </a:extLst>
          </p:cNvPr>
          <p:cNvPicPr>
            <a:picLocks noGrp="1" noChangeAspect="1"/>
          </p:cNvPicPr>
          <p:nvPr>
            <p:ph idx="1"/>
          </p:nvPr>
        </p:nvPicPr>
        <p:blipFill>
          <a:blip r:embed="rId2"/>
          <a:stretch>
            <a:fillRect/>
          </a:stretch>
        </p:blipFill>
        <p:spPr>
          <a:xfrm>
            <a:off x="169409" y="1875172"/>
            <a:ext cx="6151879" cy="3891274"/>
          </a:xfrm>
          <a:prstGeom prst="rect">
            <a:avLst/>
          </a:prstGeom>
        </p:spPr>
      </p:pic>
      <p:pic>
        <p:nvPicPr>
          <p:cNvPr id="5" name="Picture 4" descr="A computer screen shot of a program&#10;&#10;Description automatically generated">
            <a:extLst>
              <a:ext uri="{FF2B5EF4-FFF2-40B4-BE49-F238E27FC236}">
                <a16:creationId xmlns:a16="http://schemas.microsoft.com/office/drawing/2014/main" id="{0B9861B5-8C04-CE06-BEFD-39AA75A22BE7}"/>
              </a:ext>
            </a:extLst>
          </p:cNvPr>
          <p:cNvPicPr>
            <a:picLocks noChangeAspect="1"/>
          </p:cNvPicPr>
          <p:nvPr/>
        </p:nvPicPr>
        <p:blipFill>
          <a:blip r:embed="rId3"/>
          <a:stretch>
            <a:fillRect/>
          </a:stretch>
        </p:blipFill>
        <p:spPr>
          <a:xfrm>
            <a:off x="6330788" y="1872759"/>
            <a:ext cx="5128388" cy="4989868"/>
          </a:xfrm>
          <a:prstGeom prst="rect">
            <a:avLst/>
          </a:prstGeom>
        </p:spPr>
      </p:pic>
    </p:spTree>
    <p:extLst>
      <p:ext uri="{BB962C8B-B14F-4D97-AF65-F5344CB8AC3E}">
        <p14:creationId xmlns:p14="http://schemas.microsoft.com/office/powerpoint/2010/main" val="385922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F38AC6-20DF-CF1B-385A-31D3B191DC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Display menu</a:t>
            </a:r>
          </a:p>
        </p:txBody>
      </p:sp>
      <p:pic>
        <p:nvPicPr>
          <p:cNvPr id="4" name="Content Placeholder 3" descr="A screen shot of a computer program&#10;&#10;Description automatically generated">
            <a:extLst>
              <a:ext uri="{FF2B5EF4-FFF2-40B4-BE49-F238E27FC236}">
                <a16:creationId xmlns:a16="http://schemas.microsoft.com/office/drawing/2014/main" id="{820604C2-D064-2CC8-C4AC-BC39377FA8A4}"/>
              </a:ext>
            </a:extLst>
          </p:cNvPr>
          <p:cNvPicPr>
            <a:picLocks noGrp="1" noChangeAspect="1"/>
          </p:cNvPicPr>
          <p:nvPr>
            <p:ph idx="1"/>
          </p:nvPr>
        </p:nvPicPr>
        <p:blipFill>
          <a:blip r:embed="rId2"/>
          <a:stretch>
            <a:fillRect/>
          </a:stretch>
        </p:blipFill>
        <p:spPr>
          <a:xfrm>
            <a:off x="4933439" y="467208"/>
            <a:ext cx="6363726" cy="5923584"/>
          </a:xfrm>
          <a:prstGeom prst="rect">
            <a:avLst/>
          </a:prstGeom>
        </p:spPr>
      </p:pic>
    </p:spTree>
    <p:extLst>
      <p:ext uri="{BB962C8B-B14F-4D97-AF65-F5344CB8AC3E}">
        <p14:creationId xmlns:p14="http://schemas.microsoft.com/office/powerpoint/2010/main" val="9941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FD042C-A288-74C1-7E76-7C8E0917AC3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Main </a:t>
            </a:r>
            <a:r>
              <a:rPr lang="en-US" sz="4000">
                <a:solidFill>
                  <a:srgbClr val="FFFFFF"/>
                </a:solidFill>
              </a:rPr>
              <a:t>Function</a:t>
            </a:r>
            <a:endParaRPr lang="en-US" sz="4000" kern="1200">
              <a:solidFill>
                <a:srgbClr val="FFFFFF"/>
              </a:solidFill>
              <a:latin typeface="+mj-lt"/>
            </a:endParaRPr>
          </a:p>
        </p:txBody>
      </p:sp>
      <p:pic>
        <p:nvPicPr>
          <p:cNvPr id="5" name="Content Placeholder 4" descr="A computer screen with text on it&#10;&#10;Description automatically generated">
            <a:extLst>
              <a:ext uri="{FF2B5EF4-FFF2-40B4-BE49-F238E27FC236}">
                <a16:creationId xmlns:a16="http://schemas.microsoft.com/office/drawing/2014/main" id="{AF3C0ACF-22C9-F7D0-5FAF-4270013EAB91}"/>
              </a:ext>
            </a:extLst>
          </p:cNvPr>
          <p:cNvPicPr>
            <a:picLocks noGrp="1" noChangeAspect="1"/>
          </p:cNvPicPr>
          <p:nvPr>
            <p:ph idx="1"/>
          </p:nvPr>
        </p:nvPicPr>
        <p:blipFill>
          <a:blip r:embed="rId2"/>
          <a:stretch>
            <a:fillRect/>
          </a:stretch>
        </p:blipFill>
        <p:spPr>
          <a:xfrm>
            <a:off x="4502428" y="686854"/>
            <a:ext cx="7225748" cy="5484291"/>
          </a:xfrm>
          <a:prstGeom prst="rect">
            <a:avLst/>
          </a:prstGeom>
        </p:spPr>
      </p:pic>
    </p:spTree>
    <p:extLst>
      <p:ext uri="{BB962C8B-B14F-4D97-AF65-F5344CB8AC3E}">
        <p14:creationId xmlns:p14="http://schemas.microsoft.com/office/powerpoint/2010/main" val="437278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ECE 231  Final Project</vt:lpstr>
      <vt:lpstr>Project idea:  Virtual Library</vt:lpstr>
      <vt:lpstr>Objectives:</vt:lpstr>
      <vt:lpstr>The Structure</vt:lpstr>
      <vt:lpstr>Class and Struct</vt:lpstr>
      <vt:lpstr>Functions</vt:lpstr>
      <vt:lpstr>Functions</vt:lpstr>
      <vt:lpstr>Display menu</vt:lpstr>
      <vt:lpstr>Main Function</vt:lpstr>
      <vt:lpstr>Switch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2024-12-10T22:03:38Z</dcterms:created>
  <dcterms:modified xsi:type="dcterms:W3CDTF">2024-12-12T00:45:40Z</dcterms:modified>
</cp:coreProperties>
</file>