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68" r:id="rId2"/>
    <p:sldId id="558" r:id="rId3"/>
    <p:sldId id="264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73" d="100"/>
          <a:sy n="73" d="100"/>
        </p:scale>
        <p:origin x="9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Suarez" userId="fd141c6dab5b1fdf" providerId="LiveId" clId="{3F672FC5-EDA3-4546-8728-BCC3A2C0955C}"/>
    <pc:docChg chg="delSld modSld">
      <pc:chgData name="Arturo Suarez" userId="fd141c6dab5b1fdf" providerId="LiveId" clId="{3F672FC5-EDA3-4546-8728-BCC3A2C0955C}" dt="2023-07-26T15:00:24.953" v="79" actId="6549"/>
      <pc:docMkLst>
        <pc:docMk/>
      </pc:docMkLst>
      <pc:sldChg chg="addSp delSp modSp mod">
        <pc:chgData name="Arturo Suarez" userId="fd141c6dab5b1fdf" providerId="LiveId" clId="{3F672FC5-EDA3-4546-8728-BCC3A2C0955C}" dt="2023-07-26T15:00:24.953" v="79" actId="6549"/>
        <pc:sldMkLst>
          <pc:docMk/>
          <pc:sldMk cId="26791365" sldId="558"/>
        </pc:sldMkLst>
        <pc:spChg chg="mod">
          <ac:chgData name="Arturo Suarez" userId="fd141c6dab5b1fdf" providerId="LiveId" clId="{3F672FC5-EDA3-4546-8728-BCC3A2C0955C}" dt="2023-07-26T15:00:19.469" v="76" actId="20577"/>
          <ac:spMkLst>
            <pc:docMk/>
            <pc:sldMk cId="26791365" sldId="558"/>
            <ac:spMk id="2" creationId="{64E81AD1-7E08-5494-F1CA-F2325E8D74B3}"/>
          </ac:spMkLst>
        </pc:spChg>
        <pc:spChg chg="del mod">
          <ac:chgData name="Arturo Suarez" userId="fd141c6dab5b1fdf" providerId="LiveId" clId="{3F672FC5-EDA3-4546-8728-BCC3A2C0955C}" dt="2023-07-26T14:59:51.944" v="27"/>
          <ac:spMkLst>
            <pc:docMk/>
            <pc:sldMk cId="26791365" sldId="558"/>
            <ac:spMk id="4" creationId="{1ACC4E27-8352-1EC0-1A14-1A9257BD0208}"/>
          </ac:spMkLst>
        </pc:spChg>
        <pc:spChg chg="add mod">
          <ac:chgData name="Arturo Suarez" userId="fd141c6dab5b1fdf" providerId="LiveId" clId="{3F672FC5-EDA3-4546-8728-BCC3A2C0955C}" dt="2023-07-26T15:00:24.953" v="79" actId="6549"/>
          <ac:spMkLst>
            <pc:docMk/>
            <pc:sldMk cId="26791365" sldId="558"/>
            <ac:spMk id="6" creationId="{86D5F328-3166-F501-5FCB-3810D134E251}"/>
          </ac:spMkLst>
        </pc:spChg>
        <pc:graphicFrameChg chg="add del mod">
          <ac:chgData name="Arturo Suarez" userId="fd141c6dab5b1fdf" providerId="LiveId" clId="{3F672FC5-EDA3-4546-8728-BCC3A2C0955C}" dt="2023-07-26T14:59:51.937" v="25"/>
          <ac:graphicFrameMkLst>
            <pc:docMk/>
            <pc:sldMk cId="26791365" sldId="558"/>
            <ac:graphicFrameMk id="3" creationId="{B78D811C-6700-79E7-0049-3029BB42CF2C}"/>
          </ac:graphicFrameMkLst>
        </pc:graphicFrameChg>
      </pc:sldChg>
      <pc:sldChg chg="del">
        <pc:chgData name="Arturo Suarez" userId="fd141c6dab5b1fdf" providerId="LiveId" clId="{3F672FC5-EDA3-4546-8728-BCC3A2C0955C}" dt="2023-07-26T14:59:23.001" v="0" actId="47"/>
        <pc:sldMkLst>
          <pc:docMk/>
          <pc:sldMk cId="499959209" sldId="559"/>
        </pc:sldMkLst>
      </pc:sldChg>
      <pc:sldChg chg="del">
        <pc:chgData name="Arturo Suarez" userId="fd141c6dab5b1fdf" providerId="LiveId" clId="{3F672FC5-EDA3-4546-8728-BCC3A2C0955C}" dt="2023-07-26T14:59:24.319" v="1" actId="47"/>
        <pc:sldMkLst>
          <pc:docMk/>
          <pc:sldMk cId="2370631475" sldId="560"/>
        </pc:sldMkLst>
      </pc:sldChg>
      <pc:sldChg chg="del">
        <pc:chgData name="Arturo Suarez" userId="fd141c6dab5b1fdf" providerId="LiveId" clId="{3F672FC5-EDA3-4546-8728-BCC3A2C0955C}" dt="2023-07-26T14:59:34.425" v="16" actId="47"/>
        <pc:sldMkLst>
          <pc:docMk/>
          <pc:sldMk cId="3006364655" sldId="561"/>
        </pc:sldMkLst>
      </pc:sldChg>
      <pc:sldChg chg="del">
        <pc:chgData name="Arturo Suarez" userId="fd141c6dab5b1fdf" providerId="LiveId" clId="{3F672FC5-EDA3-4546-8728-BCC3A2C0955C}" dt="2023-07-26T14:59:34.958" v="17" actId="47"/>
        <pc:sldMkLst>
          <pc:docMk/>
          <pc:sldMk cId="1928941682" sldId="562"/>
        </pc:sldMkLst>
      </pc:sldChg>
      <pc:sldChg chg="del">
        <pc:chgData name="Arturo Suarez" userId="fd141c6dab5b1fdf" providerId="LiveId" clId="{3F672FC5-EDA3-4546-8728-BCC3A2C0955C}" dt="2023-07-26T14:59:35.455" v="18" actId="47"/>
        <pc:sldMkLst>
          <pc:docMk/>
          <pc:sldMk cId="1220634053" sldId="563"/>
        </pc:sldMkLst>
      </pc:sldChg>
      <pc:sldChg chg="del">
        <pc:chgData name="Arturo Suarez" userId="fd141c6dab5b1fdf" providerId="LiveId" clId="{3F672FC5-EDA3-4546-8728-BCC3A2C0955C}" dt="2023-07-26T14:59:35.917" v="19" actId="47"/>
        <pc:sldMkLst>
          <pc:docMk/>
          <pc:sldMk cId="2742945605" sldId="564"/>
        </pc:sldMkLst>
      </pc:sldChg>
      <pc:sldChg chg="del">
        <pc:chgData name="Arturo Suarez" userId="fd141c6dab5b1fdf" providerId="LiveId" clId="{3F672FC5-EDA3-4546-8728-BCC3A2C0955C}" dt="2023-07-26T14:59:36.449" v="20" actId="47"/>
        <pc:sldMkLst>
          <pc:docMk/>
          <pc:sldMk cId="3349976698" sldId="565"/>
        </pc:sldMkLst>
      </pc:sldChg>
      <pc:sldChg chg="del">
        <pc:chgData name="Arturo Suarez" userId="fd141c6dab5b1fdf" providerId="LiveId" clId="{3F672FC5-EDA3-4546-8728-BCC3A2C0955C}" dt="2023-07-26T14:59:36.932" v="21" actId="47"/>
        <pc:sldMkLst>
          <pc:docMk/>
          <pc:sldMk cId="940930152" sldId="566"/>
        </pc:sldMkLst>
      </pc:sldChg>
      <pc:sldChg chg="del">
        <pc:chgData name="Arturo Suarez" userId="fd141c6dab5b1fdf" providerId="LiveId" clId="{3F672FC5-EDA3-4546-8728-BCC3A2C0955C}" dt="2023-07-26T14:59:24.773" v="2" actId="47"/>
        <pc:sldMkLst>
          <pc:docMk/>
          <pc:sldMk cId="3547018953" sldId="567"/>
        </pc:sldMkLst>
      </pc:sldChg>
      <pc:sldChg chg="del">
        <pc:chgData name="Arturo Suarez" userId="fd141c6dab5b1fdf" providerId="LiveId" clId="{3F672FC5-EDA3-4546-8728-BCC3A2C0955C}" dt="2023-07-26T14:59:25.245" v="3" actId="47"/>
        <pc:sldMkLst>
          <pc:docMk/>
          <pc:sldMk cId="2302532238" sldId="568"/>
        </pc:sldMkLst>
      </pc:sldChg>
      <pc:sldChg chg="del">
        <pc:chgData name="Arturo Suarez" userId="fd141c6dab5b1fdf" providerId="LiveId" clId="{3F672FC5-EDA3-4546-8728-BCC3A2C0955C}" dt="2023-07-26T14:59:25.669" v="4" actId="47"/>
        <pc:sldMkLst>
          <pc:docMk/>
          <pc:sldMk cId="338264693" sldId="569"/>
        </pc:sldMkLst>
      </pc:sldChg>
      <pc:sldChg chg="del">
        <pc:chgData name="Arturo Suarez" userId="fd141c6dab5b1fdf" providerId="LiveId" clId="{3F672FC5-EDA3-4546-8728-BCC3A2C0955C}" dt="2023-07-26T14:59:26.081" v="5" actId="47"/>
        <pc:sldMkLst>
          <pc:docMk/>
          <pc:sldMk cId="1336981259" sldId="570"/>
        </pc:sldMkLst>
      </pc:sldChg>
      <pc:sldChg chg="del">
        <pc:chgData name="Arturo Suarez" userId="fd141c6dab5b1fdf" providerId="LiveId" clId="{3F672FC5-EDA3-4546-8728-BCC3A2C0955C}" dt="2023-07-26T14:59:26.314" v="6" actId="47"/>
        <pc:sldMkLst>
          <pc:docMk/>
          <pc:sldMk cId="1121960182" sldId="571"/>
        </pc:sldMkLst>
      </pc:sldChg>
      <pc:sldChg chg="del">
        <pc:chgData name="Arturo Suarez" userId="fd141c6dab5b1fdf" providerId="LiveId" clId="{3F672FC5-EDA3-4546-8728-BCC3A2C0955C}" dt="2023-07-26T14:59:33.309" v="14" actId="47"/>
        <pc:sldMkLst>
          <pc:docMk/>
          <pc:sldMk cId="2832565554" sldId="572"/>
        </pc:sldMkLst>
      </pc:sldChg>
      <pc:sldChg chg="del">
        <pc:chgData name="Arturo Suarez" userId="fd141c6dab5b1fdf" providerId="LiveId" clId="{3F672FC5-EDA3-4546-8728-BCC3A2C0955C}" dt="2023-07-26T14:59:33.747" v="15" actId="47"/>
        <pc:sldMkLst>
          <pc:docMk/>
          <pc:sldMk cId="1347013975" sldId="573"/>
        </pc:sldMkLst>
      </pc:sldChg>
      <pc:sldChg chg="del">
        <pc:chgData name="Arturo Suarez" userId="fd141c6dab5b1fdf" providerId="LiveId" clId="{3F672FC5-EDA3-4546-8728-BCC3A2C0955C}" dt="2023-07-26T14:59:26.539" v="7" actId="47"/>
        <pc:sldMkLst>
          <pc:docMk/>
          <pc:sldMk cId="1650978717" sldId="574"/>
        </pc:sldMkLst>
      </pc:sldChg>
      <pc:sldChg chg="del">
        <pc:chgData name="Arturo Suarez" userId="fd141c6dab5b1fdf" providerId="LiveId" clId="{3F672FC5-EDA3-4546-8728-BCC3A2C0955C}" dt="2023-07-26T14:59:30.900" v="9" actId="47"/>
        <pc:sldMkLst>
          <pc:docMk/>
          <pc:sldMk cId="1830579634" sldId="575"/>
        </pc:sldMkLst>
      </pc:sldChg>
      <pc:sldChg chg="del">
        <pc:chgData name="Arturo Suarez" userId="fd141c6dab5b1fdf" providerId="LiveId" clId="{3F672FC5-EDA3-4546-8728-BCC3A2C0955C}" dt="2023-07-26T14:59:26.688" v="8" actId="47"/>
        <pc:sldMkLst>
          <pc:docMk/>
          <pc:sldMk cId="4285026233" sldId="576"/>
        </pc:sldMkLst>
      </pc:sldChg>
      <pc:sldChg chg="del">
        <pc:chgData name="Arturo Suarez" userId="fd141c6dab5b1fdf" providerId="LiveId" clId="{3F672FC5-EDA3-4546-8728-BCC3A2C0955C}" dt="2023-07-26T14:59:31.390" v="10" actId="47"/>
        <pc:sldMkLst>
          <pc:docMk/>
          <pc:sldMk cId="2881835903" sldId="577"/>
        </pc:sldMkLst>
      </pc:sldChg>
      <pc:sldChg chg="del">
        <pc:chgData name="Arturo Suarez" userId="fd141c6dab5b1fdf" providerId="LiveId" clId="{3F672FC5-EDA3-4546-8728-BCC3A2C0955C}" dt="2023-07-26T14:59:31.871" v="11" actId="47"/>
        <pc:sldMkLst>
          <pc:docMk/>
          <pc:sldMk cId="2449829107" sldId="578"/>
        </pc:sldMkLst>
      </pc:sldChg>
      <pc:sldChg chg="del">
        <pc:chgData name="Arturo Suarez" userId="fd141c6dab5b1fdf" providerId="LiveId" clId="{3F672FC5-EDA3-4546-8728-BCC3A2C0955C}" dt="2023-07-26T14:59:32.346" v="12" actId="47"/>
        <pc:sldMkLst>
          <pc:docMk/>
          <pc:sldMk cId="817209520" sldId="579"/>
        </pc:sldMkLst>
      </pc:sldChg>
      <pc:sldChg chg="del">
        <pc:chgData name="Arturo Suarez" userId="fd141c6dab5b1fdf" providerId="LiveId" clId="{3F672FC5-EDA3-4546-8728-BCC3A2C0955C}" dt="2023-07-26T14:59:32.874" v="13" actId="47"/>
        <pc:sldMkLst>
          <pc:docMk/>
          <pc:sldMk cId="2188678994" sldId="580"/>
        </pc:sldMkLst>
      </pc:sldChg>
      <pc:sldChg chg="del">
        <pc:chgData name="Arturo Suarez" userId="fd141c6dab5b1fdf" providerId="LiveId" clId="{3F672FC5-EDA3-4546-8728-BCC3A2C0955C}" dt="2023-07-26T14:59:37.815" v="22" actId="47"/>
        <pc:sldMkLst>
          <pc:docMk/>
          <pc:sldMk cId="2823466056" sldId="581"/>
        </pc:sldMkLst>
      </pc:sldChg>
    </pc:docChg>
  </pc:docChgLst>
  <pc:docChgLst>
    <pc:chgData name="Arturo Suarez" userId="fd141c6dab5b1fdf" providerId="LiveId" clId="{7A93AE63-BB31-4ABB-8F97-8B363F88ED7E}"/>
    <pc:docChg chg="undo redo custSel addSld delSld modSld sldOrd">
      <pc:chgData name="Arturo Suarez" userId="fd141c6dab5b1fdf" providerId="LiveId" clId="{7A93AE63-BB31-4ABB-8F97-8B363F88ED7E}" dt="2023-07-24T17:18:17.387" v="1219" actId="20577"/>
      <pc:docMkLst>
        <pc:docMk/>
      </pc:docMkLst>
      <pc:sldChg chg="modSp mod">
        <pc:chgData name="Arturo Suarez" userId="fd141c6dab5b1fdf" providerId="LiveId" clId="{7A93AE63-BB31-4ABB-8F97-8B363F88ED7E}" dt="2023-07-24T15:47:10.114" v="1157" actId="20577"/>
        <pc:sldMkLst>
          <pc:docMk/>
          <pc:sldMk cId="3079616696" sldId="468"/>
        </pc:sldMkLst>
        <pc:spChg chg="mod">
          <ac:chgData name="Arturo Suarez" userId="fd141c6dab5b1fdf" providerId="LiveId" clId="{7A93AE63-BB31-4ABB-8F97-8B363F88ED7E}" dt="2023-07-11T11:14:29.021" v="843" actId="20577"/>
          <ac:spMkLst>
            <pc:docMk/>
            <pc:sldMk cId="3079616696" sldId="468"/>
            <ac:spMk id="3" creationId="{00000000-0000-0000-0000-000000000000}"/>
          </ac:spMkLst>
        </pc:spChg>
        <pc:spChg chg="mod">
          <ac:chgData name="Arturo Suarez" userId="fd141c6dab5b1fdf" providerId="LiveId" clId="{7A93AE63-BB31-4ABB-8F97-8B363F88ED7E}" dt="2023-07-24T15:47:10.114" v="1157" actId="20577"/>
          <ac:spMkLst>
            <pc:docMk/>
            <pc:sldMk cId="3079616696" sldId="468"/>
            <ac:spMk id="7" creationId="{00000000-0000-0000-0000-000000000000}"/>
          </ac:spMkLst>
        </pc:spChg>
      </pc:sldChg>
      <pc:sldChg chg="addSp delSp modSp mod">
        <pc:chgData name="Arturo Suarez" userId="fd141c6dab5b1fdf" providerId="LiveId" clId="{7A93AE63-BB31-4ABB-8F97-8B363F88ED7E}" dt="2023-07-10T02:44:54.302" v="830" actId="255"/>
        <pc:sldMkLst>
          <pc:docMk/>
          <pc:sldMk cId="26791365" sldId="558"/>
        </pc:sldMkLst>
        <pc:spChg chg="mod">
          <ac:chgData name="Arturo Suarez" userId="fd141c6dab5b1fdf" providerId="LiveId" clId="{7A93AE63-BB31-4ABB-8F97-8B363F88ED7E}" dt="2023-07-09T18:19:49.483" v="35"/>
          <ac:spMkLst>
            <pc:docMk/>
            <pc:sldMk cId="26791365" sldId="558"/>
            <ac:spMk id="2" creationId="{64E81AD1-7E08-5494-F1CA-F2325E8D74B3}"/>
          </ac:spMkLst>
        </pc:spChg>
        <pc:spChg chg="add mod">
          <ac:chgData name="Arturo Suarez" userId="fd141c6dab5b1fdf" providerId="LiveId" clId="{7A93AE63-BB31-4ABB-8F97-8B363F88ED7E}" dt="2023-07-10T02:44:54.302" v="830" actId="255"/>
          <ac:spMkLst>
            <pc:docMk/>
            <pc:sldMk cId="26791365" sldId="558"/>
            <ac:spMk id="4" creationId="{1ACC4E27-8352-1EC0-1A14-1A9257BD0208}"/>
          </ac:spMkLst>
        </pc:spChg>
        <pc:spChg chg="del">
          <ac:chgData name="Arturo Suarez" userId="fd141c6dab5b1fdf" providerId="LiveId" clId="{7A93AE63-BB31-4ABB-8F97-8B363F88ED7E}" dt="2023-07-09T18:18:41.695" v="2" actId="478"/>
          <ac:spMkLst>
            <pc:docMk/>
            <pc:sldMk cId="26791365" sldId="558"/>
            <ac:spMk id="5" creationId="{D339FAD0-761A-0E3A-A58C-A518A5E97892}"/>
          </ac:spMkLst>
        </pc:spChg>
        <pc:spChg chg="del">
          <ac:chgData name="Arturo Suarez" userId="fd141c6dab5b1fdf" providerId="LiveId" clId="{7A93AE63-BB31-4ABB-8F97-8B363F88ED7E}" dt="2023-07-09T18:18:34.334" v="0" actId="478"/>
          <ac:spMkLst>
            <pc:docMk/>
            <pc:sldMk cId="26791365" sldId="558"/>
            <ac:spMk id="6" creationId="{3A2BB3FA-362C-E65E-A7B2-7EE46F1FC0D1}"/>
          </ac:spMkLst>
        </pc:spChg>
      </pc:sldChg>
      <pc:sldChg chg="addSp delSp modSp new mod">
        <pc:chgData name="Arturo Suarez" userId="fd141c6dab5b1fdf" providerId="LiveId" clId="{7A93AE63-BB31-4ABB-8F97-8B363F88ED7E}" dt="2023-07-24T15:53:40.571" v="1159" actId="20577"/>
        <pc:sldMkLst>
          <pc:docMk/>
          <pc:sldMk cId="499959209" sldId="559"/>
        </pc:sldMkLst>
        <pc:spChg chg="mod">
          <ac:chgData name="Arturo Suarez" userId="fd141c6dab5b1fdf" providerId="LiveId" clId="{7A93AE63-BB31-4ABB-8F97-8B363F88ED7E}" dt="2023-07-09T18:40:43.710" v="57" actId="1076"/>
          <ac:spMkLst>
            <pc:docMk/>
            <pc:sldMk cId="499959209" sldId="559"/>
            <ac:spMk id="2" creationId="{FD9D4F45-FE04-E141-71E2-5C55D56C7094}"/>
          </ac:spMkLst>
        </pc:spChg>
        <pc:spChg chg="add del mod">
          <ac:chgData name="Arturo Suarez" userId="fd141c6dab5b1fdf" providerId="LiveId" clId="{7A93AE63-BB31-4ABB-8F97-8B363F88ED7E}" dt="2023-07-24T14:52:59.264" v="1132"/>
          <ac:spMkLst>
            <pc:docMk/>
            <pc:sldMk cId="499959209" sldId="559"/>
            <ac:spMk id="3" creationId="{807F8B0D-E1EF-92C8-D8A3-5C8EC57D9804}"/>
          </ac:spMkLst>
        </pc:spChg>
        <pc:spChg chg="add del mod">
          <ac:chgData name="Arturo Suarez" userId="fd141c6dab5b1fdf" providerId="LiveId" clId="{7A93AE63-BB31-4ABB-8F97-8B363F88ED7E}" dt="2023-07-24T15:53:40.571" v="1159" actId="20577"/>
          <ac:spMkLst>
            <pc:docMk/>
            <pc:sldMk cId="499959209" sldId="559"/>
            <ac:spMk id="4" creationId="{A192E6BF-D002-F988-7A8E-F3B3D2585929}"/>
          </ac:spMkLst>
        </pc:spChg>
        <pc:spChg chg="add mod">
          <ac:chgData name="Arturo Suarez" userId="fd141c6dab5b1fdf" providerId="LiveId" clId="{7A93AE63-BB31-4ABB-8F97-8B363F88ED7E}" dt="2023-07-24T15:47:50.107" v="1158" actId="113"/>
          <ac:spMkLst>
            <pc:docMk/>
            <pc:sldMk cId="499959209" sldId="559"/>
            <ac:spMk id="6" creationId="{5BF2E8B5-FB7F-A5D4-83A1-10B6D77AF3D1}"/>
          </ac:spMkLst>
        </pc:spChg>
      </pc:sldChg>
      <pc:sldChg chg="del">
        <pc:chgData name="Arturo Suarez" userId="fd141c6dab5b1fdf" providerId="LiveId" clId="{7A93AE63-BB31-4ABB-8F97-8B363F88ED7E}" dt="2023-07-09T18:18:46.143" v="3" actId="2696"/>
        <pc:sldMkLst>
          <pc:docMk/>
          <pc:sldMk cId="1361313580" sldId="559"/>
        </pc:sldMkLst>
      </pc:sldChg>
      <pc:sldChg chg="del">
        <pc:chgData name="Arturo Suarez" userId="fd141c6dab5b1fdf" providerId="LiveId" clId="{7A93AE63-BB31-4ABB-8F97-8B363F88ED7E}" dt="2023-07-09T18:18:50.198" v="4" actId="2696"/>
        <pc:sldMkLst>
          <pc:docMk/>
          <pc:sldMk cId="2112655694" sldId="560"/>
        </pc:sldMkLst>
      </pc:sldChg>
      <pc:sldChg chg="addSp delSp modSp new mod">
        <pc:chgData name="Arturo Suarez" userId="fd141c6dab5b1fdf" providerId="LiveId" clId="{7A93AE63-BB31-4ABB-8F97-8B363F88ED7E}" dt="2023-07-24T16:49:17.117" v="1166" actId="1076"/>
        <pc:sldMkLst>
          <pc:docMk/>
          <pc:sldMk cId="2370631475" sldId="560"/>
        </pc:sldMkLst>
        <pc:spChg chg="mod">
          <ac:chgData name="Arturo Suarez" userId="fd141c6dab5b1fdf" providerId="LiveId" clId="{7A93AE63-BB31-4ABB-8F97-8B363F88ED7E}" dt="2023-07-09T18:42:43.139" v="61" actId="122"/>
          <ac:spMkLst>
            <pc:docMk/>
            <pc:sldMk cId="2370631475" sldId="560"/>
            <ac:spMk id="2" creationId="{8AA3880B-AD2B-B7DD-C575-3C9318ACA748}"/>
          </ac:spMkLst>
        </pc:spChg>
        <pc:spChg chg="add del mod">
          <ac:chgData name="Arturo Suarez" userId="fd141c6dab5b1fdf" providerId="LiveId" clId="{7A93AE63-BB31-4ABB-8F97-8B363F88ED7E}" dt="2023-07-24T14:52:59.414" v="1133" actId="571"/>
          <ac:spMkLst>
            <pc:docMk/>
            <pc:sldMk cId="2370631475" sldId="560"/>
            <ac:spMk id="3" creationId="{0DA77377-6663-9632-D485-A3FDC177367E}"/>
          </ac:spMkLst>
        </pc:spChg>
        <pc:spChg chg="add del mod">
          <ac:chgData name="Arturo Suarez" userId="fd141c6dab5b1fdf" providerId="LiveId" clId="{7A93AE63-BB31-4ABB-8F97-8B363F88ED7E}" dt="2023-07-24T16:49:17.117" v="1166" actId="1076"/>
          <ac:spMkLst>
            <pc:docMk/>
            <pc:sldMk cId="2370631475" sldId="560"/>
            <ac:spMk id="4" creationId="{FE965808-0A40-CECC-26F3-89EF23F6C93F}"/>
          </ac:spMkLst>
        </pc:spChg>
        <pc:spChg chg="add del mod">
          <ac:chgData name="Arturo Suarez" userId="fd141c6dab5b1fdf" providerId="LiveId" clId="{7A93AE63-BB31-4ABB-8F97-8B363F88ED7E}" dt="2023-07-24T16:49:11.852" v="1165" actId="478"/>
          <ac:spMkLst>
            <pc:docMk/>
            <pc:sldMk cId="2370631475" sldId="560"/>
            <ac:spMk id="6" creationId="{D139940F-BF6A-65C5-A051-6AE84C933ECB}"/>
          </ac:spMkLst>
        </pc:spChg>
      </pc:sldChg>
      <pc:sldChg chg="addSp modSp new mod">
        <pc:chgData name="Arturo Suarez" userId="fd141c6dab5b1fdf" providerId="LiveId" clId="{7A93AE63-BB31-4ABB-8F97-8B363F88ED7E}" dt="2023-07-09T19:25:56.537" v="87" actId="122"/>
        <pc:sldMkLst>
          <pc:docMk/>
          <pc:sldMk cId="3006364655" sldId="561"/>
        </pc:sldMkLst>
        <pc:spChg chg="mod">
          <ac:chgData name="Arturo Suarez" userId="fd141c6dab5b1fdf" providerId="LiveId" clId="{7A93AE63-BB31-4ABB-8F97-8B363F88ED7E}" dt="2023-07-09T19:25:56.537" v="87" actId="122"/>
          <ac:spMkLst>
            <pc:docMk/>
            <pc:sldMk cId="3006364655" sldId="561"/>
            <ac:spMk id="2" creationId="{7C568936-4BB5-DA22-4802-2C6D921A6FAD}"/>
          </ac:spMkLst>
        </pc:spChg>
        <pc:spChg chg="add mod">
          <ac:chgData name="Arturo Suarez" userId="fd141c6dab5b1fdf" providerId="LiveId" clId="{7A93AE63-BB31-4ABB-8F97-8B363F88ED7E}" dt="2023-07-09T19:15:45.482" v="86" actId="1076"/>
          <ac:spMkLst>
            <pc:docMk/>
            <pc:sldMk cId="3006364655" sldId="561"/>
            <ac:spMk id="4" creationId="{4CB0B0C9-24E2-2379-FFFA-01D1760F14BA}"/>
          </ac:spMkLst>
        </pc:spChg>
      </pc:sldChg>
      <pc:sldChg chg="del">
        <pc:chgData name="Arturo Suarez" userId="fd141c6dab5b1fdf" providerId="LiveId" clId="{7A93AE63-BB31-4ABB-8F97-8B363F88ED7E}" dt="2023-07-09T18:19:07.824" v="9" actId="2696"/>
        <pc:sldMkLst>
          <pc:docMk/>
          <pc:sldMk cId="4130164054" sldId="561"/>
        </pc:sldMkLst>
      </pc:sldChg>
      <pc:sldChg chg="addSp delSp modSp new mod modTransition">
        <pc:chgData name="Arturo Suarez" userId="fd141c6dab5b1fdf" providerId="LiveId" clId="{7A93AE63-BB31-4ABB-8F97-8B363F88ED7E}" dt="2023-07-09T19:52:17.488" v="326" actId="1038"/>
        <pc:sldMkLst>
          <pc:docMk/>
          <pc:sldMk cId="1928941682" sldId="562"/>
        </pc:sldMkLst>
        <pc:spChg chg="mod">
          <ac:chgData name="Arturo Suarez" userId="fd141c6dab5b1fdf" providerId="LiveId" clId="{7A93AE63-BB31-4ABB-8F97-8B363F88ED7E}" dt="2023-07-09T19:52:10.355" v="305" actId="113"/>
          <ac:spMkLst>
            <pc:docMk/>
            <pc:sldMk cId="1928941682" sldId="562"/>
            <ac:spMk id="2" creationId="{F3271B9B-465E-523D-7556-877F9F80126E}"/>
          </ac:spMkLst>
        </pc:spChg>
        <pc:spChg chg="add mod">
          <ac:chgData name="Arturo Suarez" userId="fd141c6dab5b1fdf" providerId="LiveId" clId="{7A93AE63-BB31-4ABB-8F97-8B363F88ED7E}" dt="2023-07-09T19:52:17.488" v="326" actId="1038"/>
          <ac:spMkLst>
            <pc:docMk/>
            <pc:sldMk cId="1928941682" sldId="562"/>
            <ac:spMk id="3" creationId="{B86AE1B7-3A5D-3589-4FEE-F7ACE7E25987}"/>
          </ac:spMkLst>
        </pc:spChg>
        <pc:spChg chg="add mod">
          <ac:chgData name="Arturo Suarez" userId="fd141c6dab5b1fdf" providerId="LiveId" clId="{7A93AE63-BB31-4ABB-8F97-8B363F88ED7E}" dt="2023-07-09T19:52:17.488" v="326" actId="1038"/>
          <ac:spMkLst>
            <pc:docMk/>
            <pc:sldMk cId="1928941682" sldId="562"/>
            <ac:spMk id="4" creationId="{F003CA32-A126-9C18-8612-B6099581EBB1}"/>
          </ac:spMkLst>
        </pc:spChg>
        <pc:spChg chg="add mod ord">
          <ac:chgData name="Arturo Suarez" userId="fd141c6dab5b1fdf" providerId="LiveId" clId="{7A93AE63-BB31-4ABB-8F97-8B363F88ED7E}" dt="2023-07-09T19:52:17.488" v="326" actId="1038"/>
          <ac:spMkLst>
            <pc:docMk/>
            <pc:sldMk cId="1928941682" sldId="562"/>
            <ac:spMk id="5" creationId="{E5FC0A33-AD10-A0A2-9599-5BBD0BABF97C}"/>
          </ac:spMkLst>
        </pc:spChg>
        <pc:spChg chg="add del mod">
          <ac:chgData name="Arturo Suarez" userId="fd141c6dab5b1fdf" providerId="LiveId" clId="{7A93AE63-BB31-4ABB-8F97-8B363F88ED7E}" dt="2023-07-09T19:47:36.715" v="202"/>
          <ac:spMkLst>
            <pc:docMk/>
            <pc:sldMk cId="1928941682" sldId="562"/>
            <ac:spMk id="6" creationId="{DFAA3DB3-7436-951C-3A32-7AB6AC579F88}"/>
          </ac:spMkLst>
        </pc:spChg>
        <pc:spChg chg="add mod ord">
          <ac:chgData name="Arturo Suarez" userId="fd141c6dab5b1fdf" providerId="LiveId" clId="{7A93AE63-BB31-4ABB-8F97-8B363F88ED7E}" dt="2023-07-09T19:52:17.488" v="326" actId="1038"/>
          <ac:spMkLst>
            <pc:docMk/>
            <pc:sldMk cId="1928941682" sldId="562"/>
            <ac:spMk id="7" creationId="{6815E832-BFB6-C767-677F-F3F452040632}"/>
          </ac:spMkLst>
        </pc:spChg>
        <pc:spChg chg="add del mod">
          <ac:chgData name="Arturo Suarez" userId="fd141c6dab5b1fdf" providerId="LiveId" clId="{7A93AE63-BB31-4ABB-8F97-8B363F88ED7E}" dt="2023-07-09T19:51:09.983" v="271" actId="478"/>
          <ac:spMkLst>
            <pc:docMk/>
            <pc:sldMk cId="1928941682" sldId="562"/>
            <ac:spMk id="8" creationId="{455B0C09-EF43-6DBF-7642-DE4AC25B9530}"/>
          </ac:spMkLst>
        </pc:spChg>
        <pc:spChg chg="add mod">
          <ac:chgData name="Arturo Suarez" userId="fd141c6dab5b1fdf" providerId="LiveId" clId="{7A93AE63-BB31-4ABB-8F97-8B363F88ED7E}" dt="2023-07-09T19:52:17.488" v="326" actId="1038"/>
          <ac:spMkLst>
            <pc:docMk/>
            <pc:sldMk cId="1928941682" sldId="562"/>
            <ac:spMk id="9" creationId="{04F997DF-0D4C-7924-2361-268108BF0CC1}"/>
          </ac:spMkLst>
        </pc:spChg>
      </pc:sldChg>
      <pc:sldChg chg="del">
        <pc:chgData name="Arturo Suarez" userId="fd141c6dab5b1fdf" providerId="LiveId" clId="{7A93AE63-BB31-4ABB-8F97-8B363F88ED7E}" dt="2023-07-09T18:18:53.755" v="5" actId="2696"/>
        <pc:sldMkLst>
          <pc:docMk/>
          <pc:sldMk cId="2377148253" sldId="562"/>
        </pc:sldMkLst>
      </pc:sldChg>
      <pc:sldChg chg="addSp modSp new mod">
        <pc:chgData name="Arturo Suarez" userId="fd141c6dab5b1fdf" providerId="LiveId" clId="{7A93AE63-BB31-4ABB-8F97-8B363F88ED7E}" dt="2023-07-24T15:13:56.769" v="1154" actId="20577"/>
        <pc:sldMkLst>
          <pc:docMk/>
          <pc:sldMk cId="1220634053" sldId="563"/>
        </pc:sldMkLst>
        <pc:spChg chg="mod">
          <ac:chgData name="Arturo Suarez" userId="fd141c6dab5b1fdf" providerId="LiveId" clId="{7A93AE63-BB31-4ABB-8F97-8B363F88ED7E}" dt="2023-07-09T19:54:12.995" v="330" actId="122"/>
          <ac:spMkLst>
            <pc:docMk/>
            <pc:sldMk cId="1220634053" sldId="563"/>
            <ac:spMk id="2" creationId="{74BA5D6C-F9A7-7EEF-FD46-DC2A1666C1F7}"/>
          </ac:spMkLst>
        </pc:spChg>
        <pc:spChg chg="add mod">
          <ac:chgData name="Arturo Suarez" userId="fd141c6dab5b1fdf" providerId="LiveId" clId="{7A93AE63-BB31-4ABB-8F97-8B363F88ED7E}" dt="2023-07-09T19:58:45.604" v="382" actId="207"/>
          <ac:spMkLst>
            <pc:docMk/>
            <pc:sldMk cId="1220634053" sldId="563"/>
            <ac:spMk id="4" creationId="{C2A7C513-5D73-9149-DC10-5C7DA8801D31}"/>
          </ac:spMkLst>
        </pc:spChg>
        <pc:spChg chg="add mod">
          <ac:chgData name="Arturo Suarez" userId="fd141c6dab5b1fdf" providerId="LiveId" clId="{7A93AE63-BB31-4ABB-8F97-8B363F88ED7E}" dt="2023-07-24T15:13:27.608" v="1151" actId="20577"/>
          <ac:spMkLst>
            <pc:docMk/>
            <pc:sldMk cId="1220634053" sldId="563"/>
            <ac:spMk id="6" creationId="{F17ADD86-91D1-5A50-66C3-E44E4302AD45}"/>
          </ac:spMkLst>
        </pc:spChg>
        <pc:spChg chg="add mod">
          <ac:chgData name="Arturo Suarez" userId="fd141c6dab5b1fdf" providerId="LiveId" clId="{7A93AE63-BB31-4ABB-8F97-8B363F88ED7E}" dt="2023-07-09T20:00:33.391" v="407" actId="11"/>
          <ac:spMkLst>
            <pc:docMk/>
            <pc:sldMk cId="1220634053" sldId="563"/>
            <ac:spMk id="8" creationId="{60DCECDE-C925-4082-2DB1-47EBDE0AE996}"/>
          </ac:spMkLst>
        </pc:spChg>
        <pc:spChg chg="add mod">
          <ac:chgData name="Arturo Suarez" userId="fd141c6dab5b1fdf" providerId="LiveId" clId="{7A93AE63-BB31-4ABB-8F97-8B363F88ED7E}" dt="2023-07-09T20:00:46.173" v="409" actId="1076"/>
          <ac:spMkLst>
            <pc:docMk/>
            <pc:sldMk cId="1220634053" sldId="563"/>
            <ac:spMk id="10" creationId="{B0993E40-66F6-07D5-144D-089FBE7DD69A}"/>
          </ac:spMkLst>
        </pc:spChg>
        <pc:spChg chg="add mod">
          <ac:chgData name="Arturo Suarez" userId="fd141c6dab5b1fdf" providerId="LiveId" clId="{7A93AE63-BB31-4ABB-8F97-8B363F88ED7E}" dt="2023-07-24T15:13:56.769" v="1154" actId="20577"/>
          <ac:spMkLst>
            <pc:docMk/>
            <pc:sldMk cId="1220634053" sldId="563"/>
            <ac:spMk id="12" creationId="{7C43167A-08C5-87B6-008D-81D8A4C2580D}"/>
          </ac:spMkLst>
        </pc:spChg>
      </pc:sldChg>
      <pc:sldChg chg="del">
        <pc:chgData name="Arturo Suarez" userId="fd141c6dab5b1fdf" providerId="LiveId" clId="{7A93AE63-BB31-4ABB-8F97-8B363F88ED7E}" dt="2023-07-09T18:18:56.914" v="6" actId="2696"/>
        <pc:sldMkLst>
          <pc:docMk/>
          <pc:sldMk cId="2777910226" sldId="563"/>
        </pc:sldMkLst>
      </pc:sldChg>
      <pc:sldChg chg="addSp delSp modSp new del">
        <pc:chgData name="Arturo Suarez" userId="fd141c6dab5b1fdf" providerId="LiveId" clId="{7A93AE63-BB31-4ABB-8F97-8B363F88ED7E}" dt="2023-07-09T20:25:56.502" v="413" actId="680"/>
        <pc:sldMkLst>
          <pc:docMk/>
          <pc:sldMk cId="1385206267" sldId="564"/>
        </pc:sldMkLst>
        <pc:spChg chg="add del">
          <ac:chgData name="Arturo Suarez" userId="fd141c6dab5b1fdf" providerId="LiveId" clId="{7A93AE63-BB31-4ABB-8F97-8B363F88ED7E}" dt="2023-07-09T20:25:55.324" v="412"/>
          <ac:spMkLst>
            <pc:docMk/>
            <pc:sldMk cId="1385206267" sldId="564"/>
            <ac:spMk id="2" creationId="{5B160645-7277-D43A-DE74-3133A4DFF869}"/>
          </ac:spMkLst>
        </pc:spChg>
        <pc:spChg chg="add del mod">
          <ac:chgData name="Arturo Suarez" userId="fd141c6dab5b1fdf" providerId="LiveId" clId="{7A93AE63-BB31-4ABB-8F97-8B363F88ED7E}" dt="2023-07-09T20:25:55.324" v="412"/>
          <ac:spMkLst>
            <pc:docMk/>
            <pc:sldMk cId="1385206267" sldId="564"/>
            <ac:spMk id="3" creationId="{0180FFB5-B987-EBE6-3D2F-17CD288B8D26}"/>
          </ac:spMkLst>
        </pc:spChg>
      </pc:sldChg>
      <pc:sldChg chg="del">
        <pc:chgData name="Arturo Suarez" userId="fd141c6dab5b1fdf" providerId="LiveId" clId="{7A93AE63-BB31-4ABB-8F97-8B363F88ED7E}" dt="2023-07-09T18:19:00.197" v="7" actId="2696"/>
        <pc:sldMkLst>
          <pc:docMk/>
          <pc:sldMk cId="1933253485" sldId="564"/>
        </pc:sldMkLst>
      </pc:sldChg>
      <pc:sldChg chg="addSp delSp modSp new mod">
        <pc:chgData name="Arturo Suarez" userId="fd141c6dab5b1fdf" providerId="LiveId" clId="{7A93AE63-BB31-4ABB-8F97-8B363F88ED7E}" dt="2023-07-10T00:38:31.827" v="488" actId="20577"/>
        <pc:sldMkLst>
          <pc:docMk/>
          <pc:sldMk cId="2742945605" sldId="564"/>
        </pc:sldMkLst>
        <pc:spChg chg="mod">
          <ac:chgData name="Arturo Suarez" userId="fd141c6dab5b1fdf" providerId="LiveId" clId="{7A93AE63-BB31-4ABB-8F97-8B363F88ED7E}" dt="2023-07-09T20:29:48.231" v="456" actId="20577"/>
          <ac:spMkLst>
            <pc:docMk/>
            <pc:sldMk cId="2742945605" sldId="564"/>
            <ac:spMk id="2" creationId="{B4AB044B-1BFD-E36E-F3FF-54FA783E2C78}"/>
          </ac:spMkLst>
        </pc:spChg>
        <pc:spChg chg="add del mod">
          <ac:chgData name="Arturo Suarez" userId="fd141c6dab5b1fdf" providerId="LiveId" clId="{7A93AE63-BB31-4ABB-8F97-8B363F88ED7E}" dt="2023-07-09T20:27:33.268" v="427" actId="22"/>
          <ac:spMkLst>
            <pc:docMk/>
            <pc:sldMk cId="2742945605" sldId="564"/>
            <ac:spMk id="4" creationId="{93551FF9-D325-A087-6CBC-08F5A93A2BC0}"/>
          </ac:spMkLst>
        </pc:spChg>
        <pc:spChg chg="add mod">
          <ac:chgData name="Arturo Suarez" userId="fd141c6dab5b1fdf" providerId="LiveId" clId="{7A93AE63-BB31-4ABB-8F97-8B363F88ED7E}" dt="2023-07-10T00:38:31.827" v="488" actId="20577"/>
          <ac:spMkLst>
            <pc:docMk/>
            <pc:sldMk cId="2742945605" sldId="564"/>
            <ac:spMk id="6" creationId="{7C4A670C-CA36-362F-C2E7-9E8537AB3332}"/>
          </ac:spMkLst>
        </pc:spChg>
        <pc:spChg chg="add mod">
          <ac:chgData name="Arturo Suarez" userId="fd141c6dab5b1fdf" providerId="LiveId" clId="{7A93AE63-BB31-4ABB-8F97-8B363F88ED7E}" dt="2023-07-09T20:30:25.845" v="464" actId="1076"/>
          <ac:spMkLst>
            <pc:docMk/>
            <pc:sldMk cId="2742945605" sldId="564"/>
            <ac:spMk id="8" creationId="{1757EE4C-C1AE-19E4-1CD8-EBC19A3B8659}"/>
          </ac:spMkLst>
        </pc:spChg>
        <pc:spChg chg="add mod">
          <ac:chgData name="Arturo Suarez" userId="fd141c6dab5b1fdf" providerId="LiveId" clId="{7A93AE63-BB31-4ABB-8F97-8B363F88ED7E}" dt="2023-07-09T20:30:23.163" v="463" actId="1076"/>
          <ac:spMkLst>
            <pc:docMk/>
            <pc:sldMk cId="2742945605" sldId="564"/>
            <ac:spMk id="10" creationId="{553A6160-957D-A8B4-F611-05104093AA7A}"/>
          </ac:spMkLst>
        </pc:spChg>
      </pc:sldChg>
      <pc:sldChg chg="del">
        <pc:chgData name="Arturo Suarez" userId="fd141c6dab5b1fdf" providerId="LiveId" clId="{7A93AE63-BB31-4ABB-8F97-8B363F88ED7E}" dt="2023-07-09T18:19:03.668" v="8" actId="2696"/>
        <pc:sldMkLst>
          <pc:docMk/>
          <pc:sldMk cId="2560262971" sldId="565"/>
        </pc:sldMkLst>
      </pc:sldChg>
      <pc:sldChg chg="addSp delSp modSp new mod">
        <pc:chgData name="Arturo Suarez" userId="fd141c6dab5b1fdf" providerId="LiveId" clId="{7A93AE63-BB31-4ABB-8F97-8B363F88ED7E}" dt="2023-07-10T00:58:33.489" v="646" actId="1076"/>
        <pc:sldMkLst>
          <pc:docMk/>
          <pc:sldMk cId="3349976698" sldId="565"/>
        </pc:sldMkLst>
        <pc:spChg chg="mod">
          <ac:chgData name="Arturo Suarez" userId="fd141c6dab5b1fdf" providerId="LiveId" clId="{7A93AE63-BB31-4ABB-8F97-8B363F88ED7E}" dt="2023-07-10T00:50:21.681" v="562" actId="122"/>
          <ac:spMkLst>
            <pc:docMk/>
            <pc:sldMk cId="3349976698" sldId="565"/>
            <ac:spMk id="2" creationId="{9B83A639-3F11-E41B-1895-BBDF7F6E2C1C}"/>
          </ac:spMkLst>
        </pc:spChg>
        <pc:spChg chg="add mod">
          <ac:chgData name="Arturo Suarez" userId="fd141c6dab5b1fdf" providerId="LiveId" clId="{7A93AE63-BB31-4ABB-8F97-8B363F88ED7E}" dt="2023-07-10T00:47:20.955" v="503" actId="20577"/>
          <ac:spMkLst>
            <pc:docMk/>
            <pc:sldMk cId="3349976698" sldId="565"/>
            <ac:spMk id="4" creationId="{F705C4E7-2FA8-A047-FFF9-1021A4B87CE6}"/>
          </ac:spMkLst>
        </pc:spChg>
        <pc:spChg chg="add mod">
          <ac:chgData name="Arturo Suarez" userId="fd141c6dab5b1fdf" providerId="LiveId" clId="{7A93AE63-BB31-4ABB-8F97-8B363F88ED7E}" dt="2023-07-10T00:58:33.489" v="646" actId="1076"/>
          <ac:spMkLst>
            <pc:docMk/>
            <pc:sldMk cId="3349976698" sldId="565"/>
            <ac:spMk id="6" creationId="{85A62732-E35B-B006-4843-5FE59E79EDE4}"/>
          </ac:spMkLst>
        </pc:spChg>
        <pc:spChg chg="add del">
          <ac:chgData name="Arturo Suarez" userId="fd141c6dab5b1fdf" providerId="LiveId" clId="{7A93AE63-BB31-4ABB-8F97-8B363F88ED7E}" dt="2023-07-10T00:47:56.580" v="508"/>
          <ac:spMkLst>
            <pc:docMk/>
            <pc:sldMk cId="3349976698" sldId="565"/>
            <ac:spMk id="7" creationId="{94CD3660-BE08-2F94-0AE3-A723C12060B3}"/>
          </ac:spMkLst>
        </pc:spChg>
        <pc:spChg chg="add del mod">
          <ac:chgData name="Arturo Suarez" userId="fd141c6dab5b1fdf" providerId="LiveId" clId="{7A93AE63-BB31-4ABB-8F97-8B363F88ED7E}" dt="2023-07-10T00:48:11.356" v="512" actId="22"/>
          <ac:spMkLst>
            <pc:docMk/>
            <pc:sldMk cId="3349976698" sldId="565"/>
            <ac:spMk id="9" creationId="{0BF05442-EC8F-66FE-1147-16E3B7E9124E}"/>
          </ac:spMkLst>
        </pc:spChg>
      </pc:sldChg>
      <pc:sldChg chg="addSp delSp modSp new mod">
        <pc:chgData name="Arturo Suarez" userId="fd141c6dab5b1fdf" providerId="LiveId" clId="{7A93AE63-BB31-4ABB-8F97-8B363F88ED7E}" dt="2023-07-10T00:57:55.457" v="645" actId="1036"/>
        <pc:sldMkLst>
          <pc:docMk/>
          <pc:sldMk cId="940930152" sldId="566"/>
        </pc:sldMkLst>
        <pc:spChg chg="mod">
          <ac:chgData name="Arturo Suarez" userId="fd141c6dab5b1fdf" providerId="LiveId" clId="{7A93AE63-BB31-4ABB-8F97-8B363F88ED7E}" dt="2023-07-10T00:50:04.103" v="560" actId="20577"/>
          <ac:spMkLst>
            <pc:docMk/>
            <pc:sldMk cId="940930152" sldId="566"/>
            <ac:spMk id="2" creationId="{F48E2AF3-A5AA-6CEE-508B-D8E3F85F9494}"/>
          </ac:spMkLst>
        </pc:spChg>
        <pc:spChg chg="add mod">
          <ac:chgData name="Arturo Suarez" userId="fd141c6dab5b1fdf" providerId="LiveId" clId="{7A93AE63-BB31-4ABB-8F97-8B363F88ED7E}" dt="2023-07-10T00:51:17.433" v="564" actId="1076"/>
          <ac:spMkLst>
            <pc:docMk/>
            <pc:sldMk cId="940930152" sldId="566"/>
            <ac:spMk id="4" creationId="{8390723B-7593-961F-1C75-F06C138D63D7}"/>
          </ac:spMkLst>
        </pc:spChg>
        <pc:spChg chg="add del">
          <ac:chgData name="Arturo Suarez" userId="fd141c6dab5b1fdf" providerId="LiveId" clId="{7A93AE63-BB31-4ABB-8F97-8B363F88ED7E}" dt="2023-07-10T00:48:44.177" v="520"/>
          <ac:spMkLst>
            <pc:docMk/>
            <pc:sldMk cId="940930152" sldId="566"/>
            <ac:spMk id="5" creationId="{80F6B7D4-A6E3-1512-552D-81041281D2F6}"/>
          </ac:spMkLst>
        </pc:spChg>
        <pc:spChg chg="add del mod">
          <ac:chgData name="Arturo Suarez" userId="fd141c6dab5b1fdf" providerId="LiveId" clId="{7A93AE63-BB31-4ABB-8F97-8B363F88ED7E}" dt="2023-07-10T00:49:19.401" v="533" actId="478"/>
          <ac:spMkLst>
            <pc:docMk/>
            <pc:sldMk cId="940930152" sldId="566"/>
            <ac:spMk id="6" creationId="{6E4ED7BD-E0CA-7830-3D12-9F4D4B189C64}"/>
          </ac:spMkLst>
        </pc:spChg>
        <pc:spChg chg="add mod">
          <ac:chgData name="Arturo Suarez" userId="fd141c6dab5b1fdf" providerId="LiveId" clId="{7A93AE63-BB31-4ABB-8F97-8B363F88ED7E}" dt="2023-07-10T00:51:22.094" v="565" actId="1076"/>
          <ac:spMkLst>
            <pc:docMk/>
            <pc:sldMk cId="940930152" sldId="566"/>
            <ac:spMk id="8" creationId="{585CE00F-BF09-1B1E-0DBE-5310F51630A9}"/>
          </ac:spMkLst>
        </pc:spChg>
        <pc:spChg chg="add mod">
          <ac:chgData name="Arturo Suarez" userId="fd141c6dab5b1fdf" providerId="LiveId" clId="{7A93AE63-BB31-4ABB-8F97-8B363F88ED7E}" dt="2023-07-10T00:57:55.457" v="645" actId="1036"/>
          <ac:spMkLst>
            <pc:docMk/>
            <pc:sldMk cId="940930152" sldId="566"/>
            <ac:spMk id="10" creationId="{C2BD4F39-B8E0-4321-FE3E-474CB0972CBD}"/>
          </ac:spMkLst>
        </pc:spChg>
        <pc:spChg chg="add del">
          <ac:chgData name="Arturo Suarez" userId="fd141c6dab5b1fdf" providerId="LiveId" clId="{7A93AE63-BB31-4ABB-8F97-8B363F88ED7E}" dt="2023-07-10T00:52:31.752" v="574"/>
          <ac:spMkLst>
            <pc:docMk/>
            <pc:sldMk cId="940930152" sldId="566"/>
            <ac:spMk id="11" creationId="{F9F07C70-0ED8-A7B3-7940-E55B0BDAE190}"/>
          </ac:spMkLst>
        </pc:spChg>
        <pc:spChg chg="add del">
          <ac:chgData name="Arturo Suarez" userId="fd141c6dab5b1fdf" providerId="LiveId" clId="{7A93AE63-BB31-4ABB-8F97-8B363F88ED7E}" dt="2023-07-10T00:52:38.610" v="576"/>
          <ac:spMkLst>
            <pc:docMk/>
            <pc:sldMk cId="940930152" sldId="566"/>
            <ac:spMk id="12" creationId="{AC75CCB0-36F8-6BDD-EA49-A443182FECDF}"/>
          </ac:spMkLst>
        </pc:spChg>
        <pc:spChg chg="add mod">
          <ac:chgData name="Arturo Suarez" userId="fd141c6dab5b1fdf" providerId="LiveId" clId="{7A93AE63-BB31-4ABB-8F97-8B363F88ED7E}" dt="2023-07-10T00:55:37.689" v="604" actId="13822"/>
          <ac:spMkLst>
            <pc:docMk/>
            <pc:sldMk cId="940930152" sldId="566"/>
            <ac:spMk id="14" creationId="{61755136-2AAD-9785-EEBB-4C8696CECB8A}"/>
          </ac:spMkLst>
        </pc:spChg>
        <pc:spChg chg="add mod">
          <ac:chgData name="Arturo Suarez" userId="fd141c6dab5b1fdf" providerId="LiveId" clId="{7A93AE63-BB31-4ABB-8F97-8B363F88ED7E}" dt="2023-07-10T00:56:43.079" v="613" actId="20577"/>
          <ac:spMkLst>
            <pc:docMk/>
            <pc:sldMk cId="940930152" sldId="566"/>
            <ac:spMk id="16" creationId="{C82CF4DF-D321-3892-7B65-B26484A0EBBD}"/>
          </ac:spMkLst>
        </pc:spChg>
        <pc:spChg chg="add mod">
          <ac:chgData name="Arturo Suarez" userId="fd141c6dab5b1fdf" providerId="LiveId" clId="{7A93AE63-BB31-4ABB-8F97-8B363F88ED7E}" dt="2023-07-10T00:56:17.186" v="608" actId="20577"/>
          <ac:spMkLst>
            <pc:docMk/>
            <pc:sldMk cId="940930152" sldId="566"/>
            <ac:spMk id="18" creationId="{A0D3CFE5-968E-9DFF-C160-49C5E47C3F86}"/>
          </ac:spMkLst>
        </pc:spChg>
      </pc:sldChg>
      <pc:sldChg chg="addSp modSp new mod">
        <pc:chgData name="Arturo Suarez" userId="fd141c6dab5b1fdf" providerId="LiveId" clId="{7A93AE63-BB31-4ABB-8F97-8B363F88ED7E}" dt="2023-07-24T14:52:58.245" v="1122" actId="1076"/>
        <pc:sldMkLst>
          <pc:docMk/>
          <pc:sldMk cId="3547018953" sldId="567"/>
        </pc:sldMkLst>
        <pc:spChg chg="mod">
          <ac:chgData name="Arturo Suarez" userId="fd141c6dab5b1fdf" providerId="LiveId" clId="{7A93AE63-BB31-4ABB-8F97-8B363F88ED7E}" dt="2023-07-24T14:52:58.245" v="1122" actId="1076"/>
          <ac:spMkLst>
            <pc:docMk/>
            <pc:sldMk cId="3547018953" sldId="567"/>
            <ac:spMk id="2" creationId="{BE1A2A12-5DBA-2A2C-5277-6ECBFD66F676}"/>
          </ac:spMkLst>
        </pc:spChg>
        <pc:spChg chg="add mod">
          <ac:chgData name="Arturo Suarez" userId="fd141c6dab5b1fdf" providerId="LiveId" clId="{7A93AE63-BB31-4ABB-8F97-8B363F88ED7E}" dt="2023-07-10T01:56:42.932" v="719" actId="1036"/>
          <ac:spMkLst>
            <pc:docMk/>
            <pc:sldMk cId="3547018953" sldId="567"/>
            <ac:spMk id="4" creationId="{516F62D8-9298-84B1-8BB8-64C83C2C644E}"/>
          </ac:spMkLst>
        </pc:spChg>
        <pc:spChg chg="add mod">
          <ac:chgData name="Arturo Suarez" userId="fd141c6dab5b1fdf" providerId="LiveId" clId="{7A93AE63-BB31-4ABB-8F97-8B363F88ED7E}" dt="2023-07-10T01:56:29.131" v="697" actId="1035"/>
          <ac:spMkLst>
            <pc:docMk/>
            <pc:sldMk cId="3547018953" sldId="567"/>
            <ac:spMk id="6" creationId="{78EE77C9-71B3-B6C7-170A-2820B6DFDD8B}"/>
          </ac:spMkLst>
        </pc:spChg>
      </pc:sldChg>
      <pc:sldChg chg="addSp modSp new mod">
        <pc:chgData name="Arturo Suarez" userId="fd141c6dab5b1fdf" providerId="LiveId" clId="{7A93AE63-BB31-4ABB-8F97-8B363F88ED7E}" dt="2023-07-24T14:57:03.160" v="1143" actId="20577"/>
        <pc:sldMkLst>
          <pc:docMk/>
          <pc:sldMk cId="2302532238" sldId="568"/>
        </pc:sldMkLst>
        <pc:spChg chg="mod">
          <ac:chgData name="Arturo Suarez" userId="fd141c6dab5b1fdf" providerId="LiveId" clId="{7A93AE63-BB31-4ABB-8F97-8B363F88ED7E}" dt="2023-07-10T01:58:36.557" v="722"/>
          <ac:spMkLst>
            <pc:docMk/>
            <pc:sldMk cId="2302532238" sldId="568"/>
            <ac:spMk id="2" creationId="{D1191C79-6DC4-5522-050A-9CEA425D71B9}"/>
          </ac:spMkLst>
        </pc:spChg>
        <pc:spChg chg="add mod">
          <ac:chgData name="Arturo Suarez" userId="fd141c6dab5b1fdf" providerId="LiveId" clId="{7A93AE63-BB31-4ABB-8F97-8B363F88ED7E}" dt="2023-07-24T14:57:03.160" v="1143" actId="20577"/>
          <ac:spMkLst>
            <pc:docMk/>
            <pc:sldMk cId="2302532238" sldId="568"/>
            <ac:spMk id="4" creationId="{A79D91B7-4B98-FE9B-14C9-6BC79420CD9C}"/>
          </ac:spMkLst>
        </pc:spChg>
      </pc:sldChg>
      <pc:sldChg chg="addSp modSp new mod">
        <pc:chgData name="Arturo Suarez" userId="fd141c6dab5b1fdf" providerId="LiveId" clId="{7A93AE63-BB31-4ABB-8F97-8B363F88ED7E}" dt="2023-07-11T11:49:20.392" v="867" actId="113"/>
        <pc:sldMkLst>
          <pc:docMk/>
          <pc:sldMk cId="338264693" sldId="569"/>
        </pc:sldMkLst>
        <pc:spChg chg="mod">
          <ac:chgData name="Arturo Suarez" userId="fd141c6dab5b1fdf" providerId="LiveId" clId="{7A93AE63-BB31-4ABB-8F97-8B363F88ED7E}" dt="2023-07-11T11:49:20.392" v="867" actId="113"/>
          <ac:spMkLst>
            <pc:docMk/>
            <pc:sldMk cId="338264693" sldId="569"/>
            <ac:spMk id="2" creationId="{466A9C71-09A9-BD06-7776-74E990CE0606}"/>
          </ac:spMkLst>
        </pc:spChg>
        <pc:spChg chg="add mod">
          <ac:chgData name="Arturo Suarez" userId="fd141c6dab5b1fdf" providerId="LiveId" clId="{7A93AE63-BB31-4ABB-8F97-8B363F88ED7E}" dt="2023-07-10T02:05:26.263" v="739" actId="123"/>
          <ac:spMkLst>
            <pc:docMk/>
            <pc:sldMk cId="338264693" sldId="569"/>
            <ac:spMk id="4" creationId="{D848E442-D411-E9FF-F3AC-5BF3D8836615}"/>
          </ac:spMkLst>
        </pc:spChg>
        <pc:picChg chg="add mod">
          <ac:chgData name="Arturo Suarez" userId="fd141c6dab5b1fdf" providerId="LiveId" clId="{7A93AE63-BB31-4ABB-8F97-8B363F88ED7E}" dt="2023-07-10T02:33:20.936" v="745" actId="1076"/>
          <ac:picMkLst>
            <pc:docMk/>
            <pc:sldMk cId="338264693" sldId="569"/>
            <ac:picMk id="6" creationId="{B3B29057-2D37-2368-2784-CBDDF38EF49C}"/>
          </ac:picMkLst>
        </pc:picChg>
      </pc:sldChg>
      <pc:sldChg chg="addSp modSp new mod">
        <pc:chgData name="Arturo Suarez" userId="fd141c6dab5b1fdf" providerId="LiveId" clId="{7A93AE63-BB31-4ABB-8F97-8B363F88ED7E}" dt="2023-07-10T02:34:51.372" v="760" actId="1076"/>
        <pc:sldMkLst>
          <pc:docMk/>
          <pc:sldMk cId="1336981259" sldId="570"/>
        </pc:sldMkLst>
        <pc:spChg chg="mod">
          <ac:chgData name="Arturo Suarez" userId="fd141c6dab5b1fdf" providerId="LiveId" clId="{7A93AE63-BB31-4ABB-8F97-8B363F88ED7E}" dt="2023-07-10T02:33:50.709" v="751" actId="113"/>
          <ac:spMkLst>
            <pc:docMk/>
            <pc:sldMk cId="1336981259" sldId="570"/>
            <ac:spMk id="2" creationId="{01304710-E271-F205-74B6-8981D6AA85F2}"/>
          </ac:spMkLst>
        </pc:spChg>
        <pc:spChg chg="add mod">
          <ac:chgData name="Arturo Suarez" userId="fd141c6dab5b1fdf" providerId="LiveId" clId="{7A93AE63-BB31-4ABB-8F97-8B363F88ED7E}" dt="2023-07-10T02:34:00" v="753" actId="123"/>
          <ac:spMkLst>
            <pc:docMk/>
            <pc:sldMk cId="1336981259" sldId="570"/>
            <ac:spMk id="4" creationId="{6369A70D-AD0C-DD68-EE29-1A6CA444B099}"/>
          </ac:spMkLst>
        </pc:spChg>
        <pc:spChg chg="add mod">
          <ac:chgData name="Arturo Suarez" userId="fd141c6dab5b1fdf" providerId="LiveId" clId="{7A93AE63-BB31-4ABB-8F97-8B363F88ED7E}" dt="2023-07-10T02:34:51.372" v="760" actId="1076"/>
          <ac:spMkLst>
            <pc:docMk/>
            <pc:sldMk cId="1336981259" sldId="570"/>
            <ac:spMk id="6" creationId="{197D9938-390D-685B-D5AD-81CFC03470BC}"/>
          </ac:spMkLst>
        </pc:spChg>
      </pc:sldChg>
      <pc:sldChg chg="addSp delSp modSp new mod">
        <pc:chgData name="Arturo Suarez" userId="fd141c6dab5b1fdf" providerId="LiveId" clId="{7A93AE63-BB31-4ABB-8F97-8B363F88ED7E}" dt="2023-07-24T16:57:57.690" v="1175" actId="1076"/>
        <pc:sldMkLst>
          <pc:docMk/>
          <pc:sldMk cId="1121960182" sldId="571"/>
        </pc:sldMkLst>
        <pc:spChg chg="mod">
          <ac:chgData name="Arturo Suarez" userId="fd141c6dab5b1fdf" providerId="LiveId" clId="{7A93AE63-BB31-4ABB-8F97-8B363F88ED7E}" dt="2023-07-10T02:35:54.906" v="770" actId="113"/>
          <ac:spMkLst>
            <pc:docMk/>
            <pc:sldMk cId="1121960182" sldId="571"/>
            <ac:spMk id="2" creationId="{4DC705E5-64E9-83C8-E704-0048E31D2770}"/>
          </ac:spMkLst>
        </pc:spChg>
        <pc:spChg chg="add mod">
          <ac:chgData name="Arturo Suarez" userId="fd141c6dab5b1fdf" providerId="LiveId" clId="{7A93AE63-BB31-4ABB-8F97-8B363F88ED7E}" dt="2023-07-24T16:57:57.690" v="1175" actId="1076"/>
          <ac:spMkLst>
            <pc:docMk/>
            <pc:sldMk cId="1121960182" sldId="571"/>
            <ac:spMk id="4" creationId="{2F7CEB0B-E226-6EE1-FE92-1C0D5AF40670}"/>
          </ac:spMkLst>
        </pc:spChg>
        <pc:spChg chg="add del">
          <ac:chgData name="Arturo Suarez" userId="fd141c6dab5b1fdf" providerId="LiveId" clId="{7A93AE63-BB31-4ABB-8F97-8B363F88ED7E}" dt="2023-07-10T02:37:11.721" v="778" actId="22"/>
          <ac:spMkLst>
            <pc:docMk/>
            <pc:sldMk cId="1121960182" sldId="571"/>
            <ac:spMk id="6" creationId="{DC750B1A-BAAD-26FD-F9EB-D6F7785A6B4A}"/>
          </ac:spMkLst>
        </pc:spChg>
        <pc:spChg chg="add mod">
          <ac:chgData name="Arturo Suarez" userId="fd141c6dab5b1fdf" providerId="LiveId" clId="{7A93AE63-BB31-4ABB-8F97-8B363F88ED7E}" dt="2023-07-24T16:57:52.580" v="1174" actId="1038"/>
          <ac:spMkLst>
            <pc:docMk/>
            <pc:sldMk cId="1121960182" sldId="571"/>
            <ac:spMk id="8" creationId="{CEA7A65C-1E12-AB9A-DABA-3A3B2BA53003}"/>
          </ac:spMkLst>
        </pc:spChg>
        <pc:spChg chg="add del mod">
          <ac:chgData name="Arturo Suarez" userId="fd141c6dab5b1fdf" providerId="LiveId" clId="{7A93AE63-BB31-4ABB-8F97-8B363F88ED7E}" dt="2023-07-24T16:57:45.041" v="1167" actId="478"/>
          <ac:spMkLst>
            <pc:docMk/>
            <pc:sldMk cId="1121960182" sldId="571"/>
            <ac:spMk id="10" creationId="{2D7569BB-592B-5210-CEC1-BC520FA13DDB}"/>
          </ac:spMkLst>
        </pc:spChg>
      </pc:sldChg>
      <pc:sldChg chg="addSp modSp new mod">
        <pc:chgData name="Arturo Suarez" userId="fd141c6dab5b1fdf" providerId="LiveId" clId="{7A93AE63-BB31-4ABB-8F97-8B363F88ED7E}" dt="2023-07-10T02:42:09.557" v="808" actId="1076"/>
        <pc:sldMkLst>
          <pc:docMk/>
          <pc:sldMk cId="2832565554" sldId="572"/>
        </pc:sldMkLst>
        <pc:spChg chg="mod">
          <ac:chgData name="Arturo Suarez" userId="fd141c6dab5b1fdf" providerId="LiveId" clId="{7A93AE63-BB31-4ABB-8F97-8B363F88ED7E}" dt="2023-07-10T02:39:31.082" v="796" actId="122"/>
          <ac:spMkLst>
            <pc:docMk/>
            <pc:sldMk cId="2832565554" sldId="572"/>
            <ac:spMk id="2" creationId="{52CACB90-AC63-1F89-DBFC-87CE3FEE3108}"/>
          </ac:spMkLst>
        </pc:spChg>
        <pc:spChg chg="add mod">
          <ac:chgData name="Arturo Suarez" userId="fd141c6dab5b1fdf" providerId="LiveId" clId="{7A93AE63-BB31-4ABB-8F97-8B363F88ED7E}" dt="2023-07-10T02:42:02.736" v="807" actId="1076"/>
          <ac:spMkLst>
            <pc:docMk/>
            <pc:sldMk cId="2832565554" sldId="572"/>
            <ac:spMk id="4" creationId="{295A7D4B-AA45-5D11-1488-4372F6B44135}"/>
          </ac:spMkLst>
        </pc:spChg>
        <pc:spChg chg="add mod">
          <ac:chgData name="Arturo Suarez" userId="fd141c6dab5b1fdf" providerId="LiveId" clId="{7A93AE63-BB31-4ABB-8F97-8B363F88ED7E}" dt="2023-07-10T02:42:09.557" v="808" actId="1076"/>
          <ac:spMkLst>
            <pc:docMk/>
            <pc:sldMk cId="2832565554" sldId="572"/>
            <ac:spMk id="8" creationId="{F6496253-B828-04C5-BD41-65AE8AABA30A}"/>
          </ac:spMkLst>
        </pc:spChg>
        <pc:picChg chg="add mod">
          <ac:chgData name="Arturo Suarez" userId="fd141c6dab5b1fdf" providerId="LiveId" clId="{7A93AE63-BB31-4ABB-8F97-8B363F88ED7E}" dt="2023-07-10T02:41:44.483" v="801" actId="1076"/>
          <ac:picMkLst>
            <pc:docMk/>
            <pc:sldMk cId="2832565554" sldId="572"/>
            <ac:picMk id="6" creationId="{A3D6E768-FBF4-9E56-2A34-FA28C6AAA278}"/>
          </ac:picMkLst>
        </pc:picChg>
      </pc:sldChg>
      <pc:sldChg chg="addSp modSp new mod">
        <pc:chgData name="Arturo Suarez" userId="fd141c6dab5b1fdf" providerId="LiveId" clId="{7A93AE63-BB31-4ABB-8F97-8B363F88ED7E}" dt="2023-07-24T17:18:17.387" v="1219" actId="20577"/>
        <pc:sldMkLst>
          <pc:docMk/>
          <pc:sldMk cId="1347013975" sldId="573"/>
        </pc:sldMkLst>
        <pc:spChg chg="mod">
          <ac:chgData name="Arturo Suarez" userId="fd141c6dab5b1fdf" providerId="LiveId" clId="{7A93AE63-BB31-4ABB-8F97-8B363F88ED7E}" dt="2023-07-10T02:43:11.347" v="820" actId="1035"/>
          <ac:spMkLst>
            <pc:docMk/>
            <pc:sldMk cId="1347013975" sldId="573"/>
            <ac:spMk id="2" creationId="{79C1A5CA-1F7E-87F7-55C7-8DF7F5554505}"/>
          </ac:spMkLst>
        </pc:spChg>
        <pc:spChg chg="add mod">
          <ac:chgData name="Arturo Suarez" userId="fd141c6dab5b1fdf" providerId="LiveId" clId="{7A93AE63-BB31-4ABB-8F97-8B363F88ED7E}" dt="2023-07-24T17:18:17.387" v="1219" actId="20577"/>
          <ac:spMkLst>
            <pc:docMk/>
            <pc:sldMk cId="1347013975" sldId="573"/>
            <ac:spMk id="4" creationId="{46FEF1F5-F760-6932-D574-A561B93FC0DB}"/>
          </ac:spMkLst>
        </pc:spChg>
      </pc:sldChg>
      <pc:sldChg chg="addSp modSp new mod">
        <pc:chgData name="Arturo Suarez" userId="fd141c6dab5b1fdf" providerId="LiveId" clId="{7A93AE63-BB31-4ABB-8F97-8B363F88ED7E}" dt="2023-07-24T15:05:31.319" v="1146" actId="1076"/>
        <pc:sldMkLst>
          <pc:docMk/>
          <pc:sldMk cId="1650978717" sldId="574"/>
        </pc:sldMkLst>
        <pc:spChg chg="mod">
          <ac:chgData name="Arturo Suarez" userId="fd141c6dab5b1fdf" providerId="LiveId" clId="{7A93AE63-BB31-4ABB-8F97-8B363F88ED7E}" dt="2023-07-11T13:15:18.908" v="873" actId="122"/>
          <ac:spMkLst>
            <pc:docMk/>
            <pc:sldMk cId="1650978717" sldId="574"/>
            <ac:spMk id="2" creationId="{A74E344E-F7D3-F4C4-3D54-9B2D7B616400}"/>
          </ac:spMkLst>
        </pc:spChg>
        <pc:spChg chg="add mod">
          <ac:chgData name="Arturo Suarez" userId="fd141c6dab5b1fdf" providerId="LiveId" clId="{7A93AE63-BB31-4ABB-8F97-8B363F88ED7E}" dt="2023-07-11T13:16:26.535" v="878" actId="1076"/>
          <ac:spMkLst>
            <pc:docMk/>
            <pc:sldMk cId="1650978717" sldId="574"/>
            <ac:spMk id="6" creationId="{D275C83B-ACB4-E7A1-FEDF-858A0B49F1F6}"/>
          </ac:spMkLst>
        </pc:spChg>
        <pc:picChg chg="add mod">
          <ac:chgData name="Arturo Suarez" userId="fd141c6dab5b1fdf" providerId="LiveId" clId="{7A93AE63-BB31-4ABB-8F97-8B363F88ED7E}" dt="2023-07-24T15:05:31.319" v="1146" actId="1076"/>
          <ac:picMkLst>
            <pc:docMk/>
            <pc:sldMk cId="1650978717" sldId="574"/>
            <ac:picMk id="4" creationId="{8922344B-71F2-6864-9A99-77D6945A3FC9}"/>
          </ac:picMkLst>
        </pc:picChg>
      </pc:sldChg>
      <pc:sldChg chg="addSp modSp new mod">
        <pc:chgData name="Arturo Suarez" userId="fd141c6dab5b1fdf" providerId="LiveId" clId="{7A93AE63-BB31-4ABB-8F97-8B363F88ED7E}" dt="2023-07-11T13:47:13.848" v="947" actId="113"/>
        <pc:sldMkLst>
          <pc:docMk/>
          <pc:sldMk cId="1830579634" sldId="575"/>
        </pc:sldMkLst>
        <pc:spChg chg="mod">
          <ac:chgData name="Arturo Suarez" userId="fd141c6dab5b1fdf" providerId="LiveId" clId="{7A93AE63-BB31-4ABB-8F97-8B363F88ED7E}" dt="2023-07-11T13:47:13.848" v="947" actId="113"/>
          <ac:spMkLst>
            <pc:docMk/>
            <pc:sldMk cId="1830579634" sldId="575"/>
            <ac:spMk id="2" creationId="{129037AD-689C-9CFE-C61E-E282540941F2}"/>
          </ac:spMkLst>
        </pc:spChg>
        <pc:picChg chg="add mod">
          <ac:chgData name="Arturo Suarez" userId="fd141c6dab5b1fdf" providerId="LiveId" clId="{7A93AE63-BB31-4ABB-8F97-8B363F88ED7E}" dt="2023-07-11T13:40:04.328" v="883" actId="1076"/>
          <ac:picMkLst>
            <pc:docMk/>
            <pc:sldMk cId="1830579634" sldId="575"/>
            <ac:picMk id="4" creationId="{7F8E45CF-E1DB-B941-73B4-65D929129EB1}"/>
          </ac:picMkLst>
        </pc:picChg>
      </pc:sldChg>
      <pc:sldChg chg="addSp modSp new mod ord">
        <pc:chgData name="Arturo Suarez" userId="fd141c6dab5b1fdf" providerId="LiveId" clId="{7A93AE63-BB31-4ABB-8F97-8B363F88ED7E}" dt="2023-07-24T17:11:25.521" v="1215" actId="20577"/>
        <pc:sldMkLst>
          <pc:docMk/>
          <pc:sldMk cId="4285026233" sldId="576"/>
        </pc:sldMkLst>
        <pc:spChg chg="mod">
          <ac:chgData name="Arturo Suarez" userId="fd141c6dab5b1fdf" providerId="LiveId" clId="{7A93AE63-BB31-4ABB-8F97-8B363F88ED7E}" dt="2023-07-11T13:44:01.951" v="934" actId="20577"/>
          <ac:spMkLst>
            <pc:docMk/>
            <pc:sldMk cId="4285026233" sldId="576"/>
            <ac:spMk id="2" creationId="{BDE22EA0-32BC-C117-BE91-7C8E5A24E9D3}"/>
          </ac:spMkLst>
        </pc:spChg>
        <pc:spChg chg="add mod">
          <ac:chgData name="Arturo Suarez" userId="fd141c6dab5b1fdf" providerId="LiveId" clId="{7A93AE63-BB31-4ABB-8F97-8B363F88ED7E}" dt="2023-07-24T17:11:25.521" v="1215" actId="20577"/>
          <ac:spMkLst>
            <pc:docMk/>
            <pc:sldMk cId="4285026233" sldId="576"/>
            <ac:spMk id="4" creationId="{5F1B2C52-BA5D-FF0C-D77E-65308EC42462}"/>
          </ac:spMkLst>
        </pc:spChg>
      </pc:sldChg>
      <pc:sldChg chg="addSp modSp new mod">
        <pc:chgData name="Arturo Suarez" userId="fd141c6dab5b1fdf" providerId="LiveId" clId="{7A93AE63-BB31-4ABB-8F97-8B363F88ED7E}" dt="2023-07-11T13:47:21.135" v="949" actId="122"/>
        <pc:sldMkLst>
          <pc:docMk/>
          <pc:sldMk cId="2881835903" sldId="577"/>
        </pc:sldMkLst>
        <pc:spChg chg="mod">
          <ac:chgData name="Arturo Suarez" userId="fd141c6dab5b1fdf" providerId="LiveId" clId="{7A93AE63-BB31-4ABB-8F97-8B363F88ED7E}" dt="2023-07-11T13:47:21.135" v="949" actId="122"/>
          <ac:spMkLst>
            <pc:docMk/>
            <pc:sldMk cId="2881835903" sldId="577"/>
            <ac:spMk id="2" creationId="{1261F073-B4CB-E447-54E6-F9E04ED871F0}"/>
          </ac:spMkLst>
        </pc:spChg>
        <pc:spChg chg="add mod">
          <ac:chgData name="Arturo Suarez" userId="fd141c6dab5b1fdf" providerId="LiveId" clId="{7A93AE63-BB31-4ABB-8F97-8B363F88ED7E}" dt="2023-07-11T13:46:53.395" v="944" actId="123"/>
          <ac:spMkLst>
            <pc:docMk/>
            <pc:sldMk cId="2881835903" sldId="577"/>
            <ac:spMk id="6" creationId="{39F1E1A6-B30C-7D1C-D8DE-E579B89878F8}"/>
          </ac:spMkLst>
        </pc:spChg>
        <pc:picChg chg="add mod">
          <ac:chgData name="Arturo Suarez" userId="fd141c6dab5b1fdf" providerId="LiveId" clId="{7A93AE63-BB31-4ABB-8F97-8B363F88ED7E}" dt="2023-07-11T13:47:03.948" v="946" actId="1076"/>
          <ac:picMkLst>
            <pc:docMk/>
            <pc:sldMk cId="2881835903" sldId="577"/>
            <ac:picMk id="4" creationId="{5B7D05ED-CC3C-BD57-3CBA-BEE8CDB5E00D}"/>
          </ac:picMkLst>
        </pc:picChg>
      </pc:sldChg>
      <pc:sldChg chg="addSp modSp new mod">
        <pc:chgData name="Arturo Suarez" userId="fd141c6dab5b1fdf" providerId="LiveId" clId="{7A93AE63-BB31-4ABB-8F97-8B363F88ED7E}" dt="2023-07-11T13:58:32.459" v="959" actId="1076"/>
        <pc:sldMkLst>
          <pc:docMk/>
          <pc:sldMk cId="2449829107" sldId="578"/>
        </pc:sldMkLst>
        <pc:spChg chg="mod">
          <ac:chgData name="Arturo Suarez" userId="fd141c6dab5b1fdf" providerId="LiveId" clId="{7A93AE63-BB31-4ABB-8F97-8B363F88ED7E}" dt="2023-07-11T13:57:13.863" v="952" actId="122"/>
          <ac:spMkLst>
            <pc:docMk/>
            <pc:sldMk cId="2449829107" sldId="578"/>
            <ac:spMk id="2" creationId="{D908CE39-75B6-0B66-5E6A-BB03F5E8270C}"/>
          </ac:spMkLst>
        </pc:spChg>
        <pc:spChg chg="add mod">
          <ac:chgData name="Arturo Suarez" userId="fd141c6dab5b1fdf" providerId="LiveId" clId="{7A93AE63-BB31-4ABB-8F97-8B363F88ED7E}" dt="2023-07-11T13:58:32.459" v="959" actId="1076"/>
          <ac:spMkLst>
            <pc:docMk/>
            <pc:sldMk cId="2449829107" sldId="578"/>
            <ac:spMk id="6" creationId="{78FF29EB-9B00-D1D2-9044-0BC3753543A3}"/>
          </ac:spMkLst>
        </pc:spChg>
        <pc:picChg chg="add mod">
          <ac:chgData name="Arturo Suarez" userId="fd141c6dab5b1fdf" providerId="LiveId" clId="{7A93AE63-BB31-4ABB-8F97-8B363F88ED7E}" dt="2023-07-11T13:57:43.719" v="954" actId="1076"/>
          <ac:picMkLst>
            <pc:docMk/>
            <pc:sldMk cId="2449829107" sldId="578"/>
            <ac:picMk id="4" creationId="{2D052340-1777-EEBD-E3D4-96C32DAAF1D1}"/>
          </ac:picMkLst>
        </pc:picChg>
      </pc:sldChg>
      <pc:sldChg chg="addSp modSp new mod">
        <pc:chgData name="Arturo Suarez" userId="fd141c6dab5b1fdf" providerId="LiveId" clId="{7A93AE63-BB31-4ABB-8F97-8B363F88ED7E}" dt="2023-07-11T14:00:56.383" v="975" actId="122"/>
        <pc:sldMkLst>
          <pc:docMk/>
          <pc:sldMk cId="817209520" sldId="579"/>
        </pc:sldMkLst>
        <pc:spChg chg="mod">
          <ac:chgData name="Arturo Suarez" userId="fd141c6dab5b1fdf" providerId="LiveId" clId="{7A93AE63-BB31-4ABB-8F97-8B363F88ED7E}" dt="2023-07-11T14:00:56.383" v="975" actId="122"/>
          <ac:spMkLst>
            <pc:docMk/>
            <pc:sldMk cId="817209520" sldId="579"/>
            <ac:spMk id="2" creationId="{535C759E-C8FA-5909-438C-DBACF3869865}"/>
          </ac:spMkLst>
        </pc:spChg>
        <pc:spChg chg="add mod">
          <ac:chgData name="Arturo Suarez" userId="fd141c6dab5b1fdf" providerId="LiveId" clId="{7A93AE63-BB31-4ABB-8F97-8B363F88ED7E}" dt="2023-07-11T14:00:07.436" v="966" actId="14100"/>
          <ac:spMkLst>
            <pc:docMk/>
            <pc:sldMk cId="817209520" sldId="579"/>
            <ac:spMk id="4" creationId="{40B6DD98-0B54-3B74-A5FC-9E920F180E39}"/>
          </ac:spMkLst>
        </pc:spChg>
        <pc:spChg chg="add mod">
          <ac:chgData name="Arturo Suarez" userId="fd141c6dab5b1fdf" providerId="LiveId" clId="{7A93AE63-BB31-4ABB-8F97-8B363F88ED7E}" dt="2023-07-11T14:00:47.034" v="973" actId="1076"/>
          <ac:spMkLst>
            <pc:docMk/>
            <pc:sldMk cId="817209520" sldId="579"/>
            <ac:spMk id="6" creationId="{8CA684B8-A7BB-CFCE-28BA-1C826791538A}"/>
          </ac:spMkLst>
        </pc:spChg>
      </pc:sldChg>
      <pc:sldChg chg="addSp modSp new mod">
        <pc:chgData name="Arturo Suarez" userId="fd141c6dab5b1fdf" providerId="LiveId" clId="{7A93AE63-BB31-4ABB-8F97-8B363F88ED7E}" dt="2023-07-11T14:02:31.256" v="995" actId="122"/>
        <pc:sldMkLst>
          <pc:docMk/>
          <pc:sldMk cId="2188678994" sldId="580"/>
        </pc:sldMkLst>
        <pc:spChg chg="mod">
          <ac:chgData name="Arturo Suarez" userId="fd141c6dab5b1fdf" providerId="LiveId" clId="{7A93AE63-BB31-4ABB-8F97-8B363F88ED7E}" dt="2023-07-11T14:02:31.256" v="995" actId="122"/>
          <ac:spMkLst>
            <pc:docMk/>
            <pc:sldMk cId="2188678994" sldId="580"/>
            <ac:spMk id="2" creationId="{615D66DB-9419-87CA-0334-CC325996E683}"/>
          </ac:spMkLst>
        </pc:spChg>
        <pc:spChg chg="add mod">
          <ac:chgData name="Arturo Suarez" userId="fd141c6dab5b1fdf" providerId="LiveId" clId="{7A93AE63-BB31-4ABB-8F97-8B363F88ED7E}" dt="2023-07-11T14:02:13.865" v="993" actId="14100"/>
          <ac:spMkLst>
            <pc:docMk/>
            <pc:sldMk cId="2188678994" sldId="580"/>
            <ac:spMk id="4" creationId="{2CB6FBC6-AF99-FBF0-F212-75E65EA76D0D}"/>
          </ac:spMkLst>
        </pc:spChg>
      </pc:sldChg>
      <pc:sldChg chg="addSp modSp new mod">
        <pc:chgData name="Arturo Suarez" userId="fd141c6dab5b1fdf" providerId="LiveId" clId="{7A93AE63-BB31-4ABB-8F97-8B363F88ED7E}" dt="2023-07-11T14:10:43.181" v="1102" actId="1036"/>
        <pc:sldMkLst>
          <pc:docMk/>
          <pc:sldMk cId="2823466056" sldId="581"/>
        </pc:sldMkLst>
        <pc:spChg chg="mod">
          <ac:chgData name="Arturo Suarez" userId="fd141c6dab5b1fdf" providerId="LiveId" clId="{7A93AE63-BB31-4ABB-8F97-8B363F88ED7E}" dt="2023-07-11T14:08:06.679" v="1068" actId="122"/>
          <ac:spMkLst>
            <pc:docMk/>
            <pc:sldMk cId="2823466056" sldId="581"/>
            <ac:spMk id="2" creationId="{7F53ADA9-9838-8EB4-A21C-B16711A27E8E}"/>
          </ac:spMkLst>
        </pc:spChg>
        <pc:spChg chg="add mod">
          <ac:chgData name="Arturo Suarez" userId="fd141c6dab5b1fdf" providerId="LiveId" clId="{7A93AE63-BB31-4ABB-8F97-8B363F88ED7E}" dt="2023-07-11T14:08:50.747" v="1085" actId="2711"/>
          <ac:spMkLst>
            <pc:docMk/>
            <pc:sldMk cId="2823466056" sldId="581"/>
            <ac:spMk id="4" creationId="{E6C9DD34-B2DB-0E4A-A149-68718FA4D990}"/>
          </ac:spMkLst>
        </pc:spChg>
        <pc:spChg chg="add mod">
          <ac:chgData name="Arturo Suarez" userId="fd141c6dab5b1fdf" providerId="LiveId" clId="{7A93AE63-BB31-4ABB-8F97-8B363F88ED7E}" dt="2023-07-11T14:10:38.335" v="1098" actId="123"/>
          <ac:spMkLst>
            <pc:docMk/>
            <pc:sldMk cId="2823466056" sldId="581"/>
            <ac:spMk id="6" creationId="{65232A2E-2A36-AAC1-4045-D08201F614F3}"/>
          </ac:spMkLst>
        </pc:spChg>
        <pc:spChg chg="add mod">
          <ac:chgData name="Arturo Suarez" userId="fd141c6dab5b1fdf" providerId="LiveId" clId="{7A93AE63-BB31-4ABB-8F97-8B363F88ED7E}" dt="2023-07-11T14:10:43.181" v="1102" actId="1036"/>
          <ac:spMkLst>
            <pc:docMk/>
            <pc:sldMk cId="2823466056" sldId="581"/>
            <ac:spMk id="8" creationId="{B61ECDF7-D3C8-21DD-EC13-BAE408466ACC}"/>
          </ac:spMkLst>
        </pc:spChg>
        <pc:spChg chg="add mod">
          <ac:chgData name="Arturo Suarez" userId="fd141c6dab5b1fdf" providerId="LiveId" clId="{7A93AE63-BB31-4ABB-8F97-8B363F88ED7E}" dt="2023-07-11T14:10:38.335" v="1098" actId="123"/>
          <ac:spMkLst>
            <pc:docMk/>
            <pc:sldMk cId="2823466056" sldId="581"/>
            <ac:spMk id="10" creationId="{EA468871-511E-838B-8FA2-55FF9B3E9F74}"/>
          </ac:spMkLst>
        </pc:spChg>
        <pc:spChg chg="add mod">
          <ac:chgData name="Arturo Suarez" userId="fd141c6dab5b1fdf" providerId="LiveId" clId="{7A93AE63-BB31-4ABB-8F97-8B363F88ED7E}" dt="2023-07-11T14:10:38.335" v="1098" actId="123"/>
          <ac:spMkLst>
            <pc:docMk/>
            <pc:sldMk cId="2823466056" sldId="581"/>
            <ac:spMk id="12" creationId="{9C2A2285-12D8-B98B-15D2-2BB6600166D9}"/>
          </ac:spMkLst>
        </pc:spChg>
      </pc:sldChg>
      <pc:sldChg chg="new del">
        <pc:chgData name="Arturo Suarez" userId="fd141c6dab5b1fdf" providerId="LiveId" clId="{7A93AE63-BB31-4ABB-8F97-8B363F88ED7E}" dt="2023-07-24T16:48:24.068" v="1164" actId="680"/>
        <pc:sldMkLst>
          <pc:docMk/>
          <pc:sldMk cId="3973234185" sldId="582"/>
        </pc:sldMkLst>
      </pc:sldChg>
    </pc:docChg>
  </pc:docChgLst>
  <pc:docChgLst>
    <pc:chgData name="Arturo Suarez" userId="fd141c6dab5b1fdf" providerId="LiveId" clId="{256800B0-7178-481D-B003-636FC980D447}"/>
    <pc:docChg chg="undo custSel addSld delSld modSld">
      <pc:chgData name="Arturo Suarez" userId="fd141c6dab5b1fdf" providerId="LiveId" clId="{256800B0-7178-481D-B003-636FC980D447}" dt="2023-06-16T14:47:28.305" v="707" actId="20577"/>
      <pc:docMkLst>
        <pc:docMk/>
      </pc:docMkLst>
      <pc:sldChg chg="modSp mod">
        <pc:chgData name="Arturo Suarez" userId="fd141c6dab5b1fdf" providerId="LiveId" clId="{256800B0-7178-481D-B003-636FC980D447}" dt="2023-06-16T14:27:04.862" v="168" actId="1035"/>
        <pc:sldMkLst>
          <pc:docMk/>
          <pc:sldMk cId="3079616696" sldId="468"/>
        </pc:sldMkLst>
        <pc:spChg chg="mod">
          <ac:chgData name="Arturo Suarez" userId="fd141c6dab5b1fdf" providerId="LiveId" clId="{256800B0-7178-481D-B003-636FC980D447}" dt="2023-06-16T14:26:58.249" v="158" actId="20577"/>
          <ac:spMkLst>
            <pc:docMk/>
            <pc:sldMk cId="3079616696" sldId="468"/>
            <ac:spMk id="3" creationId="{00000000-0000-0000-0000-000000000000}"/>
          </ac:spMkLst>
        </pc:spChg>
        <pc:spChg chg="mod">
          <ac:chgData name="Arturo Suarez" userId="fd141c6dab5b1fdf" providerId="LiveId" clId="{256800B0-7178-481D-B003-636FC980D447}" dt="2023-06-16T14:27:04.862" v="168" actId="1035"/>
          <ac:spMkLst>
            <pc:docMk/>
            <pc:sldMk cId="3079616696" sldId="468"/>
            <ac:spMk id="7" creationId="{00000000-0000-0000-0000-000000000000}"/>
          </ac:spMkLst>
        </pc:spChg>
      </pc:sldChg>
      <pc:sldChg chg="del">
        <pc:chgData name="Arturo Suarez" userId="fd141c6dab5b1fdf" providerId="LiveId" clId="{256800B0-7178-481D-B003-636FC980D447}" dt="2023-06-16T14:12:52.896" v="0" actId="47"/>
        <pc:sldMkLst>
          <pc:docMk/>
          <pc:sldMk cId="2099732435" sldId="498"/>
        </pc:sldMkLst>
      </pc:sldChg>
      <pc:sldChg chg="del">
        <pc:chgData name="Arturo Suarez" userId="fd141c6dab5b1fdf" providerId="LiveId" clId="{256800B0-7178-481D-B003-636FC980D447}" dt="2023-06-16T14:13:08.272" v="6" actId="47"/>
        <pc:sldMkLst>
          <pc:docMk/>
          <pc:sldMk cId="2874888774" sldId="502"/>
        </pc:sldMkLst>
      </pc:sldChg>
      <pc:sldChg chg="del">
        <pc:chgData name="Arturo Suarez" userId="fd141c6dab5b1fdf" providerId="LiveId" clId="{256800B0-7178-481D-B003-636FC980D447}" dt="2023-06-16T14:12:59.853" v="2" actId="47"/>
        <pc:sldMkLst>
          <pc:docMk/>
          <pc:sldMk cId="3230440592" sldId="529"/>
        </pc:sldMkLst>
      </pc:sldChg>
      <pc:sldChg chg="del">
        <pc:chgData name="Arturo Suarez" userId="fd141c6dab5b1fdf" providerId="LiveId" clId="{256800B0-7178-481D-B003-636FC980D447}" dt="2023-06-16T14:13:03.008" v="4" actId="47"/>
        <pc:sldMkLst>
          <pc:docMk/>
          <pc:sldMk cId="1821858157" sldId="530"/>
        </pc:sldMkLst>
      </pc:sldChg>
      <pc:sldChg chg="del">
        <pc:chgData name="Arturo Suarez" userId="fd141c6dab5b1fdf" providerId="LiveId" clId="{256800B0-7178-481D-B003-636FC980D447}" dt="2023-06-16T14:13:01.420" v="3" actId="47"/>
        <pc:sldMkLst>
          <pc:docMk/>
          <pc:sldMk cId="3939494729" sldId="555"/>
        </pc:sldMkLst>
      </pc:sldChg>
      <pc:sldChg chg="del">
        <pc:chgData name="Arturo Suarez" userId="fd141c6dab5b1fdf" providerId="LiveId" clId="{256800B0-7178-481D-B003-636FC980D447}" dt="2023-06-16T14:13:04.342" v="5" actId="47"/>
        <pc:sldMkLst>
          <pc:docMk/>
          <pc:sldMk cId="410715866" sldId="556"/>
        </pc:sldMkLst>
      </pc:sldChg>
      <pc:sldChg chg="del">
        <pc:chgData name="Arturo Suarez" userId="fd141c6dab5b1fdf" providerId="LiveId" clId="{256800B0-7178-481D-B003-636FC980D447}" dt="2023-06-16T14:13:14.682" v="8" actId="47"/>
        <pc:sldMkLst>
          <pc:docMk/>
          <pc:sldMk cId="4008139466" sldId="557"/>
        </pc:sldMkLst>
      </pc:sldChg>
      <pc:sldChg chg="addSp delSp modSp new mod modClrScheme chgLayout">
        <pc:chgData name="Arturo Suarez" userId="fd141c6dab5b1fdf" providerId="LiveId" clId="{256800B0-7178-481D-B003-636FC980D447}" dt="2023-06-16T14:30:19.157" v="250" actId="14100"/>
        <pc:sldMkLst>
          <pc:docMk/>
          <pc:sldMk cId="26791365" sldId="558"/>
        </pc:sldMkLst>
        <pc:spChg chg="mod ord">
          <ac:chgData name="Arturo Suarez" userId="fd141c6dab5b1fdf" providerId="LiveId" clId="{256800B0-7178-481D-B003-636FC980D447}" dt="2023-06-16T14:14:03.169" v="13" actId="700"/>
          <ac:spMkLst>
            <pc:docMk/>
            <pc:sldMk cId="26791365" sldId="558"/>
            <ac:spMk id="2" creationId="{64E81AD1-7E08-5494-F1CA-F2325E8D74B3}"/>
          </ac:spMkLst>
        </pc:spChg>
        <pc:spChg chg="add del mod ord">
          <ac:chgData name="Arturo Suarez" userId="fd141c6dab5b1fdf" providerId="LiveId" clId="{256800B0-7178-481D-B003-636FC980D447}" dt="2023-06-16T14:14:03.169" v="13" actId="700"/>
          <ac:spMkLst>
            <pc:docMk/>
            <pc:sldMk cId="26791365" sldId="558"/>
            <ac:spMk id="3" creationId="{2B050B84-8608-17DE-D152-DBA299800ADC}"/>
          </ac:spMkLst>
        </pc:spChg>
        <pc:spChg chg="add mod">
          <ac:chgData name="Arturo Suarez" userId="fd141c6dab5b1fdf" providerId="LiveId" clId="{256800B0-7178-481D-B003-636FC980D447}" dt="2023-06-16T14:30:10.333" v="247" actId="1038"/>
          <ac:spMkLst>
            <pc:docMk/>
            <pc:sldMk cId="26791365" sldId="558"/>
            <ac:spMk id="5" creationId="{D339FAD0-761A-0E3A-A58C-A518A5E97892}"/>
          </ac:spMkLst>
        </pc:spChg>
        <pc:spChg chg="add mod">
          <ac:chgData name="Arturo Suarez" userId="fd141c6dab5b1fdf" providerId="LiveId" clId="{256800B0-7178-481D-B003-636FC980D447}" dt="2023-06-16T14:30:19.157" v="250" actId="14100"/>
          <ac:spMkLst>
            <pc:docMk/>
            <pc:sldMk cId="26791365" sldId="558"/>
            <ac:spMk id="6" creationId="{3A2BB3FA-362C-E65E-A7B2-7EE46F1FC0D1}"/>
          </ac:spMkLst>
        </pc:spChg>
      </pc:sldChg>
      <pc:sldChg chg="del">
        <pc:chgData name="Arturo Suarez" userId="fd141c6dab5b1fdf" providerId="LiveId" clId="{256800B0-7178-481D-B003-636FC980D447}" dt="2023-06-16T14:12:54.441" v="1" actId="47"/>
        <pc:sldMkLst>
          <pc:docMk/>
          <pc:sldMk cId="967758728" sldId="558"/>
        </pc:sldMkLst>
      </pc:sldChg>
      <pc:sldChg chg="addSp modSp new mod">
        <pc:chgData name="Arturo Suarez" userId="fd141c6dab5b1fdf" providerId="LiveId" clId="{256800B0-7178-481D-B003-636FC980D447}" dt="2023-06-16T14:28:32.475" v="213" actId="255"/>
        <pc:sldMkLst>
          <pc:docMk/>
          <pc:sldMk cId="1361313580" sldId="559"/>
        </pc:sldMkLst>
        <pc:spChg chg="mod">
          <ac:chgData name="Arturo Suarez" userId="fd141c6dab5b1fdf" providerId="LiveId" clId="{256800B0-7178-481D-B003-636FC980D447}" dt="2023-06-16T14:16:30.322" v="35"/>
          <ac:spMkLst>
            <pc:docMk/>
            <pc:sldMk cId="1361313580" sldId="559"/>
            <ac:spMk id="2" creationId="{2E036534-0A0C-5A23-B70D-24D051476B84}"/>
          </ac:spMkLst>
        </pc:spChg>
        <pc:spChg chg="add mod">
          <ac:chgData name="Arturo Suarez" userId="fd141c6dab5b1fdf" providerId="LiveId" clId="{256800B0-7178-481D-B003-636FC980D447}" dt="2023-06-16T14:27:58.167" v="212" actId="1037"/>
          <ac:spMkLst>
            <pc:docMk/>
            <pc:sldMk cId="1361313580" sldId="559"/>
            <ac:spMk id="3" creationId="{0337A56D-71BE-E5A3-9004-AEDE91DA2210}"/>
          </ac:spMkLst>
        </pc:spChg>
        <pc:spChg chg="add mod">
          <ac:chgData name="Arturo Suarez" userId="fd141c6dab5b1fdf" providerId="LiveId" clId="{256800B0-7178-481D-B003-636FC980D447}" dt="2023-06-16T14:28:32.475" v="213" actId="255"/>
          <ac:spMkLst>
            <pc:docMk/>
            <pc:sldMk cId="1361313580" sldId="559"/>
            <ac:spMk id="5" creationId="{BCA62D0C-B7E9-F4F5-4CC3-A81DD839F823}"/>
          </ac:spMkLst>
        </pc:spChg>
      </pc:sldChg>
      <pc:sldChg chg="addSp modSp new mod">
        <pc:chgData name="Arturo Suarez" userId="fd141c6dab5b1fdf" providerId="LiveId" clId="{256800B0-7178-481D-B003-636FC980D447}" dt="2023-06-16T14:28:51.942" v="214" actId="255"/>
        <pc:sldMkLst>
          <pc:docMk/>
          <pc:sldMk cId="2112655694" sldId="560"/>
        </pc:sldMkLst>
        <pc:spChg chg="mod">
          <ac:chgData name="Arturo Suarez" userId="fd141c6dab5b1fdf" providerId="LiveId" clId="{256800B0-7178-481D-B003-636FC980D447}" dt="2023-06-16T14:26:15.712" v="130"/>
          <ac:spMkLst>
            <pc:docMk/>
            <pc:sldMk cId="2112655694" sldId="560"/>
            <ac:spMk id="2" creationId="{D1926478-73EE-27E8-B16B-28BB070CB845}"/>
          </ac:spMkLst>
        </pc:spChg>
        <pc:spChg chg="add mod">
          <ac:chgData name="Arturo Suarez" userId="fd141c6dab5b1fdf" providerId="LiveId" clId="{256800B0-7178-481D-B003-636FC980D447}" dt="2023-06-16T14:28:51.942" v="214" actId="255"/>
          <ac:spMkLst>
            <pc:docMk/>
            <pc:sldMk cId="2112655694" sldId="560"/>
            <ac:spMk id="4" creationId="{0EE61289-25B4-C35A-24A8-07A50CE53201}"/>
          </ac:spMkLst>
        </pc:spChg>
      </pc:sldChg>
      <pc:sldChg chg="addSp modSp new mod">
        <pc:chgData name="Arturo Suarez" userId="fd141c6dab5b1fdf" providerId="LiveId" clId="{256800B0-7178-481D-B003-636FC980D447}" dt="2023-06-16T14:33:45.279" v="307" actId="1035"/>
        <pc:sldMkLst>
          <pc:docMk/>
          <pc:sldMk cId="4130164054" sldId="561"/>
        </pc:sldMkLst>
        <pc:spChg chg="mod">
          <ac:chgData name="Arturo Suarez" userId="fd141c6dab5b1fdf" providerId="LiveId" clId="{256800B0-7178-481D-B003-636FC980D447}" dt="2023-06-16T14:33:45.279" v="307" actId="1035"/>
          <ac:spMkLst>
            <pc:docMk/>
            <pc:sldMk cId="4130164054" sldId="561"/>
            <ac:spMk id="2" creationId="{70FCC154-8A59-1E41-C548-D20BB3E47657}"/>
          </ac:spMkLst>
        </pc:spChg>
        <pc:picChg chg="add mod">
          <ac:chgData name="Arturo Suarez" userId="fd141c6dab5b1fdf" providerId="LiveId" clId="{256800B0-7178-481D-B003-636FC980D447}" dt="2023-06-16T14:33:37.419" v="287" actId="1038"/>
          <ac:picMkLst>
            <pc:docMk/>
            <pc:sldMk cId="4130164054" sldId="561"/>
            <ac:picMk id="3" creationId="{93E8D71C-1896-17A4-D5FB-7DED4C7529EE}"/>
          </ac:picMkLst>
        </pc:picChg>
        <pc:picChg chg="add mod">
          <ac:chgData name="Arturo Suarez" userId="fd141c6dab5b1fdf" providerId="LiveId" clId="{256800B0-7178-481D-B003-636FC980D447}" dt="2023-06-16T14:33:37.419" v="287" actId="1038"/>
          <ac:picMkLst>
            <pc:docMk/>
            <pc:sldMk cId="4130164054" sldId="561"/>
            <ac:picMk id="4" creationId="{BFDD0C1E-A01A-44D0-A87A-571D8CE910A0}"/>
          </ac:picMkLst>
        </pc:picChg>
      </pc:sldChg>
      <pc:sldChg chg="addSp delSp modSp new mod">
        <pc:chgData name="Arturo Suarez" userId="fd141c6dab5b1fdf" providerId="LiveId" clId="{256800B0-7178-481D-B003-636FC980D447}" dt="2023-06-16T14:43:04.998" v="418" actId="1076"/>
        <pc:sldMkLst>
          <pc:docMk/>
          <pc:sldMk cId="2377148253" sldId="562"/>
        </pc:sldMkLst>
        <pc:spChg chg="mod">
          <ac:chgData name="Arturo Suarez" userId="fd141c6dab5b1fdf" providerId="LiveId" clId="{256800B0-7178-481D-B003-636FC980D447}" dt="2023-06-16T14:35:07.780" v="312" actId="122"/>
          <ac:spMkLst>
            <pc:docMk/>
            <pc:sldMk cId="2377148253" sldId="562"/>
            <ac:spMk id="2" creationId="{4227FAC1-9D9E-061B-706B-46644D390871}"/>
          </ac:spMkLst>
        </pc:spChg>
        <pc:spChg chg="add del mod">
          <ac:chgData name="Arturo Suarez" userId="fd141c6dab5b1fdf" providerId="LiveId" clId="{256800B0-7178-481D-B003-636FC980D447}" dt="2023-06-16T14:43:00.706" v="416"/>
          <ac:spMkLst>
            <pc:docMk/>
            <pc:sldMk cId="2377148253" sldId="562"/>
            <ac:spMk id="4" creationId="{AAEBC1D5-33FE-E2BD-082B-DB0499A263DA}"/>
          </ac:spMkLst>
        </pc:spChg>
        <pc:spChg chg="add mod">
          <ac:chgData name="Arturo Suarez" userId="fd141c6dab5b1fdf" providerId="LiveId" clId="{256800B0-7178-481D-B003-636FC980D447}" dt="2023-06-16T14:42:29.843" v="413" actId="14100"/>
          <ac:spMkLst>
            <pc:docMk/>
            <pc:sldMk cId="2377148253" sldId="562"/>
            <ac:spMk id="5" creationId="{468F8ADF-3B45-E073-F9D1-BA19F2736365}"/>
          </ac:spMkLst>
        </pc:spChg>
        <pc:picChg chg="add mod">
          <ac:chgData name="Arturo Suarez" userId="fd141c6dab5b1fdf" providerId="LiveId" clId="{256800B0-7178-481D-B003-636FC980D447}" dt="2023-06-16T14:43:04.998" v="418" actId="1076"/>
          <ac:picMkLst>
            <pc:docMk/>
            <pc:sldMk cId="2377148253" sldId="562"/>
            <ac:picMk id="7" creationId="{878C2451-61EA-CD1C-6134-AAB2ACE85670}"/>
          </ac:picMkLst>
        </pc:picChg>
      </pc:sldChg>
      <pc:sldChg chg="addSp delSp modSp new mod">
        <pc:chgData name="Arturo Suarez" userId="fd141c6dab5b1fdf" providerId="LiveId" clId="{256800B0-7178-481D-B003-636FC980D447}" dt="2023-06-16T14:45:17.720" v="567" actId="1035"/>
        <pc:sldMkLst>
          <pc:docMk/>
          <pc:sldMk cId="2777910226" sldId="563"/>
        </pc:sldMkLst>
        <pc:spChg chg="del mod">
          <ac:chgData name="Arturo Suarez" userId="fd141c6dab5b1fdf" providerId="LiveId" clId="{256800B0-7178-481D-B003-636FC980D447}" dt="2023-06-16T14:43:23.083" v="423" actId="478"/>
          <ac:spMkLst>
            <pc:docMk/>
            <pc:sldMk cId="2777910226" sldId="563"/>
            <ac:spMk id="2" creationId="{D510BF90-E3A1-C9B3-12B2-4B24679FD7B7}"/>
          </ac:spMkLst>
        </pc:spChg>
        <pc:spChg chg="add mod">
          <ac:chgData name="Arturo Suarez" userId="fd141c6dab5b1fdf" providerId="LiveId" clId="{256800B0-7178-481D-B003-636FC980D447}" dt="2023-06-16T14:43:27.873" v="445" actId="1036"/>
          <ac:spMkLst>
            <pc:docMk/>
            <pc:sldMk cId="2777910226" sldId="563"/>
            <ac:spMk id="3" creationId="{A76CB262-52E5-58FA-37AA-202AE9B3F28F}"/>
          </ac:spMkLst>
        </pc:spChg>
        <pc:spChg chg="add mod">
          <ac:chgData name="Arturo Suarez" userId="fd141c6dab5b1fdf" providerId="LiveId" clId="{256800B0-7178-481D-B003-636FC980D447}" dt="2023-06-16T14:45:11.692" v="534" actId="14100"/>
          <ac:spMkLst>
            <pc:docMk/>
            <pc:sldMk cId="2777910226" sldId="563"/>
            <ac:spMk id="6" creationId="{A8BDE0C4-C1C5-2E6B-A51A-D14D5DDA7568}"/>
          </ac:spMkLst>
        </pc:spChg>
        <pc:picChg chg="add mod">
          <ac:chgData name="Arturo Suarez" userId="fd141c6dab5b1fdf" providerId="LiveId" clId="{256800B0-7178-481D-B003-636FC980D447}" dt="2023-06-16T14:45:17.720" v="567" actId="1035"/>
          <ac:picMkLst>
            <pc:docMk/>
            <pc:sldMk cId="2777910226" sldId="563"/>
            <ac:picMk id="5" creationId="{51897E88-7419-E5CF-B39A-F9C0ECB6CA5D}"/>
          </ac:picMkLst>
        </pc:picChg>
      </pc:sldChg>
      <pc:sldChg chg="addSp delSp modSp add mod">
        <pc:chgData name="Arturo Suarez" userId="fd141c6dab5b1fdf" providerId="LiveId" clId="{256800B0-7178-481D-B003-636FC980D447}" dt="2023-06-16T14:46:36.199" v="655" actId="1035"/>
        <pc:sldMkLst>
          <pc:docMk/>
          <pc:sldMk cId="1933253485" sldId="564"/>
        </pc:sldMkLst>
        <pc:spChg chg="mod">
          <ac:chgData name="Arturo Suarez" userId="fd141c6dab5b1fdf" providerId="LiveId" clId="{256800B0-7178-481D-B003-636FC980D447}" dt="2023-06-16T14:46:29.909" v="654" actId="20577"/>
          <ac:spMkLst>
            <pc:docMk/>
            <pc:sldMk cId="1933253485" sldId="564"/>
            <ac:spMk id="6" creationId="{A8BDE0C4-C1C5-2E6B-A51A-D14D5DDA7568}"/>
          </ac:spMkLst>
        </pc:spChg>
        <pc:picChg chg="add mod">
          <ac:chgData name="Arturo Suarez" userId="fd141c6dab5b1fdf" providerId="LiveId" clId="{256800B0-7178-481D-B003-636FC980D447}" dt="2023-06-16T14:46:36.199" v="655" actId="1035"/>
          <ac:picMkLst>
            <pc:docMk/>
            <pc:sldMk cId="1933253485" sldId="564"/>
            <ac:picMk id="4" creationId="{40F66256-D7FA-4408-E94E-C8BB88065C03}"/>
          </ac:picMkLst>
        </pc:picChg>
        <pc:picChg chg="del">
          <ac:chgData name="Arturo Suarez" userId="fd141c6dab5b1fdf" providerId="LiveId" clId="{256800B0-7178-481D-B003-636FC980D447}" dt="2023-06-16T14:45:54.096" v="569" actId="478"/>
          <ac:picMkLst>
            <pc:docMk/>
            <pc:sldMk cId="1933253485" sldId="564"/>
            <ac:picMk id="5" creationId="{51897E88-7419-E5CF-B39A-F9C0ECB6CA5D}"/>
          </ac:picMkLst>
        </pc:picChg>
      </pc:sldChg>
      <pc:sldChg chg="addSp delSp modSp add mod">
        <pc:chgData name="Arturo Suarez" userId="fd141c6dab5b1fdf" providerId="LiveId" clId="{256800B0-7178-481D-B003-636FC980D447}" dt="2023-06-16T14:47:28.305" v="707" actId="20577"/>
        <pc:sldMkLst>
          <pc:docMk/>
          <pc:sldMk cId="2560262971" sldId="565"/>
        </pc:sldMkLst>
        <pc:spChg chg="mod">
          <ac:chgData name="Arturo Suarez" userId="fd141c6dab5b1fdf" providerId="LiveId" clId="{256800B0-7178-481D-B003-636FC980D447}" dt="2023-06-16T14:47:28.305" v="707" actId="20577"/>
          <ac:spMkLst>
            <pc:docMk/>
            <pc:sldMk cId="2560262971" sldId="565"/>
            <ac:spMk id="6" creationId="{A8BDE0C4-C1C5-2E6B-A51A-D14D5DDA7568}"/>
          </ac:spMkLst>
        </pc:spChg>
        <pc:picChg chg="del mod">
          <ac:chgData name="Arturo Suarez" userId="fd141c6dab5b1fdf" providerId="LiveId" clId="{256800B0-7178-481D-B003-636FC980D447}" dt="2023-06-16T14:46:44.800" v="658" actId="478"/>
          <ac:picMkLst>
            <pc:docMk/>
            <pc:sldMk cId="2560262971" sldId="565"/>
            <ac:picMk id="4" creationId="{40F66256-D7FA-4408-E94E-C8BB88065C03}"/>
          </ac:picMkLst>
        </pc:picChg>
        <pc:picChg chg="add">
          <ac:chgData name="Arturo Suarez" userId="fd141c6dab5b1fdf" providerId="LiveId" clId="{256800B0-7178-481D-B003-636FC980D447}" dt="2023-06-16T14:47:13.014" v="659" actId="22"/>
          <ac:picMkLst>
            <pc:docMk/>
            <pc:sldMk cId="2560262971" sldId="565"/>
            <ac:picMk id="5" creationId="{467B8056-5DF1-0A89-58B2-BBAF9DA78B34}"/>
          </ac:picMkLst>
        </pc:picChg>
      </pc:sldChg>
      <pc:sldMasterChg chg="delSldLayout">
        <pc:chgData name="Arturo Suarez" userId="fd141c6dab5b1fdf" providerId="LiveId" clId="{256800B0-7178-481D-B003-636FC980D447}" dt="2023-06-16T14:12:54.441" v="1" actId="47"/>
        <pc:sldMasterMkLst>
          <pc:docMk/>
          <pc:sldMasterMk cId="3062609403" sldId="2147483648"/>
        </pc:sldMasterMkLst>
        <pc:sldLayoutChg chg="del">
          <pc:chgData name="Arturo Suarez" userId="fd141c6dab5b1fdf" providerId="LiveId" clId="{256800B0-7178-481D-B003-636FC980D447}" dt="2023-06-16T14:12:54.441" v="1" actId="47"/>
          <pc:sldLayoutMkLst>
            <pc:docMk/>
            <pc:sldMasterMk cId="3062609403" sldId="2147483648"/>
            <pc:sldLayoutMk cId="3370360386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26/07/2023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482600" y="1723284"/>
            <a:ext cx="949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Java SE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370175" y="4413116"/>
            <a:ext cx="972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REGIONAL NORTE DE SANTANDER</a:t>
            </a:r>
          </a:p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Centro de la industria, la empresa y los servicios – CIES 2023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1AD1-7E08-5494-F1CA-F2325E8D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389"/>
            <a:ext cx="10515600" cy="1325563"/>
          </a:xfrm>
        </p:spPr>
        <p:txBody>
          <a:bodyPr/>
          <a:lstStyle/>
          <a:p>
            <a:pPr algn="ctr"/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Ejercicios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5F328-3166-F501-5FCB-3810D134E251}"/>
              </a:ext>
            </a:extLst>
          </p:cNvPr>
          <p:cNvSpPr txBox="1"/>
          <p:nvPr/>
        </p:nvSpPr>
        <p:spPr>
          <a:xfrm>
            <a:off x="557048" y="1711745"/>
            <a:ext cx="10058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i="0" dirty="0">
                <a:effectLst/>
                <a:latin typeface="Arial" panose="020B0604020202020204" pitchFamily="34" charset="0"/>
              </a:rPr>
              <a:t>* Dada la cantidad de días trabajados y el valor pagado por día, calcular el total a pagar</a:t>
            </a:r>
            <a:br>
              <a:rPr lang="es-ES" sz="1800" i="0" dirty="0">
                <a:effectLst/>
                <a:latin typeface="Arial" panose="020B0604020202020204" pitchFamily="34" charset="0"/>
              </a:rPr>
            </a:br>
            <a:br>
              <a:rPr lang="es-ES" sz="1800" i="0" dirty="0">
                <a:effectLst/>
                <a:latin typeface="Arial" panose="020B0604020202020204" pitchFamily="34" charset="0"/>
              </a:rPr>
            </a:br>
            <a:r>
              <a:rPr lang="es-ES" sz="1800" i="0" dirty="0">
                <a:effectLst/>
                <a:latin typeface="Arial" panose="020B0604020202020204" pitchFamily="34" charset="0"/>
              </a:rPr>
              <a:t>* Hallar el IMC de un paciente (PREGUNTE O CONSULTE QUE ES EL IMC)</a:t>
            </a:r>
            <a:br>
              <a:rPr lang="es-ES" sz="1800" i="0" dirty="0">
                <a:effectLst/>
                <a:latin typeface="Arial" panose="020B0604020202020204" pitchFamily="34" charset="0"/>
              </a:rPr>
            </a:br>
            <a:br>
              <a:rPr lang="es-ES" sz="1800" i="0" dirty="0">
                <a:effectLst/>
                <a:latin typeface="Arial" panose="020B0604020202020204" pitchFamily="34" charset="0"/>
              </a:rPr>
            </a:br>
            <a:r>
              <a:rPr lang="es-ES" sz="1800" i="0" dirty="0">
                <a:effectLst/>
                <a:latin typeface="Arial" panose="020B0604020202020204" pitchFamily="34" charset="0"/>
              </a:rPr>
              <a:t>* Hallar el </a:t>
            </a:r>
            <a:r>
              <a:rPr lang="es-ES" sz="1800" i="0" dirty="0" err="1">
                <a:effectLst/>
                <a:latin typeface="Arial" panose="020B0604020202020204" pitchFamily="34" charset="0"/>
              </a:rPr>
              <a:t>area</a:t>
            </a:r>
            <a:r>
              <a:rPr lang="es-ES" sz="1800" i="0" dirty="0">
                <a:effectLst/>
                <a:latin typeface="Arial" panose="020B0604020202020204" pitchFamily="34" charset="0"/>
              </a:rPr>
              <a:t> de un lote con forma de </a:t>
            </a:r>
            <a:r>
              <a:rPr lang="es-ES" sz="1800" i="0" dirty="0" err="1">
                <a:effectLst/>
                <a:latin typeface="Arial" panose="020B0604020202020204" pitchFamily="34" charset="0"/>
              </a:rPr>
              <a:t>rectangulo</a:t>
            </a:r>
            <a:br>
              <a:rPr lang="es-ES" sz="1800" i="0" dirty="0">
                <a:effectLst/>
                <a:latin typeface="Arial" panose="020B0604020202020204" pitchFamily="34" charset="0"/>
              </a:rPr>
            </a:br>
            <a:br>
              <a:rPr lang="es-ES" sz="1800" i="0" dirty="0">
                <a:effectLst/>
                <a:latin typeface="Arial" panose="020B0604020202020204" pitchFamily="34" charset="0"/>
              </a:rPr>
            </a:br>
            <a:r>
              <a:rPr lang="es-ES" sz="1800" i="0" dirty="0">
                <a:effectLst/>
                <a:latin typeface="Arial" panose="020B0604020202020204" pitchFamily="34" charset="0"/>
              </a:rPr>
              <a:t>* Calcular el 70%, dadas las notas [3.0] - [4.5] - [5.0], y calcular el 30% del examen final [4.5]</a:t>
            </a:r>
            <a:br>
              <a:rPr lang="es-ES" sz="1800" i="0" dirty="0">
                <a:effectLst/>
                <a:latin typeface="Arial" panose="020B0604020202020204" pitchFamily="34" charset="0"/>
              </a:rPr>
            </a:br>
            <a:br>
              <a:rPr lang="es-ES" sz="1800" i="0" dirty="0">
                <a:effectLst/>
                <a:latin typeface="Arial" panose="020B0604020202020204" pitchFamily="34" charset="0"/>
              </a:rPr>
            </a:br>
            <a:r>
              <a:rPr lang="es-ES" sz="1800" i="0" dirty="0">
                <a:effectLst/>
                <a:latin typeface="Arial" panose="020B0604020202020204" pitchFamily="34" charset="0"/>
              </a:rPr>
              <a:t>* Un docente desea conocer la edad promedio de su curso de 10 estudiantes.</a:t>
            </a:r>
            <a:br>
              <a:rPr lang="es-ES" sz="1800" i="0" dirty="0">
                <a:effectLst/>
                <a:latin typeface="Arial" panose="020B0604020202020204" pitchFamily="34" charset="0"/>
              </a:rPr>
            </a:br>
            <a:br>
              <a:rPr lang="es-ES" sz="1800" i="0" dirty="0">
                <a:effectLst/>
                <a:latin typeface="Arial" panose="020B0604020202020204" pitchFamily="34" charset="0"/>
              </a:rPr>
            </a:br>
            <a:r>
              <a:rPr lang="es-ES" sz="1800" i="0" dirty="0">
                <a:effectLst/>
                <a:latin typeface="Arial" panose="020B0604020202020204" pitchFamily="34" charset="0"/>
              </a:rPr>
              <a:t>* Desarrollar un sistema que realice una conversión de tipos de monedas, que al ingresarle una </a:t>
            </a:r>
            <a:br>
              <a:rPr lang="es-ES" sz="1800" i="0" dirty="0">
                <a:effectLst/>
                <a:latin typeface="Arial" panose="020B0604020202020204" pitchFamily="34" charset="0"/>
              </a:rPr>
            </a:br>
            <a:r>
              <a:rPr lang="es-ES" sz="1800" i="0" dirty="0">
                <a:effectLst/>
                <a:latin typeface="Arial" panose="020B0604020202020204" pitchFamily="34" charset="0"/>
              </a:rPr>
              <a:t>cantidad de </a:t>
            </a:r>
            <a:r>
              <a:rPr lang="es-ES" sz="1800" i="0" dirty="0" err="1">
                <a:effectLst/>
                <a:latin typeface="Arial" panose="020B0604020202020204" pitchFamily="34" charset="0"/>
              </a:rPr>
              <a:t>dolares</a:t>
            </a:r>
            <a:r>
              <a:rPr lang="es-ES" sz="1800" i="0" dirty="0">
                <a:effectLst/>
                <a:latin typeface="Arial" panose="020B0604020202020204" pitchFamily="34" charset="0"/>
              </a:rPr>
              <a:t> me arroje su valor en pesos colombianos</a:t>
            </a:r>
            <a:br>
              <a:rPr lang="es-ES" sz="1800" i="0" dirty="0">
                <a:effectLst/>
                <a:latin typeface="Arial" panose="020B0604020202020204" pitchFamily="34" charset="0"/>
              </a:rPr>
            </a:br>
            <a:br>
              <a:rPr lang="es-ES" sz="1800" i="0" dirty="0">
                <a:effectLst/>
                <a:latin typeface="Arial" panose="020B0604020202020204" pitchFamily="34" charset="0"/>
              </a:rPr>
            </a:br>
            <a:r>
              <a:rPr lang="es-ES" sz="1800" i="0" dirty="0">
                <a:effectLst/>
                <a:latin typeface="Arial" panose="020B0604020202020204" pitchFamily="34" charset="0"/>
              </a:rPr>
              <a:t>* Desarrollar un sistema que muestre por consola el nombre de un producto, el precio real </a:t>
            </a:r>
            <a:br>
              <a:rPr lang="es-ES" sz="1800" i="0" dirty="0">
                <a:effectLst/>
                <a:latin typeface="Arial" panose="020B0604020202020204" pitchFamily="34" charset="0"/>
              </a:rPr>
            </a:br>
            <a:r>
              <a:rPr lang="es-ES" sz="1800" i="0" dirty="0">
                <a:effectLst/>
                <a:latin typeface="Arial" panose="020B0604020202020204" pitchFamily="34" charset="0"/>
              </a:rPr>
              <a:t>y el precio con el IVA.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177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Work Sans</vt:lpstr>
      <vt:lpstr>Tema de Office</vt:lpstr>
      <vt:lpstr>PowerPoint Presentation</vt:lpstr>
      <vt:lpstr>Ejercicios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Arturo Suarez</cp:lastModifiedBy>
  <cp:revision>83</cp:revision>
  <dcterms:created xsi:type="dcterms:W3CDTF">2020-10-01T23:51:28Z</dcterms:created>
  <dcterms:modified xsi:type="dcterms:W3CDTF">2023-07-26T15:02:24Z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