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68" r:id="rId2"/>
    <p:sldId id="558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1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8" r:id="rId30"/>
    <p:sldId id="589" r:id="rId31"/>
    <p:sldId id="587" r:id="rId32"/>
    <p:sldId id="590" r:id="rId33"/>
    <p:sldId id="591" r:id="rId34"/>
    <p:sldId id="593" r:id="rId35"/>
    <p:sldId id="594" r:id="rId36"/>
    <p:sldId id="592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  <p:sldId id="606" r:id="rId46"/>
    <p:sldId id="607" r:id="rId47"/>
    <p:sldId id="605" r:id="rId48"/>
    <p:sldId id="603" r:id="rId49"/>
    <p:sldId id="604" r:id="rId50"/>
    <p:sldId id="611" r:id="rId51"/>
    <p:sldId id="612" r:id="rId52"/>
    <p:sldId id="608" r:id="rId53"/>
    <p:sldId id="609" r:id="rId54"/>
    <p:sldId id="610" r:id="rId55"/>
    <p:sldId id="264" r:id="rId5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Suarez" userId="fd141c6dab5b1fdf" providerId="LiveId" clId="{0A1D4A19-6B3E-4B00-A40A-2F35B1263B9D}"/>
    <pc:docChg chg="modSld">
      <pc:chgData name="Arturo Suarez" userId="fd141c6dab5b1fdf" providerId="LiveId" clId="{0A1D4A19-6B3E-4B00-A40A-2F35B1263B9D}" dt="2023-06-16T18:49:14.462" v="51" actId="1076"/>
      <pc:docMkLst>
        <pc:docMk/>
      </pc:docMkLst>
      <pc:sldChg chg="addSp modSp mod">
        <pc:chgData name="Arturo Suarez" userId="fd141c6dab5b1fdf" providerId="LiveId" clId="{0A1D4A19-6B3E-4B00-A40A-2F35B1263B9D}" dt="2023-06-16T18:49:14.462" v="51" actId="1076"/>
        <pc:sldMkLst>
          <pc:docMk/>
          <pc:sldMk cId="3079616696" sldId="468"/>
        </pc:sldMkLst>
        <pc:spChg chg="add mod">
          <ac:chgData name="Arturo Suarez" userId="fd141c6dab5b1fdf" providerId="LiveId" clId="{0A1D4A19-6B3E-4B00-A40A-2F35B1263B9D}" dt="2023-06-16T18:49:14.462" v="51" actId="1076"/>
          <ac:spMkLst>
            <pc:docMk/>
            <pc:sldMk cId="3079616696" sldId="468"/>
            <ac:spMk id="2" creationId="{698C2B71-4A0E-DDC0-48EE-4B8D83E6F7D7}"/>
          </ac:spMkLst>
        </pc:spChg>
      </pc:sldChg>
      <pc:sldChg chg="modSp mod">
        <pc:chgData name="Arturo Suarez" userId="fd141c6dab5b1fdf" providerId="LiveId" clId="{0A1D4A19-6B3E-4B00-A40A-2F35B1263B9D}" dt="2023-06-16T17:41:40.693" v="3" actId="20577"/>
        <pc:sldMkLst>
          <pc:docMk/>
          <pc:sldMk cId="1361313580" sldId="559"/>
        </pc:sldMkLst>
        <pc:spChg chg="mod">
          <ac:chgData name="Arturo Suarez" userId="fd141c6dab5b1fdf" providerId="LiveId" clId="{0A1D4A19-6B3E-4B00-A40A-2F35B1263B9D}" dt="2023-06-16T17:41:40.693" v="3" actId="20577"/>
          <ac:spMkLst>
            <pc:docMk/>
            <pc:sldMk cId="1361313580" sldId="559"/>
            <ac:spMk id="5" creationId="{BCA62D0C-B7E9-F4F5-4CC3-A81DD839F823}"/>
          </ac:spMkLst>
        </pc:spChg>
      </pc:sldChg>
      <pc:sldChg chg="modSp mod">
        <pc:chgData name="Arturo Suarez" userId="fd141c6dab5b1fdf" providerId="LiveId" clId="{0A1D4A19-6B3E-4B00-A40A-2F35B1263B9D}" dt="2023-06-16T14:48:32.197" v="1" actId="1076"/>
        <pc:sldMkLst>
          <pc:docMk/>
          <pc:sldMk cId="2560262971" sldId="565"/>
        </pc:sldMkLst>
        <pc:picChg chg="mod">
          <ac:chgData name="Arturo Suarez" userId="fd141c6dab5b1fdf" providerId="LiveId" clId="{0A1D4A19-6B3E-4B00-A40A-2F35B1263B9D}" dt="2023-06-16T14:48:32.197" v="1" actId="1076"/>
          <ac:picMkLst>
            <pc:docMk/>
            <pc:sldMk cId="2560262971" sldId="565"/>
            <ac:picMk id="5" creationId="{467B8056-5DF1-0A89-58B2-BBAF9DA78B34}"/>
          </ac:picMkLst>
        </pc:picChg>
      </pc:sldChg>
    </pc:docChg>
  </pc:docChgLst>
  <pc:docChgLst>
    <pc:chgData name="Arturo Suarez" userId="fd141c6dab5b1fdf" providerId="LiveId" clId="{255A604A-4E18-488F-9F89-904D79E5F1AD}"/>
    <pc:docChg chg="undo redo custSel addSld delSld modSld">
      <pc:chgData name="Arturo Suarez" userId="fd141c6dab5b1fdf" providerId="LiveId" clId="{255A604A-4E18-488F-9F89-904D79E5F1AD}" dt="2023-06-23T15:29:26.067" v="5570" actId="20577"/>
      <pc:docMkLst>
        <pc:docMk/>
      </pc:docMkLst>
      <pc:sldChg chg="modSp mod">
        <pc:chgData name="Arturo Suarez" userId="fd141c6dab5b1fdf" providerId="LiveId" clId="{255A604A-4E18-488F-9F89-904D79E5F1AD}" dt="2023-06-20T00:38:56.280" v="42" actId="20577"/>
        <pc:sldMkLst>
          <pc:docMk/>
          <pc:sldMk cId="3079616696" sldId="468"/>
        </pc:sldMkLst>
        <pc:spChg chg="mod">
          <ac:chgData name="Arturo Suarez" userId="fd141c6dab5b1fdf" providerId="LiveId" clId="{255A604A-4E18-488F-9F89-904D79E5F1AD}" dt="2023-06-20T00:38:56.280" v="42" actId="20577"/>
          <ac:spMkLst>
            <pc:docMk/>
            <pc:sldMk cId="3079616696" sldId="468"/>
            <ac:spMk id="7" creationId="{00000000-0000-0000-0000-000000000000}"/>
          </ac:spMkLst>
        </pc:spChg>
      </pc:sldChg>
      <pc:sldChg chg="addSp delSp modSp mod">
        <pc:chgData name="Arturo Suarez" userId="fd141c6dab5b1fdf" providerId="LiveId" clId="{255A604A-4E18-488F-9F89-904D79E5F1AD}" dt="2023-06-20T12:10:32.907" v="4671" actId="1036"/>
        <pc:sldMkLst>
          <pc:docMk/>
          <pc:sldMk cId="26791365" sldId="558"/>
        </pc:sldMkLst>
        <pc:spChg chg="mod">
          <ac:chgData name="Arturo Suarez" userId="fd141c6dab5b1fdf" providerId="LiveId" clId="{255A604A-4E18-488F-9F89-904D79E5F1AD}" dt="2023-06-20T00:39:30.910" v="108" actId="113"/>
          <ac:spMkLst>
            <pc:docMk/>
            <pc:sldMk cId="26791365" sldId="558"/>
            <ac:spMk id="2" creationId="{64E81AD1-7E08-5494-F1CA-F2325E8D74B3}"/>
          </ac:spMkLst>
        </pc:spChg>
        <pc:spChg chg="del">
          <ac:chgData name="Arturo Suarez" userId="fd141c6dab5b1fdf" providerId="LiveId" clId="{255A604A-4E18-488F-9F89-904D79E5F1AD}" dt="2023-06-20T00:39:38.696" v="109" actId="478"/>
          <ac:spMkLst>
            <pc:docMk/>
            <pc:sldMk cId="26791365" sldId="558"/>
            <ac:spMk id="5" creationId="{D339FAD0-761A-0E3A-A58C-A518A5E97892}"/>
          </ac:spMkLst>
        </pc:spChg>
        <pc:spChg chg="mod">
          <ac:chgData name="Arturo Suarez" userId="fd141c6dab5b1fdf" providerId="LiveId" clId="{255A604A-4E18-488F-9F89-904D79E5F1AD}" dt="2023-06-20T12:10:03.185" v="4646" actId="1036"/>
          <ac:spMkLst>
            <pc:docMk/>
            <pc:sldMk cId="26791365" sldId="558"/>
            <ac:spMk id="6" creationId="{3A2BB3FA-362C-E65E-A7B2-7EE46F1FC0D1}"/>
          </ac:spMkLst>
        </pc:spChg>
        <pc:picChg chg="add mod">
          <ac:chgData name="Arturo Suarez" userId="fd141c6dab5b1fdf" providerId="LiveId" clId="{255A604A-4E18-488F-9F89-904D79E5F1AD}" dt="2023-06-20T12:10:32.907" v="4671" actId="1036"/>
          <ac:picMkLst>
            <pc:docMk/>
            <pc:sldMk cId="26791365" sldId="558"/>
            <ac:picMk id="4" creationId="{6CFCC8D4-FC41-7A82-2506-644C07A34A19}"/>
          </ac:picMkLst>
        </pc:picChg>
      </pc:sldChg>
      <pc:sldChg chg="del">
        <pc:chgData name="Arturo Suarez" userId="fd141c6dab5b1fdf" providerId="LiveId" clId="{255A604A-4E18-488F-9F89-904D79E5F1AD}" dt="2023-06-20T00:44:13.685" v="347" actId="47"/>
        <pc:sldMkLst>
          <pc:docMk/>
          <pc:sldMk cId="1361313580" sldId="559"/>
        </pc:sldMkLst>
      </pc:sldChg>
      <pc:sldChg chg="addSp delSp modSp new mod">
        <pc:chgData name="Arturo Suarez" userId="fd141c6dab5b1fdf" providerId="LiveId" clId="{255A604A-4E18-488F-9F89-904D79E5F1AD}" dt="2023-06-20T12:10:42.230" v="4685" actId="1035"/>
        <pc:sldMkLst>
          <pc:docMk/>
          <pc:sldMk cId="2274895972" sldId="559"/>
        </pc:sldMkLst>
        <pc:spChg chg="mod">
          <ac:chgData name="Arturo Suarez" userId="fd141c6dab5b1fdf" providerId="LiveId" clId="{255A604A-4E18-488F-9F89-904D79E5F1AD}" dt="2023-06-20T00:45:17.510" v="373" actId="113"/>
          <ac:spMkLst>
            <pc:docMk/>
            <pc:sldMk cId="2274895972" sldId="559"/>
            <ac:spMk id="2" creationId="{5F2B4B29-5472-C59B-7B97-9EF408D738FB}"/>
          </ac:spMkLst>
        </pc:spChg>
        <pc:spChg chg="add mod">
          <ac:chgData name="Arturo Suarez" userId="fd141c6dab5b1fdf" providerId="LiveId" clId="{255A604A-4E18-488F-9F89-904D79E5F1AD}" dt="2023-06-20T12:10:42.230" v="4685" actId="1035"/>
          <ac:spMkLst>
            <pc:docMk/>
            <pc:sldMk cId="2274895972" sldId="559"/>
            <ac:spMk id="3" creationId="{1E3C2B52-85AC-B926-D6BF-492406E61140}"/>
          </ac:spMkLst>
        </pc:spChg>
        <pc:spChg chg="add mod">
          <ac:chgData name="Arturo Suarez" userId="fd141c6dab5b1fdf" providerId="LiveId" clId="{255A604A-4E18-488F-9F89-904D79E5F1AD}" dt="2023-06-20T11:52:36.379" v="4454" actId="1076"/>
          <ac:spMkLst>
            <pc:docMk/>
            <pc:sldMk cId="2274895972" sldId="559"/>
            <ac:spMk id="6" creationId="{E8566FFF-6A81-2D96-1CF8-D41B5140C127}"/>
          </ac:spMkLst>
        </pc:spChg>
        <pc:picChg chg="add del mod">
          <ac:chgData name="Arturo Suarez" userId="fd141c6dab5b1fdf" providerId="LiveId" clId="{255A604A-4E18-488F-9F89-904D79E5F1AD}" dt="2023-06-20T11:52:28.989" v="4452" actId="478"/>
          <ac:picMkLst>
            <pc:docMk/>
            <pc:sldMk cId="2274895972" sldId="559"/>
            <ac:picMk id="5" creationId="{BF29A1F7-1C16-6389-F0A1-F9D8797CC465}"/>
          </ac:picMkLst>
        </pc:picChg>
      </pc:sldChg>
      <pc:sldChg chg="del">
        <pc:chgData name="Arturo Suarez" userId="fd141c6dab5b1fdf" providerId="LiveId" clId="{255A604A-4E18-488F-9F89-904D79E5F1AD}" dt="2023-06-20T00:44:15.002" v="348" actId="47"/>
        <pc:sldMkLst>
          <pc:docMk/>
          <pc:sldMk cId="2112655694" sldId="560"/>
        </pc:sldMkLst>
      </pc:sldChg>
      <pc:sldChg chg="addSp delSp modSp new mod">
        <pc:chgData name="Arturo Suarez" userId="fd141c6dab5b1fdf" providerId="LiveId" clId="{255A604A-4E18-488F-9F89-904D79E5F1AD}" dt="2023-06-20T11:54:53.154" v="4463" actId="1076"/>
        <pc:sldMkLst>
          <pc:docMk/>
          <pc:sldMk cId="2833910189" sldId="560"/>
        </pc:sldMkLst>
        <pc:spChg chg="mod">
          <ac:chgData name="Arturo Suarez" userId="fd141c6dab5b1fdf" providerId="LiveId" clId="{255A604A-4E18-488F-9F89-904D79E5F1AD}" dt="2023-06-20T00:48:20.434" v="483" actId="113"/>
          <ac:spMkLst>
            <pc:docMk/>
            <pc:sldMk cId="2833910189" sldId="560"/>
            <ac:spMk id="2" creationId="{A86CE6C8-3FE2-523E-0EEF-65298B41AEA2}"/>
          </ac:spMkLst>
        </pc:spChg>
        <pc:spChg chg="add mod">
          <ac:chgData name="Arturo Suarez" userId="fd141c6dab5b1fdf" providerId="LiveId" clId="{255A604A-4E18-488F-9F89-904D79E5F1AD}" dt="2023-06-20T00:49:21.910" v="593" actId="1076"/>
          <ac:spMkLst>
            <pc:docMk/>
            <pc:sldMk cId="2833910189" sldId="560"/>
            <ac:spMk id="3" creationId="{54D4A914-9A6A-9741-A945-3A8A9FA7988E}"/>
          </ac:spMkLst>
        </pc:spChg>
        <pc:spChg chg="add mod">
          <ac:chgData name="Arturo Suarez" userId="fd141c6dab5b1fdf" providerId="LiveId" clId="{255A604A-4E18-488F-9F89-904D79E5F1AD}" dt="2023-06-20T11:54:35.410" v="4458" actId="1076"/>
          <ac:spMkLst>
            <pc:docMk/>
            <pc:sldMk cId="2833910189" sldId="560"/>
            <ac:spMk id="6" creationId="{CBD8F37C-5B5C-7D5D-70FF-700E834BC1EE}"/>
          </ac:spMkLst>
        </pc:spChg>
        <pc:spChg chg="add mod">
          <ac:chgData name="Arturo Suarez" userId="fd141c6dab5b1fdf" providerId="LiveId" clId="{255A604A-4E18-488F-9F89-904D79E5F1AD}" dt="2023-06-20T00:52:46.184" v="831" actId="1036"/>
          <ac:spMkLst>
            <pc:docMk/>
            <pc:sldMk cId="2833910189" sldId="560"/>
            <ac:spMk id="8" creationId="{2643E42A-FECB-DEFD-0F9F-4359A3EE2B97}"/>
          </ac:spMkLst>
        </pc:spChg>
        <pc:spChg chg="add mod">
          <ac:chgData name="Arturo Suarez" userId="fd141c6dab5b1fdf" providerId="LiveId" clId="{255A604A-4E18-488F-9F89-904D79E5F1AD}" dt="2023-06-20T11:54:53.154" v="4463" actId="1076"/>
          <ac:spMkLst>
            <pc:docMk/>
            <pc:sldMk cId="2833910189" sldId="560"/>
            <ac:spMk id="10" creationId="{1B904FD3-4E1A-67F0-BAD7-267A7CF2278C}"/>
          </ac:spMkLst>
        </pc:spChg>
        <pc:picChg chg="add del mod">
          <ac:chgData name="Arturo Suarez" userId="fd141c6dab5b1fdf" providerId="LiveId" clId="{255A604A-4E18-488F-9F89-904D79E5F1AD}" dt="2023-06-20T11:54:28.983" v="4455" actId="478"/>
          <ac:picMkLst>
            <pc:docMk/>
            <pc:sldMk cId="2833910189" sldId="560"/>
            <ac:picMk id="5" creationId="{B61817DB-D573-E1AD-3EE5-DEFC4BF94FEE}"/>
          </ac:picMkLst>
        </pc:picChg>
        <pc:picChg chg="add del mod">
          <ac:chgData name="Arturo Suarez" userId="fd141c6dab5b1fdf" providerId="LiveId" clId="{255A604A-4E18-488F-9F89-904D79E5F1AD}" dt="2023-06-20T11:54:36.787" v="4459" actId="478"/>
          <ac:picMkLst>
            <pc:docMk/>
            <pc:sldMk cId="2833910189" sldId="560"/>
            <ac:picMk id="7" creationId="{7A5B93F1-B6B1-D919-FF73-82049B80D0BD}"/>
          </ac:picMkLst>
        </pc:picChg>
      </pc:sldChg>
      <pc:sldChg chg="addSp modSp new mod">
        <pc:chgData name="Arturo Suarez" userId="fd141c6dab5b1fdf" providerId="LiveId" clId="{255A604A-4E18-488F-9F89-904D79E5F1AD}" dt="2023-06-20T00:56:47.125" v="1022" actId="1037"/>
        <pc:sldMkLst>
          <pc:docMk/>
          <pc:sldMk cId="1706868536" sldId="561"/>
        </pc:sldMkLst>
        <pc:spChg chg="mod">
          <ac:chgData name="Arturo Suarez" userId="fd141c6dab5b1fdf" providerId="LiveId" clId="{255A604A-4E18-488F-9F89-904D79E5F1AD}" dt="2023-06-20T00:53:39.601" v="846" actId="113"/>
          <ac:spMkLst>
            <pc:docMk/>
            <pc:sldMk cId="1706868536" sldId="561"/>
            <ac:spMk id="2" creationId="{F1F9694F-CA75-E96A-2071-F860C4391971}"/>
          </ac:spMkLst>
        </pc:spChg>
        <pc:spChg chg="add mod">
          <ac:chgData name="Arturo Suarez" userId="fd141c6dab5b1fdf" providerId="LiveId" clId="{255A604A-4E18-488F-9F89-904D79E5F1AD}" dt="2023-06-20T00:56:47.125" v="1022" actId="1037"/>
          <ac:spMkLst>
            <pc:docMk/>
            <pc:sldMk cId="1706868536" sldId="561"/>
            <ac:spMk id="3" creationId="{58E8A6FA-942E-DC5C-EBFD-63447DA188A5}"/>
          </ac:spMkLst>
        </pc:spChg>
        <pc:picChg chg="add mod">
          <ac:chgData name="Arturo Suarez" userId="fd141c6dab5b1fdf" providerId="LiveId" clId="{255A604A-4E18-488F-9F89-904D79E5F1AD}" dt="2023-06-20T00:56:01.262" v="992" actId="1037"/>
          <ac:picMkLst>
            <pc:docMk/>
            <pc:sldMk cId="1706868536" sldId="561"/>
            <ac:picMk id="5" creationId="{B8ED4676-7BB8-768B-811E-1BE013296F66}"/>
          </ac:picMkLst>
        </pc:picChg>
      </pc:sldChg>
      <pc:sldChg chg="del">
        <pc:chgData name="Arturo Suarez" userId="fd141c6dab5b1fdf" providerId="LiveId" clId="{255A604A-4E18-488F-9F89-904D79E5F1AD}" dt="2023-06-20T00:44:21.898" v="353" actId="47"/>
        <pc:sldMkLst>
          <pc:docMk/>
          <pc:sldMk cId="4130164054" sldId="561"/>
        </pc:sldMkLst>
      </pc:sldChg>
      <pc:sldChg chg="addSp modSp new mod">
        <pc:chgData name="Arturo Suarez" userId="fd141c6dab5b1fdf" providerId="LiveId" clId="{255A604A-4E18-488F-9F89-904D79E5F1AD}" dt="2023-06-20T00:58:41.353" v="1043" actId="1076"/>
        <pc:sldMkLst>
          <pc:docMk/>
          <pc:sldMk cId="2154101475" sldId="562"/>
        </pc:sldMkLst>
        <pc:spChg chg="mod">
          <ac:chgData name="Arturo Suarez" userId="fd141c6dab5b1fdf" providerId="LiveId" clId="{255A604A-4E18-488F-9F89-904D79E5F1AD}" dt="2023-06-20T00:57:27.469" v="1034" actId="113"/>
          <ac:spMkLst>
            <pc:docMk/>
            <pc:sldMk cId="2154101475" sldId="562"/>
            <ac:spMk id="2" creationId="{47FBFD88-B983-8C90-1B39-C83F411CF3E6}"/>
          </ac:spMkLst>
        </pc:spChg>
        <pc:spChg chg="add mod">
          <ac:chgData name="Arturo Suarez" userId="fd141c6dab5b1fdf" providerId="LiveId" clId="{255A604A-4E18-488F-9F89-904D79E5F1AD}" dt="2023-06-20T00:58:30.770" v="1041" actId="1076"/>
          <ac:spMkLst>
            <pc:docMk/>
            <pc:sldMk cId="2154101475" sldId="562"/>
            <ac:spMk id="3" creationId="{38D8BD44-1947-2220-4E1A-E0421C529C47}"/>
          </ac:spMkLst>
        </pc:spChg>
        <pc:picChg chg="add mod">
          <ac:chgData name="Arturo Suarez" userId="fd141c6dab5b1fdf" providerId="LiveId" clId="{255A604A-4E18-488F-9F89-904D79E5F1AD}" dt="2023-06-20T00:58:41.353" v="1043" actId="1076"/>
          <ac:picMkLst>
            <pc:docMk/>
            <pc:sldMk cId="2154101475" sldId="562"/>
            <ac:picMk id="5" creationId="{0A83F956-3CFE-847B-D57C-C726036E769F}"/>
          </ac:picMkLst>
        </pc:picChg>
      </pc:sldChg>
      <pc:sldChg chg="del">
        <pc:chgData name="Arturo Suarez" userId="fd141c6dab5b1fdf" providerId="LiveId" clId="{255A604A-4E18-488F-9F89-904D79E5F1AD}" dt="2023-06-20T00:44:16.375" v="349" actId="47"/>
        <pc:sldMkLst>
          <pc:docMk/>
          <pc:sldMk cId="2377148253" sldId="562"/>
        </pc:sldMkLst>
      </pc:sldChg>
      <pc:sldChg chg="addSp modSp new mod">
        <pc:chgData name="Arturo Suarez" userId="fd141c6dab5b1fdf" providerId="LiveId" clId="{255A604A-4E18-488F-9F89-904D79E5F1AD}" dt="2023-06-20T01:22:37.466" v="1105" actId="122"/>
        <pc:sldMkLst>
          <pc:docMk/>
          <pc:sldMk cId="100684641" sldId="563"/>
        </pc:sldMkLst>
        <pc:spChg chg="mod">
          <ac:chgData name="Arturo Suarez" userId="fd141c6dab5b1fdf" providerId="LiveId" clId="{255A604A-4E18-488F-9F89-904D79E5F1AD}" dt="2023-06-20T01:00:10.610" v="1063" actId="113"/>
          <ac:spMkLst>
            <pc:docMk/>
            <pc:sldMk cId="100684641" sldId="563"/>
            <ac:spMk id="2" creationId="{DA286C4B-4301-501A-FA34-5E44A1DA1906}"/>
          </ac:spMkLst>
        </pc:spChg>
        <pc:spChg chg="add mod">
          <ac:chgData name="Arturo Suarez" userId="fd141c6dab5b1fdf" providerId="LiveId" clId="{255A604A-4E18-488F-9F89-904D79E5F1AD}" dt="2023-06-20T01:22:37.466" v="1105" actId="122"/>
          <ac:spMkLst>
            <pc:docMk/>
            <pc:sldMk cId="100684641" sldId="563"/>
            <ac:spMk id="3" creationId="{E6DA10BD-768C-4816-47BB-25120901B309}"/>
          </ac:spMkLst>
        </pc:spChg>
        <pc:picChg chg="add mod">
          <ac:chgData name="Arturo Suarez" userId="fd141c6dab5b1fdf" providerId="LiveId" clId="{255A604A-4E18-488F-9F89-904D79E5F1AD}" dt="2023-06-20T01:22:33.220" v="1104" actId="1036"/>
          <ac:picMkLst>
            <pc:docMk/>
            <pc:sldMk cId="100684641" sldId="563"/>
            <ac:picMk id="5" creationId="{5A84A635-5F0B-656B-9594-174C3320A98A}"/>
          </ac:picMkLst>
        </pc:picChg>
      </pc:sldChg>
      <pc:sldChg chg="del">
        <pc:chgData name="Arturo Suarez" userId="fd141c6dab5b1fdf" providerId="LiveId" clId="{255A604A-4E18-488F-9F89-904D79E5F1AD}" dt="2023-06-20T00:44:17.744" v="350" actId="47"/>
        <pc:sldMkLst>
          <pc:docMk/>
          <pc:sldMk cId="2777910226" sldId="563"/>
        </pc:sldMkLst>
      </pc:sldChg>
      <pc:sldChg chg="del">
        <pc:chgData name="Arturo Suarez" userId="fd141c6dab5b1fdf" providerId="LiveId" clId="{255A604A-4E18-488F-9F89-904D79E5F1AD}" dt="2023-06-20T00:44:19.056" v="351" actId="47"/>
        <pc:sldMkLst>
          <pc:docMk/>
          <pc:sldMk cId="1933253485" sldId="564"/>
        </pc:sldMkLst>
      </pc:sldChg>
      <pc:sldChg chg="addSp delSp modSp new add del mod">
        <pc:chgData name="Arturo Suarez" userId="fd141c6dab5b1fdf" providerId="LiveId" clId="{255A604A-4E18-488F-9F89-904D79E5F1AD}" dt="2023-06-20T12:11:39.940" v="4709" actId="1037"/>
        <pc:sldMkLst>
          <pc:docMk/>
          <pc:sldMk cId="2457899266" sldId="564"/>
        </pc:sldMkLst>
        <pc:spChg chg="mod">
          <ac:chgData name="Arturo Suarez" userId="fd141c6dab5b1fdf" providerId="LiveId" clId="{255A604A-4E18-488F-9F89-904D79E5F1AD}" dt="2023-06-20T01:23:31.208" v="1117" actId="113"/>
          <ac:spMkLst>
            <pc:docMk/>
            <pc:sldMk cId="2457899266" sldId="564"/>
            <ac:spMk id="2" creationId="{9E4584D5-6051-F595-4B2B-792BD7ED4679}"/>
          </ac:spMkLst>
        </pc:spChg>
        <pc:spChg chg="add mod">
          <ac:chgData name="Arturo Suarez" userId="fd141c6dab5b1fdf" providerId="LiveId" clId="{255A604A-4E18-488F-9F89-904D79E5F1AD}" dt="2023-06-20T01:26:38.960" v="1224" actId="14100"/>
          <ac:spMkLst>
            <pc:docMk/>
            <pc:sldMk cId="2457899266" sldId="564"/>
            <ac:spMk id="3" creationId="{DE407A79-BF9C-AA20-F1B9-387231C41603}"/>
          </ac:spMkLst>
        </pc:spChg>
        <pc:spChg chg="add mod">
          <ac:chgData name="Arturo Suarez" userId="fd141c6dab5b1fdf" providerId="LiveId" clId="{255A604A-4E18-488F-9F89-904D79E5F1AD}" dt="2023-06-20T12:11:39.940" v="4709" actId="1037"/>
          <ac:spMkLst>
            <pc:docMk/>
            <pc:sldMk cId="2457899266" sldId="564"/>
            <ac:spMk id="4" creationId="{794E41E1-1C05-18E4-A099-406B709CE71F}"/>
          </ac:spMkLst>
        </pc:spChg>
        <pc:spChg chg="add mod">
          <ac:chgData name="Arturo Suarez" userId="fd141c6dab5b1fdf" providerId="LiveId" clId="{255A604A-4E18-488F-9F89-904D79E5F1AD}" dt="2023-06-20T11:55:29.960" v="4470" actId="1076"/>
          <ac:spMkLst>
            <pc:docMk/>
            <pc:sldMk cId="2457899266" sldId="564"/>
            <ac:spMk id="7" creationId="{E72E4F7E-DB7F-C9FE-2C2B-CD5D90C20B9F}"/>
          </ac:spMkLst>
        </pc:spChg>
        <pc:spChg chg="add mod">
          <ac:chgData name="Arturo Suarez" userId="fd141c6dab5b1fdf" providerId="LiveId" clId="{255A604A-4E18-488F-9F89-904D79E5F1AD}" dt="2023-06-20T11:56:13.263" v="4491" actId="1035"/>
          <ac:spMkLst>
            <pc:docMk/>
            <pc:sldMk cId="2457899266" sldId="564"/>
            <ac:spMk id="11" creationId="{C23BFE42-8E70-C41A-BE46-7C9EF4612A5F}"/>
          </ac:spMkLst>
        </pc:spChg>
        <pc:spChg chg="add mod">
          <ac:chgData name="Arturo Suarez" userId="fd141c6dab5b1fdf" providerId="LiveId" clId="{255A604A-4E18-488F-9F89-904D79E5F1AD}" dt="2023-06-20T11:56:13.263" v="4491" actId="1035"/>
          <ac:spMkLst>
            <pc:docMk/>
            <pc:sldMk cId="2457899266" sldId="564"/>
            <ac:spMk id="13" creationId="{697A8C71-2C06-A7BF-2791-ADF2299567C9}"/>
          </ac:spMkLst>
        </pc:spChg>
        <pc:picChg chg="add del mod">
          <ac:chgData name="Arturo Suarez" userId="fd141c6dab5b1fdf" providerId="LiveId" clId="{255A604A-4E18-488F-9F89-904D79E5F1AD}" dt="2023-06-20T11:55:23.556" v="4467" actId="478"/>
          <ac:picMkLst>
            <pc:docMk/>
            <pc:sldMk cId="2457899266" sldId="564"/>
            <ac:picMk id="6" creationId="{42DA8EA0-7AB8-5BF8-EE2D-1A46E4EAFCDA}"/>
          </ac:picMkLst>
        </pc:picChg>
        <pc:picChg chg="add del mod">
          <ac:chgData name="Arturo Suarez" userId="fd141c6dab5b1fdf" providerId="LiveId" clId="{255A604A-4E18-488F-9F89-904D79E5F1AD}" dt="2023-06-20T11:55:33.286" v="4472" actId="478"/>
          <ac:picMkLst>
            <pc:docMk/>
            <pc:sldMk cId="2457899266" sldId="564"/>
            <ac:picMk id="8" creationId="{2E800AAC-8CE2-C2A9-F9A2-8CEAFE3DF0A5}"/>
          </ac:picMkLst>
        </pc:picChg>
        <pc:picChg chg="add del mod">
          <ac:chgData name="Arturo Suarez" userId="fd141c6dab5b1fdf" providerId="LiveId" clId="{255A604A-4E18-488F-9F89-904D79E5F1AD}" dt="2023-06-20T11:55:46.704" v="4476" actId="478"/>
          <ac:picMkLst>
            <pc:docMk/>
            <pc:sldMk cId="2457899266" sldId="564"/>
            <ac:picMk id="10" creationId="{295FF8D7-17E6-2836-D9CD-B93FD0FF429E}"/>
          </ac:picMkLst>
        </pc:picChg>
      </pc:sldChg>
      <pc:sldChg chg="del">
        <pc:chgData name="Arturo Suarez" userId="fd141c6dab5b1fdf" providerId="LiveId" clId="{255A604A-4E18-488F-9F89-904D79E5F1AD}" dt="2023-06-20T00:44:20.322" v="352" actId="47"/>
        <pc:sldMkLst>
          <pc:docMk/>
          <pc:sldMk cId="2560262971" sldId="565"/>
        </pc:sldMkLst>
      </pc:sldChg>
      <pc:sldChg chg="addSp delSp modSp new mod">
        <pc:chgData name="Arturo Suarez" userId="fd141c6dab5b1fdf" providerId="LiveId" clId="{255A604A-4E18-488F-9F89-904D79E5F1AD}" dt="2023-06-20T11:56:33.666" v="4494" actId="1076"/>
        <pc:sldMkLst>
          <pc:docMk/>
          <pc:sldMk cId="3148323800" sldId="565"/>
        </pc:sldMkLst>
        <pc:spChg chg="mod">
          <ac:chgData name="Arturo Suarez" userId="fd141c6dab5b1fdf" providerId="LiveId" clId="{255A604A-4E18-488F-9F89-904D79E5F1AD}" dt="2023-06-20T01:33:05.341" v="1305" actId="122"/>
          <ac:spMkLst>
            <pc:docMk/>
            <pc:sldMk cId="3148323800" sldId="565"/>
            <ac:spMk id="2" creationId="{B11E45A0-183A-8BB5-B569-A11A725D36CE}"/>
          </ac:spMkLst>
        </pc:spChg>
        <pc:spChg chg="add mod">
          <ac:chgData name="Arturo Suarez" userId="fd141c6dab5b1fdf" providerId="LiveId" clId="{255A604A-4E18-488F-9F89-904D79E5F1AD}" dt="2023-06-20T11:56:33.666" v="4494" actId="1076"/>
          <ac:spMkLst>
            <pc:docMk/>
            <pc:sldMk cId="3148323800" sldId="565"/>
            <ac:spMk id="3" creationId="{1F8B77F5-1346-6F63-3EEF-6BD57C714C1D}"/>
          </ac:spMkLst>
        </pc:spChg>
        <pc:picChg chg="add mod">
          <ac:chgData name="Arturo Suarez" userId="fd141c6dab5b1fdf" providerId="LiveId" clId="{255A604A-4E18-488F-9F89-904D79E5F1AD}" dt="2023-06-20T11:51:21.819" v="4451" actId="1035"/>
          <ac:picMkLst>
            <pc:docMk/>
            <pc:sldMk cId="3148323800" sldId="565"/>
            <ac:picMk id="4" creationId="{AC6296BC-9A9B-3D46-8507-CDE5E594977E}"/>
          </ac:picMkLst>
        </pc:picChg>
        <pc:picChg chg="add del mod">
          <ac:chgData name="Arturo Suarez" userId="fd141c6dab5b1fdf" providerId="LiveId" clId="{255A604A-4E18-488F-9F89-904D79E5F1AD}" dt="2023-06-20T11:56:31.062" v="4492" actId="478"/>
          <ac:picMkLst>
            <pc:docMk/>
            <pc:sldMk cId="3148323800" sldId="565"/>
            <ac:picMk id="5" creationId="{3A9275D3-0E91-5616-0F93-8CA2DF8A3D0F}"/>
          </ac:picMkLst>
        </pc:picChg>
      </pc:sldChg>
      <pc:sldChg chg="addSp delSp modSp new mod">
        <pc:chgData name="Arturo Suarez" userId="fd141c6dab5b1fdf" providerId="LiveId" clId="{255A604A-4E18-488F-9F89-904D79E5F1AD}" dt="2023-06-20T11:56:54.647" v="4499" actId="1076"/>
        <pc:sldMkLst>
          <pc:docMk/>
          <pc:sldMk cId="2973267993" sldId="566"/>
        </pc:sldMkLst>
        <pc:spChg chg="mod">
          <ac:chgData name="Arturo Suarez" userId="fd141c6dab5b1fdf" providerId="LiveId" clId="{255A604A-4E18-488F-9F89-904D79E5F1AD}" dt="2023-06-20T01:33:17.825" v="1308" actId="122"/>
          <ac:spMkLst>
            <pc:docMk/>
            <pc:sldMk cId="2973267993" sldId="566"/>
            <ac:spMk id="2" creationId="{7C62BA5F-5BF8-4F22-12FF-B22A03A7AEBA}"/>
          </ac:spMkLst>
        </pc:spChg>
        <pc:spChg chg="add mod">
          <ac:chgData name="Arturo Suarez" userId="fd141c6dab5b1fdf" providerId="LiveId" clId="{255A604A-4E18-488F-9F89-904D79E5F1AD}" dt="2023-06-20T11:56:54.647" v="4499" actId="1076"/>
          <ac:spMkLst>
            <pc:docMk/>
            <pc:sldMk cId="2973267993" sldId="566"/>
            <ac:spMk id="3" creationId="{E9616D79-8CF3-2DCF-50EB-2CDA2FF0698D}"/>
          </ac:spMkLst>
        </pc:spChg>
        <pc:picChg chg="add mod">
          <ac:chgData name="Arturo Suarez" userId="fd141c6dab5b1fdf" providerId="LiveId" clId="{255A604A-4E18-488F-9F89-904D79E5F1AD}" dt="2023-06-20T11:56:52.075" v="4498" actId="1076"/>
          <ac:picMkLst>
            <pc:docMk/>
            <pc:sldMk cId="2973267993" sldId="566"/>
            <ac:picMk id="4" creationId="{62415EDB-447A-F817-CB84-AFBCA2798DFA}"/>
          </ac:picMkLst>
        </pc:picChg>
        <pc:picChg chg="add del mod">
          <ac:chgData name="Arturo Suarez" userId="fd141c6dab5b1fdf" providerId="LiveId" clId="{255A604A-4E18-488F-9F89-904D79E5F1AD}" dt="2023-06-20T11:56:46.305" v="4495" actId="478"/>
          <ac:picMkLst>
            <pc:docMk/>
            <pc:sldMk cId="2973267993" sldId="566"/>
            <ac:picMk id="5" creationId="{4499E37D-BB0D-4531-87E3-A3B4432545E6}"/>
          </ac:picMkLst>
        </pc:picChg>
      </pc:sldChg>
      <pc:sldChg chg="addSp delSp modSp new mod">
        <pc:chgData name="Arturo Suarez" userId="fd141c6dab5b1fdf" providerId="LiveId" clId="{255A604A-4E18-488F-9F89-904D79E5F1AD}" dt="2023-06-20T11:57:15.155" v="4519" actId="1037"/>
        <pc:sldMkLst>
          <pc:docMk/>
          <pc:sldMk cId="62945752" sldId="567"/>
        </pc:sldMkLst>
        <pc:spChg chg="mod">
          <ac:chgData name="Arturo Suarez" userId="fd141c6dab5b1fdf" providerId="LiveId" clId="{255A604A-4E18-488F-9F89-904D79E5F1AD}" dt="2023-06-20T01:35:15.821" v="1319" actId="122"/>
          <ac:spMkLst>
            <pc:docMk/>
            <pc:sldMk cId="62945752" sldId="567"/>
            <ac:spMk id="2" creationId="{95733CF1-401B-4C8C-7FDF-880CFB12FAB7}"/>
          </ac:spMkLst>
        </pc:spChg>
        <pc:spChg chg="add mod">
          <ac:chgData name="Arturo Suarez" userId="fd141c6dab5b1fdf" providerId="LiveId" clId="{255A604A-4E18-488F-9F89-904D79E5F1AD}" dt="2023-06-20T11:57:11.847" v="4504" actId="1076"/>
          <ac:spMkLst>
            <pc:docMk/>
            <pc:sldMk cId="62945752" sldId="567"/>
            <ac:spMk id="3" creationId="{E63DCD5F-AC35-E549-DEF9-A3F92B59712E}"/>
          </ac:spMkLst>
        </pc:spChg>
        <pc:picChg chg="add mod">
          <ac:chgData name="Arturo Suarez" userId="fd141c6dab5b1fdf" providerId="LiveId" clId="{255A604A-4E18-488F-9F89-904D79E5F1AD}" dt="2023-06-20T11:57:15.155" v="4519" actId="1037"/>
          <ac:picMkLst>
            <pc:docMk/>
            <pc:sldMk cId="62945752" sldId="567"/>
            <ac:picMk id="4" creationId="{FC3B06BC-FD9A-3C48-42A5-868F1F234A31}"/>
          </ac:picMkLst>
        </pc:picChg>
        <pc:picChg chg="add del mod">
          <ac:chgData name="Arturo Suarez" userId="fd141c6dab5b1fdf" providerId="LiveId" clId="{255A604A-4E18-488F-9F89-904D79E5F1AD}" dt="2023-06-20T11:57:02.900" v="4500" actId="478"/>
          <ac:picMkLst>
            <pc:docMk/>
            <pc:sldMk cId="62945752" sldId="567"/>
            <ac:picMk id="5" creationId="{42BB6A71-EF22-811B-5900-9274A277F73F}"/>
          </ac:picMkLst>
        </pc:picChg>
      </pc:sldChg>
      <pc:sldChg chg="addSp modSp new mod">
        <pc:chgData name="Arturo Suarez" userId="fd141c6dab5b1fdf" providerId="LiveId" clId="{255A604A-4E18-488F-9F89-904D79E5F1AD}" dt="2023-06-20T12:12:39.150" v="4758" actId="1035"/>
        <pc:sldMkLst>
          <pc:docMk/>
          <pc:sldMk cId="4219227338" sldId="568"/>
        </pc:sldMkLst>
        <pc:spChg chg="mod">
          <ac:chgData name="Arturo Suarez" userId="fd141c6dab5b1fdf" providerId="LiveId" clId="{255A604A-4E18-488F-9F89-904D79E5F1AD}" dt="2023-06-20T01:39:47.603" v="1372" actId="21"/>
          <ac:spMkLst>
            <pc:docMk/>
            <pc:sldMk cId="4219227338" sldId="568"/>
            <ac:spMk id="2" creationId="{BACE14D3-A453-9A49-46FB-B4D5E9D545C2}"/>
          </ac:spMkLst>
        </pc:spChg>
        <pc:spChg chg="add mod">
          <ac:chgData name="Arturo Suarez" userId="fd141c6dab5b1fdf" providerId="LiveId" clId="{255A604A-4E18-488F-9F89-904D79E5F1AD}" dt="2023-06-20T12:12:30.556" v="4720" actId="1036"/>
          <ac:spMkLst>
            <pc:docMk/>
            <pc:sldMk cId="4219227338" sldId="568"/>
            <ac:spMk id="3" creationId="{70E53DD8-2AEC-38A5-3466-C0C1098A3F18}"/>
          </ac:spMkLst>
        </pc:spChg>
        <pc:picChg chg="add mod">
          <ac:chgData name="Arturo Suarez" userId="fd141c6dab5b1fdf" providerId="LiveId" clId="{255A604A-4E18-488F-9F89-904D79E5F1AD}" dt="2023-06-20T12:12:39.150" v="4758" actId="1035"/>
          <ac:picMkLst>
            <pc:docMk/>
            <pc:sldMk cId="4219227338" sldId="568"/>
            <ac:picMk id="5" creationId="{52A9074D-DB3A-6D76-7CFF-FFB578916DF5}"/>
          </ac:picMkLst>
        </pc:picChg>
      </pc:sldChg>
      <pc:sldChg chg="addSp delSp modSp new mod">
        <pc:chgData name="Arturo Suarez" userId="fd141c6dab5b1fdf" providerId="LiveId" clId="{255A604A-4E18-488F-9F89-904D79E5F1AD}" dt="2023-06-20T12:13:20.883" v="4761" actId="1076"/>
        <pc:sldMkLst>
          <pc:docMk/>
          <pc:sldMk cId="3598661613" sldId="569"/>
        </pc:sldMkLst>
        <pc:spChg chg="mod">
          <ac:chgData name="Arturo Suarez" userId="fd141c6dab5b1fdf" providerId="LiveId" clId="{255A604A-4E18-488F-9F89-904D79E5F1AD}" dt="2023-06-20T01:39:53.928" v="1374" actId="122"/>
          <ac:spMkLst>
            <pc:docMk/>
            <pc:sldMk cId="3598661613" sldId="569"/>
            <ac:spMk id="2" creationId="{183766B9-5BBF-159A-7FC6-6CEEE14061AB}"/>
          </ac:spMkLst>
        </pc:spChg>
        <pc:spChg chg="add mod">
          <ac:chgData name="Arturo Suarez" userId="fd141c6dab5b1fdf" providerId="LiveId" clId="{255A604A-4E18-488F-9F89-904D79E5F1AD}" dt="2023-06-20T01:41:16.561" v="1530" actId="1076"/>
          <ac:spMkLst>
            <pc:docMk/>
            <pc:sldMk cId="3598661613" sldId="569"/>
            <ac:spMk id="3" creationId="{FDF9543E-E6E2-850E-C472-789632C6B94C}"/>
          </ac:spMkLst>
        </pc:spChg>
        <pc:spChg chg="add mod">
          <ac:chgData name="Arturo Suarez" userId="fd141c6dab5b1fdf" providerId="LiveId" clId="{255A604A-4E18-488F-9F89-904D79E5F1AD}" dt="2023-06-20T12:13:11.991" v="4759" actId="1076"/>
          <ac:spMkLst>
            <pc:docMk/>
            <pc:sldMk cId="3598661613" sldId="569"/>
            <ac:spMk id="6" creationId="{DB170462-5E28-F329-3C5C-FAE23EEE5091}"/>
          </ac:spMkLst>
        </pc:spChg>
        <pc:picChg chg="add del mod">
          <ac:chgData name="Arturo Suarez" userId="fd141c6dab5b1fdf" providerId="LiveId" clId="{255A604A-4E18-488F-9F89-904D79E5F1AD}" dt="2023-06-20T11:57:45.950" v="4520" actId="478"/>
          <ac:picMkLst>
            <pc:docMk/>
            <pc:sldMk cId="3598661613" sldId="569"/>
            <ac:picMk id="5" creationId="{7886012A-0D75-C220-D56D-A23D2AEDCBAF}"/>
          </ac:picMkLst>
        </pc:picChg>
        <pc:picChg chg="add mod">
          <ac:chgData name="Arturo Suarez" userId="fd141c6dab5b1fdf" providerId="LiveId" clId="{255A604A-4E18-488F-9F89-904D79E5F1AD}" dt="2023-06-20T12:13:20.883" v="4761" actId="1076"/>
          <ac:picMkLst>
            <pc:docMk/>
            <pc:sldMk cId="3598661613" sldId="569"/>
            <ac:picMk id="7" creationId="{AC28A4C9-7DA2-D430-7216-AB56A3CE20FF}"/>
          </ac:picMkLst>
        </pc:picChg>
      </pc:sldChg>
      <pc:sldChg chg="addSp delSp modSp new del mod">
        <pc:chgData name="Arturo Suarez" userId="fd141c6dab5b1fdf" providerId="LiveId" clId="{255A604A-4E18-488F-9F89-904D79E5F1AD}" dt="2023-06-20T12:13:32.471" v="4762" actId="2696"/>
        <pc:sldMkLst>
          <pc:docMk/>
          <pc:sldMk cId="1590086501" sldId="570"/>
        </pc:sldMkLst>
        <pc:spChg chg="mod">
          <ac:chgData name="Arturo Suarez" userId="fd141c6dab5b1fdf" providerId="LiveId" clId="{255A604A-4E18-488F-9F89-904D79E5F1AD}" dt="2023-06-20T01:43:44.047" v="1541" actId="122"/>
          <ac:spMkLst>
            <pc:docMk/>
            <pc:sldMk cId="1590086501" sldId="570"/>
            <ac:spMk id="2" creationId="{EFEA1A94-76A1-E5A2-C669-C365CFB07700}"/>
          </ac:spMkLst>
        </pc:spChg>
        <pc:spChg chg="add mod">
          <ac:chgData name="Arturo Suarez" userId="fd141c6dab5b1fdf" providerId="LiveId" clId="{255A604A-4E18-488F-9F89-904D79E5F1AD}" dt="2023-06-20T11:58:23.003" v="4530" actId="1076"/>
          <ac:spMkLst>
            <pc:docMk/>
            <pc:sldMk cId="1590086501" sldId="570"/>
            <ac:spMk id="6" creationId="{38F4ADDB-F837-640C-12CA-C8C292F8AA29}"/>
          </ac:spMkLst>
        </pc:spChg>
        <pc:picChg chg="add mod">
          <ac:chgData name="Arturo Suarez" userId="fd141c6dab5b1fdf" providerId="LiveId" clId="{255A604A-4E18-488F-9F89-904D79E5F1AD}" dt="2023-06-20T11:58:16.603" v="4529" actId="1076"/>
          <ac:picMkLst>
            <pc:docMk/>
            <pc:sldMk cId="1590086501" sldId="570"/>
            <ac:picMk id="4" creationId="{8965D968-91C5-8FD0-634E-F3B5111F0095}"/>
          </ac:picMkLst>
        </pc:picChg>
        <pc:picChg chg="add del mod">
          <ac:chgData name="Arturo Suarez" userId="fd141c6dab5b1fdf" providerId="LiveId" clId="{255A604A-4E18-488F-9F89-904D79E5F1AD}" dt="2023-06-20T11:58:01.912" v="4524" actId="478"/>
          <ac:picMkLst>
            <pc:docMk/>
            <pc:sldMk cId="1590086501" sldId="570"/>
            <ac:picMk id="5" creationId="{C0D8FD8A-9B6C-6F16-D3D5-717D5DFCAD5B}"/>
          </ac:picMkLst>
        </pc:picChg>
      </pc:sldChg>
      <pc:sldChg chg="addSp delSp modSp new mod">
        <pc:chgData name="Arturo Suarez" userId="fd141c6dab5b1fdf" providerId="LiveId" clId="{255A604A-4E18-488F-9F89-904D79E5F1AD}" dt="2023-06-20T12:14:01.540" v="4766"/>
        <pc:sldMkLst>
          <pc:docMk/>
          <pc:sldMk cId="1817517596" sldId="571"/>
        </pc:sldMkLst>
        <pc:spChg chg="mod">
          <ac:chgData name="Arturo Suarez" userId="fd141c6dab5b1fdf" providerId="LiveId" clId="{255A604A-4E18-488F-9F89-904D79E5F1AD}" dt="2023-06-20T01:45:15.972" v="1544" actId="122"/>
          <ac:spMkLst>
            <pc:docMk/>
            <pc:sldMk cId="1817517596" sldId="571"/>
            <ac:spMk id="2" creationId="{7783686D-B3A9-5E80-285A-DC2265A8CBE9}"/>
          </ac:spMkLst>
        </pc:spChg>
        <pc:spChg chg="add mod">
          <ac:chgData name="Arturo Suarez" userId="fd141c6dab5b1fdf" providerId="LiveId" clId="{255A604A-4E18-488F-9F89-904D79E5F1AD}" dt="2023-06-20T12:13:47.310" v="4764" actId="1076"/>
          <ac:spMkLst>
            <pc:docMk/>
            <pc:sldMk cId="1817517596" sldId="571"/>
            <ac:spMk id="3" creationId="{F978C5E3-5950-FE51-959A-004B35877468}"/>
          </ac:spMkLst>
        </pc:spChg>
        <pc:spChg chg="add mod">
          <ac:chgData name="Arturo Suarez" userId="fd141c6dab5b1fdf" providerId="LiveId" clId="{255A604A-4E18-488F-9F89-904D79E5F1AD}" dt="2023-06-20T12:13:53.875" v="4765" actId="1076"/>
          <ac:spMkLst>
            <pc:docMk/>
            <pc:sldMk cId="1817517596" sldId="571"/>
            <ac:spMk id="6" creationId="{E8F76CD8-6079-AD9B-D197-52B9960F3232}"/>
          </ac:spMkLst>
        </pc:spChg>
        <pc:picChg chg="add del mod">
          <ac:chgData name="Arturo Suarez" userId="fd141c6dab5b1fdf" providerId="LiveId" clId="{255A604A-4E18-488F-9F89-904D79E5F1AD}" dt="2023-06-20T11:58:36.975" v="4531" actId="478"/>
          <ac:picMkLst>
            <pc:docMk/>
            <pc:sldMk cId="1817517596" sldId="571"/>
            <ac:picMk id="5" creationId="{178BCAAA-887A-8F8F-CAEE-2D2C1B62D2AD}"/>
          </ac:picMkLst>
        </pc:picChg>
        <pc:picChg chg="add mod">
          <ac:chgData name="Arturo Suarez" userId="fd141c6dab5b1fdf" providerId="LiveId" clId="{255A604A-4E18-488F-9F89-904D79E5F1AD}" dt="2023-06-20T12:14:01.540" v="4766"/>
          <ac:picMkLst>
            <pc:docMk/>
            <pc:sldMk cId="1817517596" sldId="571"/>
            <ac:picMk id="7" creationId="{A8D0F5ED-1343-7C68-ECE7-731015A5AAE4}"/>
          </ac:picMkLst>
        </pc:picChg>
      </pc:sldChg>
      <pc:sldChg chg="addSp delSp modSp new del mod">
        <pc:chgData name="Arturo Suarez" userId="fd141c6dab5b1fdf" providerId="LiveId" clId="{255A604A-4E18-488F-9F89-904D79E5F1AD}" dt="2023-06-20T12:14:07.984" v="4767" actId="2696"/>
        <pc:sldMkLst>
          <pc:docMk/>
          <pc:sldMk cId="397187524" sldId="572"/>
        </pc:sldMkLst>
        <pc:spChg chg="mod">
          <ac:chgData name="Arturo Suarez" userId="fd141c6dab5b1fdf" providerId="LiveId" clId="{255A604A-4E18-488F-9F89-904D79E5F1AD}" dt="2023-06-20T01:48:52.640" v="1706" actId="122"/>
          <ac:spMkLst>
            <pc:docMk/>
            <pc:sldMk cId="397187524" sldId="572"/>
            <ac:spMk id="2" creationId="{93693BA6-036F-7CDC-18A3-C8F20ECD2F1C}"/>
          </ac:spMkLst>
        </pc:spChg>
        <pc:spChg chg="add mod">
          <ac:chgData name="Arturo Suarez" userId="fd141c6dab5b1fdf" providerId="LiveId" clId="{255A604A-4E18-488F-9F89-904D79E5F1AD}" dt="2023-06-20T11:58:56.683" v="4538" actId="1076"/>
          <ac:spMkLst>
            <pc:docMk/>
            <pc:sldMk cId="397187524" sldId="572"/>
            <ac:spMk id="6" creationId="{6937EEE7-45AF-323D-7D68-C5E20E5B39C9}"/>
          </ac:spMkLst>
        </pc:spChg>
        <pc:picChg chg="add mod">
          <ac:chgData name="Arturo Suarez" userId="fd141c6dab5b1fdf" providerId="LiveId" clId="{255A604A-4E18-488F-9F89-904D79E5F1AD}" dt="2023-06-20T11:58:55.241" v="4537" actId="1076"/>
          <ac:picMkLst>
            <pc:docMk/>
            <pc:sldMk cId="397187524" sldId="572"/>
            <ac:picMk id="4" creationId="{5AAE1D89-D057-F178-A614-5D80C22A0D3B}"/>
          </ac:picMkLst>
        </pc:picChg>
        <pc:picChg chg="add del mod">
          <ac:chgData name="Arturo Suarez" userId="fd141c6dab5b1fdf" providerId="LiveId" clId="{255A604A-4E18-488F-9F89-904D79E5F1AD}" dt="2023-06-20T11:58:59.423" v="4539" actId="478"/>
          <ac:picMkLst>
            <pc:docMk/>
            <pc:sldMk cId="397187524" sldId="572"/>
            <ac:picMk id="5" creationId="{0632AA40-9443-E488-E19A-F2447D30C961}"/>
          </ac:picMkLst>
        </pc:picChg>
      </pc:sldChg>
      <pc:sldChg chg="addSp modSp new mod">
        <pc:chgData name="Arturo Suarez" userId="fd141c6dab5b1fdf" providerId="LiveId" clId="{255A604A-4E18-488F-9F89-904D79E5F1AD}" dt="2023-06-20T02:24:20.451" v="1973" actId="20577"/>
        <pc:sldMkLst>
          <pc:docMk/>
          <pc:sldMk cId="1312854670" sldId="573"/>
        </pc:sldMkLst>
        <pc:spChg chg="mod">
          <ac:chgData name="Arturo Suarez" userId="fd141c6dab5b1fdf" providerId="LiveId" clId="{255A604A-4E18-488F-9F89-904D79E5F1AD}" dt="2023-06-20T01:50:37.002" v="1765" actId="113"/>
          <ac:spMkLst>
            <pc:docMk/>
            <pc:sldMk cId="1312854670" sldId="573"/>
            <ac:spMk id="2" creationId="{A123EEB0-96A7-9D39-9FCF-85666C61EE9C}"/>
          </ac:spMkLst>
        </pc:spChg>
        <pc:spChg chg="add mod">
          <ac:chgData name="Arturo Suarez" userId="fd141c6dab5b1fdf" providerId="LiveId" clId="{255A604A-4E18-488F-9F89-904D79E5F1AD}" dt="2023-06-20T02:24:20.451" v="1973" actId="20577"/>
          <ac:spMkLst>
            <pc:docMk/>
            <pc:sldMk cId="1312854670" sldId="573"/>
            <ac:spMk id="3" creationId="{AF37C95D-C44C-16CA-A564-CB446574A65B}"/>
          </ac:spMkLst>
        </pc:spChg>
        <pc:picChg chg="add mod">
          <ac:chgData name="Arturo Suarez" userId="fd141c6dab5b1fdf" providerId="LiveId" clId="{255A604A-4E18-488F-9F89-904D79E5F1AD}" dt="2023-06-20T02:23:47.695" v="1967" actId="1076"/>
          <ac:picMkLst>
            <pc:docMk/>
            <pc:sldMk cId="1312854670" sldId="573"/>
            <ac:picMk id="5" creationId="{CA3EB84A-C224-4C07-F210-8F0F24677785}"/>
          </ac:picMkLst>
        </pc:picChg>
      </pc:sldChg>
      <pc:sldChg chg="addSp delSp modSp new add del mod">
        <pc:chgData name="Arturo Suarez" userId="fd141c6dab5b1fdf" providerId="LiveId" clId="{255A604A-4E18-488F-9F89-904D79E5F1AD}" dt="2023-06-20T12:00:26.080" v="4556" actId="1076"/>
        <pc:sldMkLst>
          <pc:docMk/>
          <pc:sldMk cId="2992246108" sldId="574"/>
        </pc:sldMkLst>
        <pc:spChg chg="mod">
          <ac:chgData name="Arturo Suarez" userId="fd141c6dab5b1fdf" providerId="LiveId" clId="{255A604A-4E18-488F-9F89-904D79E5F1AD}" dt="2023-06-20T02:25:26.084" v="2010" actId="122"/>
          <ac:spMkLst>
            <pc:docMk/>
            <pc:sldMk cId="2992246108" sldId="574"/>
            <ac:spMk id="2" creationId="{E7BA56C9-6E08-C60E-12C5-FBAC66ACDEC9}"/>
          </ac:spMkLst>
        </pc:spChg>
        <pc:spChg chg="add mod">
          <ac:chgData name="Arturo Suarez" userId="fd141c6dab5b1fdf" providerId="LiveId" clId="{255A604A-4E18-488F-9F89-904D79E5F1AD}" dt="2023-06-20T12:00:22.609" v="4555" actId="1076"/>
          <ac:spMkLst>
            <pc:docMk/>
            <pc:sldMk cId="2992246108" sldId="574"/>
            <ac:spMk id="3" creationId="{D671262E-D949-DBF1-6FEF-D82858BEDB52}"/>
          </ac:spMkLst>
        </pc:spChg>
        <pc:spChg chg="add mod">
          <ac:chgData name="Arturo Suarez" userId="fd141c6dab5b1fdf" providerId="LiveId" clId="{255A604A-4E18-488F-9F89-904D79E5F1AD}" dt="2023-06-20T11:59:59.914" v="4546" actId="14100"/>
          <ac:spMkLst>
            <pc:docMk/>
            <pc:sldMk cId="2992246108" sldId="574"/>
            <ac:spMk id="6" creationId="{645DF1E7-F867-E99D-EC1B-F18CC64ABB1A}"/>
          </ac:spMkLst>
        </pc:spChg>
        <pc:spChg chg="add mod">
          <ac:chgData name="Arturo Suarez" userId="fd141c6dab5b1fdf" providerId="LiveId" clId="{255A604A-4E18-488F-9F89-904D79E5F1AD}" dt="2023-06-20T12:00:26.080" v="4556" actId="1076"/>
          <ac:spMkLst>
            <pc:docMk/>
            <pc:sldMk cId="2992246108" sldId="574"/>
            <ac:spMk id="7" creationId="{9D3B7AF4-3450-BA4E-57A4-4B56854C816D}"/>
          </ac:spMkLst>
        </pc:spChg>
        <pc:picChg chg="add del mod">
          <ac:chgData name="Arturo Suarez" userId="fd141c6dab5b1fdf" providerId="LiveId" clId="{255A604A-4E18-488F-9F89-904D79E5F1AD}" dt="2023-06-20T11:59:40.377" v="4542" actId="478"/>
          <ac:picMkLst>
            <pc:docMk/>
            <pc:sldMk cId="2992246108" sldId="574"/>
            <ac:picMk id="5" creationId="{BECCC3C9-D721-1E93-8EFF-1898FC86FA13}"/>
          </ac:picMkLst>
        </pc:picChg>
      </pc:sldChg>
      <pc:sldChg chg="addSp delSp modSp new mod">
        <pc:chgData name="Arturo Suarez" userId="fd141c6dab5b1fdf" providerId="LiveId" clId="{255A604A-4E18-488F-9F89-904D79E5F1AD}" dt="2023-06-20T12:00:49.534" v="4560" actId="1076"/>
        <pc:sldMkLst>
          <pc:docMk/>
          <pc:sldMk cId="3756097337" sldId="575"/>
        </pc:sldMkLst>
        <pc:spChg chg="mod">
          <ac:chgData name="Arturo Suarez" userId="fd141c6dab5b1fdf" providerId="LiveId" clId="{255A604A-4E18-488F-9F89-904D79E5F1AD}" dt="2023-06-20T02:32:49.353" v="2488" actId="122"/>
          <ac:spMkLst>
            <pc:docMk/>
            <pc:sldMk cId="3756097337" sldId="575"/>
            <ac:spMk id="2" creationId="{61B652D9-4590-3852-AFF7-800352703268}"/>
          </ac:spMkLst>
        </pc:spChg>
        <pc:spChg chg="add mod">
          <ac:chgData name="Arturo Suarez" userId="fd141c6dab5b1fdf" providerId="LiveId" clId="{255A604A-4E18-488F-9F89-904D79E5F1AD}" dt="2023-06-20T02:33:44.363" v="2578" actId="14100"/>
          <ac:spMkLst>
            <pc:docMk/>
            <pc:sldMk cId="3756097337" sldId="575"/>
            <ac:spMk id="3" creationId="{41ED6163-11CB-BCF6-7137-8745BFAE5236}"/>
          </ac:spMkLst>
        </pc:spChg>
        <pc:spChg chg="add mod">
          <ac:chgData name="Arturo Suarez" userId="fd141c6dab5b1fdf" providerId="LiveId" clId="{255A604A-4E18-488F-9F89-904D79E5F1AD}" dt="2023-06-20T12:00:47.228" v="4559" actId="1076"/>
          <ac:spMkLst>
            <pc:docMk/>
            <pc:sldMk cId="3756097337" sldId="575"/>
            <ac:spMk id="6" creationId="{68FC27DC-61F7-C60D-7870-DC94EDAE6CBD}"/>
          </ac:spMkLst>
        </pc:spChg>
        <pc:picChg chg="add mod">
          <ac:chgData name="Arturo Suarez" userId="fd141c6dab5b1fdf" providerId="LiveId" clId="{255A604A-4E18-488F-9F89-904D79E5F1AD}" dt="2023-06-20T12:00:49.534" v="4560" actId="1076"/>
          <ac:picMkLst>
            <pc:docMk/>
            <pc:sldMk cId="3756097337" sldId="575"/>
            <ac:picMk id="5" creationId="{BF666912-CF48-FA1F-6A04-551B4310522C}"/>
          </ac:picMkLst>
        </pc:picChg>
        <pc:picChg chg="add del mod">
          <ac:chgData name="Arturo Suarez" userId="fd141c6dab5b1fdf" providerId="LiveId" clId="{255A604A-4E18-488F-9F89-904D79E5F1AD}" dt="2023-06-20T12:00:44.097" v="4557" actId="478"/>
          <ac:picMkLst>
            <pc:docMk/>
            <pc:sldMk cId="3756097337" sldId="575"/>
            <ac:picMk id="7" creationId="{63A425A5-1D5E-D01C-6066-033C7393D835}"/>
          </ac:picMkLst>
        </pc:picChg>
      </pc:sldChg>
      <pc:sldChg chg="addSp delSp modSp new mod">
        <pc:chgData name="Arturo Suarez" userId="fd141c6dab5b1fdf" providerId="LiveId" clId="{255A604A-4E18-488F-9F89-904D79E5F1AD}" dt="2023-06-20T12:01:14.259" v="4563" actId="1076"/>
        <pc:sldMkLst>
          <pc:docMk/>
          <pc:sldMk cId="3209515774" sldId="576"/>
        </pc:sldMkLst>
        <pc:spChg chg="mod">
          <ac:chgData name="Arturo Suarez" userId="fd141c6dab5b1fdf" providerId="LiveId" clId="{255A604A-4E18-488F-9F89-904D79E5F1AD}" dt="2023-06-20T02:36:25.383" v="2605" actId="122"/>
          <ac:spMkLst>
            <pc:docMk/>
            <pc:sldMk cId="3209515774" sldId="576"/>
            <ac:spMk id="2" creationId="{19757FF2-4538-B464-53E8-0D2ADC9EC74C}"/>
          </ac:spMkLst>
        </pc:spChg>
        <pc:spChg chg="add mod">
          <ac:chgData name="Arturo Suarez" userId="fd141c6dab5b1fdf" providerId="LiveId" clId="{255A604A-4E18-488F-9F89-904D79E5F1AD}" dt="2023-06-20T02:37:35.307" v="2744" actId="14100"/>
          <ac:spMkLst>
            <pc:docMk/>
            <pc:sldMk cId="3209515774" sldId="576"/>
            <ac:spMk id="3" creationId="{7FAE2C66-7EEF-FBF4-DD27-A4A20AE82316}"/>
          </ac:spMkLst>
        </pc:spChg>
        <pc:spChg chg="add mod">
          <ac:chgData name="Arturo Suarez" userId="fd141c6dab5b1fdf" providerId="LiveId" clId="{255A604A-4E18-488F-9F89-904D79E5F1AD}" dt="2023-06-20T12:01:14.259" v="4563" actId="1076"/>
          <ac:spMkLst>
            <pc:docMk/>
            <pc:sldMk cId="3209515774" sldId="576"/>
            <ac:spMk id="6" creationId="{5442AF9C-21E9-9E8B-608A-2F9374FCF2CF}"/>
          </ac:spMkLst>
        </pc:spChg>
        <pc:picChg chg="add del mod">
          <ac:chgData name="Arturo Suarez" userId="fd141c6dab5b1fdf" providerId="LiveId" clId="{255A604A-4E18-488F-9F89-904D79E5F1AD}" dt="2023-06-20T12:01:10.583" v="4561" actId="478"/>
          <ac:picMkLst>
            <pc:docMk/>
            <pc:sldMk cId="3209515774" sldId="576"/>
            <ac:picMk id="5" creationId="{79D52031-966D-22B8-F440-1DFE10805B63}"/>
          </ac:picMkLst>
        </pc:picChg>
        <pc:picChg chg="add mod">
          <ac:chgData name="Arturo Suarez" userId="fd141c6dab5b1fdf" providerId="LiveId" clId="{255A604A-4E18-488F-9F89-904D79E5F1AD}" dt="2023-06-20T02:39:16.359" v="2749" actId="1076"/>
          <ac:picMkLst>
            <pc:docMk/>
            <pc:sldMk cId="3209515774" sldId="576"/>
            <ac:picMk id="7" creationId="{4ED07DCC-AF82-BA09-AA02-3006B42611A8}"/>
          </ac:picMkLst>
        </pc:picChg>
      </pc:sldChg>
      <pc:sldChg chg="addSp delSp modSp new mod">
        <pc:chgData name="Arturo Suarez" userId="fd141c6dab5b1fdf" providerId="LiveId" clId="{255A604A-4E18-488F-9F89-904D79E5F1AD}" dt="2023-06-20T12:01:39.040" v="4567" actId="1076"/>
        <pc:sldMkLst>
          <pc:docMk/>
          <pc:sldMk cId="2484044299" sldId="577"/>
        </pc:sldMkLst>
        <pc:spChg chg="mod">
          <ac:chgData name="Arturo Suarez" userId="fd141c6dab5b1fdf" providerId="LiveId" clId="{255A604A-4E18-488F-9F89-904D79E5F1AD}" dt="2023-06-20T02:40:57.951" v="2796" actId="113"/>
          <ac:spMkLst>
            <pc:docMk/>
            <pc:sldMk cId="2484044299" sldId="577"/>
            <ac:spMk id="2" creationId="{688C9BC0-7C43-A857-2896-38FFA32B64B1}"/>
          </ac:spMkLst>
        </pc:spChg>
        <pc:spChg chg="add mod">
          <ac:chgData name="Arturo Suarez" userId="fd141c6dab5b1fdf" providerId="LiveId" clId="{255A604A-4E18-488F-9F89-904D79E5F1AD}" dt="2023-06-20T03:02:47.909" v="2889" actId="14100"/>
          <ac:spMkLst>
            <pc:docMk/>
            <pc:sldMk cId="2484044299" sldId="577"/>
            <ac:spMk id="3" creationId="{E0D8140B-3BB4-755F-9D72-207CB63717DA}"/>
          </ac:spMkLst>
        </pc:spChg>
        <pc:spChg chg="add mod">
          <ac:chgData name="Arturo Suarez" userId="fd141c6dab5b1fdf" providerId="LiveId" clId="{255A604A-4E18-488F-9F89-904D79E5F1AD}" dt="2023-06-20T12:01:33.751" v="4566" actId="1076"/>
          <ac:spMkLst>
            <pc:docMk/>
            <pc:sldMk cId="2484044299" sldId="577"/>
            <ac:spMk id="6" creationId="{855C4700-BA83-3BA9-60C4-788DA1F93391}"/>
          </ac:spMkLst>
        </pc:spChg>
        <pc:picChg chg="add del mod">
          <ac:chgData name="Arturo Suarez" userId="fd141c6dab5b1fdf" providerId="LiveId" clId="{255A604A-4E18-488F-9F89-904D79E5F1AD}" dt="2023-06-20T12:01:31.061" v="4564" actId="478"/>
          <ac:picMkLst>
            <pc:docMk/>
            <pc:sldMk cId="2484044299" sldId="577"/>
            <ac:picMk id="5" creationId="{B42D36A0-52A9-65A7-A198-B73225AAED51}"/>
          </ac:picMkLst>
        </pc:picChg>
        <pc:picChg chg="add mod">
          <ac:chgData name="Arturo Suarez" userId="fd141c6dab5b1fdf" providerId="LiveId" clId="{255A604A-4E18-488F-9F89-904D79E5F1AD}" dt="2023-06-20T12:01:39.040" v="4567" actId="1076"/>
          <ac:picMkLst>
            <pc:docMk/>
            <pc:sldMk cId="2484044299" sldId="577"/>
            <ac:picMk id="7" creationId="{034CD3F1-9013-7468-7C70-A0822BC5A288}"/>
          </ac:picMkLst>
        </pc:picChg>
      </pc:sldChg>
      <pc:sldChg chg="addSp delSp modSp new mod">
        <pc:chgData name="Arturo Suarez" userId="fd141c6dab5b1fdf" providerId="LiveId" clId="{255A604A-4E18-488F-9F89-904D79E5F1AD}" dt="2023-06-20T12:02:27.226" v="4609" actId="1035"/>
        <pc:sldMkLst>
          <pc:docMk/>
          <pc:sldMk cId="3426297853" sldId="578"/>
        </pc:sldMkLst>
        <pc:spChg chg="mod">
          <ac:chgData name="Arturo Suarez" userId="fd141c6dab5b1fdf" providerId="LiveId" clId="{255A604A-4E18-488F-9F89-904D79E5F1AD}" dt="2023-06-20T03:05:26.227" v="2897" actId="122"/>
          <ac:spMkLst>
            <pc:docMk/>
            <pc:sldMk cId="3426297853" sldId="578"/>
            <ac:spMk id="2" creationId="{F75B8619-397F-BC4B-BB93-1FA94F24CAB0}"/>
          </ac:spMkLst>
        </pc:spChg>
        <pc:spChg chg="add del mod">
          <ac:chgData name="Arturo Suarez" userId="fd141c6dab5b1fdf" providerId="LiveId" clId="{255A604A-4E18-488F-9F89-904D79E5F1AD}" dt="2023-06-20T03:06:28.035" v="2900"/>
          <ac:spMkLst>
            <pc:docMk/>
            <pc:sldMk cId="3426297853" sldId="578"/>
            <ac:spMk id="3" creationId="{218AE7BD-CCF6-58D7-2E8A-006ECFB0217B}"/>
          </ac:spMkLst>
        </pc:spChg>
        <pc:spChg chg="add mod">
          <ac:chgData name="Arturo Suarez" userId="fd141c6dab5b1fdf" providerId="LiveId" clId="{255A604A-4E18-488F-9F89-904D79E5F1AD}" dt="2023-06-20T12:02:24.734" v="4598" actId="1035"/>
          <ac:spMkLst>
            <pc:docMk/>
            <pc:sldMk cId="3426297853" sldId="578"/>
            <ac:spMk id="4" creationId="{A6490145-9408-BA63-7395-EFC6390193A5}"/>
          </ac:spMkLst>
        </pc:spChg>
        <pc:picChg chg="add del mod">
          <ac:chgData name="Arturo Suarez" userId="fd141c6dab5b1fdf" providerId="LiveId" clId="{255A604A-4E18-488F-9F89-904D79E5F1AD}" dt="2023-06-20T12:02:05.292" v="4568" actId="478"/>
          <ac:picMkLst>
            <pc:docMk/>
            <pc:sldMk cId="3426297853" sldId="578"/>
            <ac:picMk id="5" creationId="{77549A2D-C7EB-F54E-3683-FB48052ACD9F}"/>
          </ac:picMkLst>
        </pc:picChg>
        <pc:picChg chg="add mod">
          <ac:chgData name="Arturo Suarez" userId="fd141c6dab5b1fdf" providerId="LiveId" clId="{255A604A-4E18-488F-9F89-904D79E5F1AD}" dt="2023-06-20T12:02:27.226" v="4609" actId="1035"/>
          <ac:picMkLst>
            <pc:docMk/>
            <pc:sldMk cId="3426297853" sldId="578"/>
            <ac:picMk id="7" creationId="{4C15A1F9-ACC8-DA30-5A2A-8B532A5A21AC}"/>
          </ac:picMkLst>
        </pc:picChg>
      </pc:sldChg>
      <pc:sldChg chg="addSp modSp new mod">
        <pc:chgData name="Arturo Suarez" userId="fd141c6dab5b1fdf" providerId="LiveId" clId="{255A604A-4E18-488F-9F89-904D79E5F1AD}" dt="2023-06-20T03:09:39.689" v="2918" actId="1076"/>
        <pc:sldMkLst>
          <pc:docMk/>
          <pc:sldMk cId="538711266" sldId="579"/>
        </pc:sldMkLst>
        <pc:spChg chg="mod">
          <ac:chgData name="Arturo Suarez" userId="fd141c6dab5b1fdf" providerId="LiveId" clId="{255A604A-4E18-488F-9F89-904D79E5F1AD}" dt="2023-06-20T03:07:28.218" v="2911" actId="122"/>
          <ac:spMkLst>
            <pc:docMk/>
            <pc:sldMk cId="538711266" sldId="579"/>
            <ac:spMk id="2" creationId="{8AF2BE5A-41CE-DE83-4132-ACCFA3A416C7}"/>
          </ac:spMkLst>
        </pc:spChg>
        <pc:spChg chg="add mod">
          <ac:chgData name="Arturo Suarez" userId="fd141c6dab5b1fdf" providerId="LiveId" clId="{255A604A-4E18-488F-9F89-904D79E5F1AD}" dt="2023-06-20T03:09:09.100" v="2916" actId="1076"/>
          <ac:spMkLst>
            <pc:docMk/>
            <pc:sldMk cId="538711266" sldId="579"/>
            <ac:spMk id="4" creationId="{5028739C-74AE-F410-F226-885778D76CAB}"/>
          </ac:spMkLst>
        </pc:spChg>
        <pc:picChg chg="add mod">
          <ac:chgData name="Arturo Suarez" userId="fd141c6dab5b1fdf" providerId="LiveId" clId="{255A604A-4E18-488F-9F89-904D79E5F1AD}" dt="2023-06-20T03:09:39.689" v="2918" actId="1076"/>
          <ac:picMkLst>
            <pc:docMk/>
            <pc:sldMk cId="538711266" sldId="579"/>
            <ac:picMk id="6" creationId="{9AB93EE0-DB09-85B6-002F-9A39AC737221}"/>
          </ac:picMkLst>
        </pc:picChg>
      </pc:sldChg>
      <pc:sldChg chg="addSp modSp new mod">
        <pc:chgData name="Arturo Suarez" userId="fd141c6dab5b1fdf" providerId="LiveId" clId="{255A604A-4E18-488F-9F89-904D79E5F1AD}" dt="2023-06-20T03:11:51.505" v="2926" actId="1076"/>
        <pc:sldMkLst>
          <pc:docMk/>
          <pc:sldMk cId="3139433112" sldId="580"/>
        </pc:sldMkLst>
        <pc:spChg chg="mod">
          <ac:chgData name="Arturo Suarez" userId="fd141c6dab5b1fdf" providerId="LiveId" clId="{255A604A-4E18-488F-9F89-904D79E5F1AD}" dt="2023-06-20T03:10:17.154" v="2921" actId="122"/>
          <ac:spMkLst>
            <pc:docMk/>
            <pc:sldMk cId="3139433112" sldId="580"/>
            <ac:spMk id="2" creationId="{46ADA533-0200-763C-6B77-F1E3E2DD149B}"/>
          </ac:spMkLst>
        </pc:spChg>
        <pc:spChg chg="add mod">
          <ac:chgData name="Arturo Suarez" userId="fd141c6dab5b1fdf" providerId="LiveId" clId="{255A604A-4E18-488F-9F89-904D79E5F1AD}" dt="2023-06-20T03:11:21.459" v="2924" actId="14100"/>
          <ac:spMkLst>
            <pc:docMk/>
            <pc:sldMk cId="3139433112" sldId="580"/>
            <ac:spMk id="4" creationId="{90848F58-E600-9D75-AE28-90AED352810C}"/>
          </ac:spMkLst>
        </pc:spChg>
        <pc:picChg chg="add mod">
          <ac:chgData name="Arturo Suarez" userId="fd141c6dab5b1fdf" providerId="LiveId" clId="{255A604A-4E18-488F-9F89-904D79E5F1AD}" dt="2023-06-20T03:11:51.505" v="2926" actId="1076"/>
          <ac:picMkLst>
            <pc:docMk/>
            <pc:sldMk cId="3139433112" sldId="580"/>
            <ac:picMk id="6" creationId="{6F5EC735-9FB8-15F8-F75B-947C18AC686B}"/>
          </ac:picMkLst>
        </pc:picChg>
      </pc:sldChg>
      <pc:sldChg chg="addSp modSp new mod">
        <pc:chgData name="Arturo Suarez" userId="fd141c6dab5b1fdf" providerId="LiveId" clId="{255A604A-4E18-488F-9F89-904D79E5F1AD}" dt="2023-06-20T03:13:12.485" v="2934" actId="1076"/>
        <pc:sldMkLst>
          <pc:docMk/>
          <pc:sldMk cId="1950078183" sldId="581"/>
        </pc:sldMkLst>
        <pc:spChg chg="mod">
          <ac:chgData name="Arturo Suarez" userId="fd141c6dab5b1fdf" providerId="LiveId" clId="{255A604A-4E18-488F-9F89-904D79E5F1AD}" dt="2023-06-20T03:12:10.773" v="2929" actId="122"/>
          <ac:spMkLst>
            <pc:docMk/>
            <pc:sldMk cId="1950078183" sldId="581"/>
            <ac:spMk id="2" creationId="{DCDCDE8D-23FD-6049-AA34-BFBC80B8350C}"/>
          </ac:spMkLst>
        </pc:spChg>
        <pc:spChg chg="add mod">
          <ac:chgData name="Arturo Suarez" userId="fd141c6dab5b1fdf" providerId="LiveId" clId="{255A604A-4E18-488F-9F89-904D79E5F1AD}" dt="2023-06-20T03:12:31.347" v="2932" actId="1076"/>
          <ac:spMkLst>
            <pc:docMk/>
            <pc:sldMk cId="1950078183" sldId="581"/>
            <ac:spMk id="4" creationId="{B4E8B9B1-2BAA-9F15-58D7-A12EE8E3005A}"/>
          </ac:spMkLst>
        </pc:spChg>
        <pc:picChg chg="add mod">
          <ac:chgData name="Arturo Suarez" userId="fd141c6dab5b1fdf" providerId="LiveId" clId="{255A604A-4E18-488F-9F89-904D79E5F1AD}" dt="2023-06-20T03:13:12.485" v="2934" actId="1076"/>
          <ac:picMkLst>
            <pc:docMk/>
            <pc:sldMk cId="1950078183" sldId="581"/>
            <ac:picMk id="6" creationId="{D38D1514-906C-4171-0CE7-D449E7D89A2A}"/>
          </ac:picMkLst>
        </pc:picChg>
      </pc:sldChg>
      <pc:sldChg chg="addSp modSp new mod">
        <pc:chgData name="Arturo Suarez" userId="fd141c6dab5b1fdf" providerId="LiveId" clId="{255A604A-4E18-488F-9F89-904D79E5F1AD}" dt="2023-06-20T04:12:14.968" v="3057" actId="1076"/>
        <pc:sldMkLst>
          <pc:docMk/>
          <pc:sldMk cId="2984873028" sldId="582"/>
        </pc:sldMkLst>
        <pc:spChg chg="mod">
          <ac:chgData name="Arturo Suarez" userId="fd141c6dab5b1fdf" providerId="LiveId" clId="{255A604A-4E18-488F-9F89-904D79E5F1AD}" dt="2023-06-20T03:13:59.609" v="2937" actId="122"/>
          <ac:spMkLst>
            <pc:docMk/>
            <pc:sldMk cId="2984873028" sldId="582"/>
            <ac:spMk id="2" creationId="{8F250C31-31A9-FC9E-2381-B792C9C34028}"/>
          </ac:spMkLst>
        </pc:spChg>
        <pc:spChg chg="add mod">
          <ac:chgData name="Arturo Suarez" userId="fd141c6dab5b1fdf" providerId="LiveId" clId="{255A604A-4E18-488F-9F89-904D79E5F1AD}" dt="2023-06-20T04:12:14.968" v="3057" actId="1076"/>
          <ac:spMkLst>
            <pc:docMk/>
            <pc:sldMk cId="2984873028" sldId="582"/>
            <ac:spMk id="4" creationId="{BCF3279A-F830-7531-06D7-F1A081C3D03C}"/>
          </ac:spMkLst>
        </pc:spChg>
        <pc:picChg chg="add mod">
          <ac:chgData name="Arturo Suarez" userId="fd141c6dab5b1fdf" providerId="LiveId" clId="{255A604A-4E18-488F-9F89-904D79E5F1AD}" dt="2023-06-20T03:14:50.766" v="2942" actId="1076"/>
          <ac:picMkLst>
            <pc:docMk/>
            <pc:sldMk cId="2984873028" sldId="582"/>
            <ac:picMk id="6" creationId="{085F6669-9D52-67F6-EEA8-CDD4CD57F786}"/>
          </ac:picMkLst>
        </pc:picChg>
      </pc:sldChg>
      <pc:sldChg chg="addSp delSp modSp new mod">
        <pc:chgData name="Arturo Suarez" userId="fd141c6dab5b1fdf" providerId="LiveId" clId="{255A604A-4E18-488F-9F89-904D79E5F1AD}" dt="2023-06-20T04:31:14.836" v="3183" actId="20577"/>
        <pc:sldMkLst>
          <pc:docMk/>
          <pc:sldMk cId="3242464219" sldId="583"/>
        </pc:sldMkLst>
        <pc:spChg chg="mod">
          <ac:chgData name="Arturo Suarez" userId="fd141c6dab5b1fdf" providerId="LiveId" clId="{255A604A-4E18-488F-9F89-904D79E5F1AD}" dt="2023-06-20T04:31:14.836" v="3183" actId="20577"/>
          <ac:spMkLst>
            <pc:docMk/>
            <pc:sldMk cId="3242464219" sldId="583"/>
            <ac:spMk id="2" creationId="{483BBF97-F703-B865-A97F-3E44E9EB8B2A}"/>
          </ac:spMkLst>
        </pc:spChg>
        <pc:spChg chg="add mod">
          <ac:chgData name="Arturo Suarez" userId="fd141c6dab5b1fdf" providerId="LiveId" clId="{255A604A-4E18-488F-9F89-904D79E5F1AD}" dt="2023-06-20T04:11:02.216" v="3053" actId="1076"/>
          <ac:spMkLst>
            <pc:docMk/>
            <pc:sldMk cId="3242464219" sldId="583"/>
            <ac:spMk id="4" creationId="{B7758A63-AF61-5514-5AC5-05FCF0ED32AE}"/>
          </ac:spMkLst>
        </pc:spChg>
        <pc:picChg chg="add del mod">
          <ac:chgData name="Arturo Suarez" userId="fd141c6dab5b1fdf" providerId="LiveId" clId="{255A604A-4E18-488F-9F89-904D79E5F1AD}" dt="2023-06-20T04:11:03.933" v="3054" actId="478"/>
          <ac:picMkLst>
            <pc:docMk/>
            <pc:sldMk cId="3242464219" sldId="583"/>
            <ac:picMk id="6" creationId="{BA2DF728-9F42-2366-0147-4DAA80CC4604}"/>
          </ac:picMkLst>
        </pc:picChg>
        <pc:picChg chg="add mod">
          <ac:chgData name="Arturo Suarez" userId="fd141c6dab5b1fdf" providerId="LiveId" clId="{255A604A-4E18-488F-9F89-904D79E5F1AD}" dt="2023-06-20T04:11:58.303" v="3056" actId="1076"/>
          <ac:picMkLst>
            <pc:docMk/>
            <pc:sldMk cId="3242464219" sldId="583"/>
            <ac:picMk id="8" creationId="{0968BD3F-381E-050D-4978-109CE5FC0705}"/>
          </ac:picMkLst>
        </pc:picChg>
      </pc:sldChg>
      <pc:sldChg chg="addSp delSp modSp new mod">
        <pc:chgData name="Arturo Suarez" userId="fd141c6dab5b1fdf" providerId="LiveId" clId="{255A604A-4E18-488F-9F89-904D79E5F1AD}" dt="2023-06-20T04:30:55.901" v="3171" actId="20577"/>
        <pc:sldMkLst>
          <pc:docMk/>
          <pc:sldMk cId="2861696870" sldId="584"/>
        </pc:sldMkLst>
        <pc:spChg chg="mod">
          <ac:chgData name="Arturo Suarez" userId="fd141c6dab5b1fdf" providerId="LiveId" clId="{255A604A-4E18-488F-9F89-904D79E5F1AD}" dt="2023-06-20T04:30:55.901" v="3171" actId="20577"/>
          <ac:spMkLst>
            <pc:docMk/>
            <pc:sldMk cId="2861696870" sldId="584"/>
            <ac:spMk id="2" creationId="{505DABBB-316D-4F43-E523-234275DCD9A0}"/>
          </ac:spMkLst>
        </pc:spChg>
        <pc:spChg chg="add mod">
          <ac:chgData name="Arturo Suarez" userId="fd141c6dab5b1fdf" providerId="LiveId" clId="{255A604A-4E18-488F-9F89-904D79E5F1AD}" dt="2023-06-20T04:10:20.675" v="3049" actId="1076"/>
          <ac:spMkLst>
            <pc:docMk/>
            <pc:sldMk cId="2861696870" sldId="584"/>
            <ac:spMk id="4" creationId="{B8A37E64-11E8-2A6E-E08A-DA280BF72E71}"/>
          </ac:spMkLst>
        </pc:spChg>
        <pc:picChg chg="add del mod">
          <ac:chgData name="Arturo Suarez" userId="fd141c6dab5b1fdf" providerId="LiveId" clId="{255A604A-4E18-488F-9F89-904D79E5F1AD}" dt="2023-06-20T04:10:22.227" v="3050" actId="478"/>
          <ac:picMkLst>
            <pc:docMk/>
            <pc:sldMk cId="2861696870" sldId="584"/>
            <ac:picMk id="6" creationId="{FB79DCB5-7659-4347-A4D2-2ED240221DA1}"/>
          </ac:picMkLst>
        </pc:picChg>
        <pc:picChg chg="add del mod">
          <ac:chgData name="Arturo Suarez" userId="fd141c6dab5b1fdf" providerId="LiveId" clId="{255A604A-4E18-488F-9F89-904D79E5F1AD}" dt="2023-06-20T04:28:21.746" v="3110" actId="478"/>
          <ac:picMkLst>
            <pc:docMk/>
            <pc:sldMk cId="2861696870" sldId="584"/>
            <ac:picMk id="8" creationId="{81D33F5E-CC5E-E778-FE8F-DB34D6BBB689}"/>
          </ac:picMkLst>
        </pc:picChg>
        <pc:picChg chg="add mod">
          <ac:chgData name="Arturo Suarez" userId="fd141c6dab5b1fdf" providerId="LiveId" clId="{255A604A-4E18-488F-9F89-904D79E5F1AD}" dt="2023-06-20T04:28:50.415" v="3112" actId="1076"/>
          <ac:picMkLst>
            <pc:docMk/>
            <pc:sldMk cId="2861696870" sldId="584"/>
            <ac:picMk id="10" creationId="{7E077FD2-4F12-C670-C2A9-40C2A388BC1E}"/>
          </ac:picMkLst>
        </pc:picChg>
      </pc:sldChg>
      <pc:sldChg chg="addSp modSp new mod">
        <pc:chgData name="Arturo Suarez" userId="fd141c6dab5b1fdf" providerId="LiveId" clId="{255A604A-4E18-488F-9F89-904D79E5F1AD}" dt="2023-06-20T04:30:42.967" v="3160" actId="20577"/>
        <pc:sldMkLst>
          <pc:docMk/>
          <pc:sldMk cId="639492197" sldId="585"/>
        </pc:sldMkLst>
        <pc:spChg chg="mod">
          <ac:chgData name="Arturo Suarez" userId="fd141c6dab5b1fdf" providerId="LiveId" clId="{255A604A-4E18-488F-9F89-904D79E5F1AD}" dt="2023-06-20T04:30:42.967" v="3160" actId="20577"/>
          <ac:spMkLst>
            <pc:docMk/>
            <pc:sldMk cId="639492197" sldId="585"/>
            <ac:spMk id="2" creationId="{24BAC671-8CD9-5AF6-FFBC-7B6F2143C539}"/>
          </ac:spMkLst>
        </pc:spChg>
        <pc:spChg chg="add mod">
          <ac:chgData name="Arturo Suarez" userId="fd141c6dab5b1fdf" providerId="LiveId" clId="{255A604A-4E18-488F-9F89-904D79E5F1AD}" dt="2023-06-20T04:08:43.141" v="3041" actId="1076"/>
          <ac:spMkLst>
            <pc:docMk/>
            <pc:sldMk cId="639492197" sldId="585"/>
            <ac:spMk id="4" creationId="{F1789FC4-A80B-897C-17FF-4FD0F24FC33C}"/>
          </ac:spMkLst>
        </pc:spChg>
        <pc:picChg chg="add mod">
          <ac:chgData name="Arturo Suarez" userId="fd141c6dab5b1fdf" providerId="LiveId" clId="{255A604A-4E18-488F-9F89-904D79E5F1AD}" dt="2023-06-20T04:08:45.833" v="3042" actId="1076"/>
          <ac:picMkLst>
            <pc:docMk/>
            <pc:sldMk cId="639492197" sldId="585"/>
            <ac:picMk id="6" creationId="{4A66BAB3-A2F7-7FAE-D9DE-B8310A6027FD}"/>
          </ac:picMkLst>
        </pc:picChg>
      </pc:sldChg>
      <pc:sldChg chg="addSp modSp new mod">
        <pc:chgData name="Arturo Suarez" userId="fd141c6dab5b1fdf" providerId="LiveId" clId="{255A604A-4E18-488F-9F89-904D79E5F1AD}" dt="2023-06-20T04:30:29.865" v="3148" actId="20577"/>
        <pc:sldMkLst>
          <pc:docMk/>
          <pc:sldMk cId="3286629984" sldId="586"/>
        </pc:sldMkLst>
        <pc:spChg chg="mod">
          <ac:chgData name="Arturo Suarez" userId="fd141c6dab5b1fdf" providerId="LiveId" clId="{255A604A-4E18-488F-9F89-904D79E5F1AD}" dt="2023-06-20T04:30:29.865" v="3148" actId="20577"/>
          <ac:spMkLst>
            <pc:docMk/>
            <pc:sldMk cId="3286629984" sldId="586"/>
            <ac:spMk id="2" creationId="{B344A68A-8F11-71C7-0042-B58DCDCA8789}"/>
          </ac:spMkLst>
        </pc:spChg>
        <pc:spChg chg="add mod">
          <ac:chgData name="Arturo Suarez" userId="fd141c6dab5b1fdf" providerId="LiveId" clId="{255A604A-4E18-488F-9F89-904D79E5F1AD}" dt="2023-06-20T04:09:40.569" v="3046" actId="14100"/>
          <ac:spMkLst>
            <pc:docMk/>
            <pc:sldMk cId="3286629984" sldId="586"/>
            <ac:spMk id="4" creationId="{2D9C5813-C238-2659-2EF8-6FF75B7CFE7A}"/>
          </ac:spMkLst>
        </pc:spChg>
        <pc:picChg chg="add mod">
          <ac:chgData name="Arturo Suarez" userId="fd141c6dab5b1fdf" providerId="LiveId" clId="{255A604A-4E18-488F-9F89-904D79E5F1AD}" dt="2023-06-20T04:10:13.052" v="3048" actId="1076"/>
          <ac:picMkLst>
            <pc:docMk/>
            <pc:sldMk cId="3286629984" sldId="586"/>
            <ac:picMk id="6" creationId="{88D52CE4-C110-3348-E84C-7251A65AEC57}"/>
          </ac:picMkLst>
        </pc:picChg>
      </pc:sldChg>
      <pc:sldChg chg="addSp modSp new mod">
        <pc:chgData name="Arturo Suarez" userId="fd141c6dab5b1fdf" providerId="LiveId" clId="{255A604A-4E18-488F-9F89-904D79E5F1AD}" dt="2023-06-20T05:31:58.966" v="3403" actId="1076"/>
        <pc:sldMkLst>
          <pc:docMk/>
          <pc:sldMk cId="2594880512" sldId="587"/>
        </pc:sldMkLst>
        <pc:spChg chg="mod">
          <ac:chgData name="Arturo Suarez" userId="fd141c6dab5b1fdf" providerId="LiveId" clId="{255A604A-4E18-488F-9F89-904D79E5F1AD}" dt="2023-06-20T05:28:41.585" v="3211" actId="20577"/>
          <ac:spMkLst>
            <pc:docMk/>
            <pc:sldMk cId="2594880512" sldId="587"/>
            <ac:spMk id="2" creationId="{828CB4C6-87CD-7F0A-EA7F-B1AFAC53FEFF}"/>
          </ac:spMkLst>
        </pc:spChg>
        <pc:spChg chg="add mod">
          <ac:chgData name="Arturo Suarez" userId="fd141c6dab5b1fdf" providerId="LiveId" clId="{255A604A-4E18-488F-9F89-904D79E5F1AD}" dt="2023-06-20T05:31:11.514" v="3401" actId="1036"/>
          <ac:spMkLst>
            <pc:docMk/>
            <pc:sldMk cId="2594880512" sldId="587"/>
            <ac:spMk id="3" creationId="{8FEF1008-DBD1-2CF3-1270-718611FFFC8C}"/>
          </ac:spMkLst>
        </pc:spChg>
        <pc:picChg chg="add mod">
          <ac:chgData name="Arturo Suarez" userId="fd141c6dab5b1fdf" providerId="LiveId" clId="{255A604A-4E18-488F-9F89-904D79E5F1AD}" dt="2023-06-20T05:31:58.966" v="3403" actId="1076"/>
          <ac:picMkLst>
            <pc:docMk/>
            <pc:sldMk cId="2594880512" sldId="587"/>
            <ac:picMk id="5" creationId="{39A26A0B-70BF-7B8B-5D50-AF813DEEDAF3}"/>
          </ac:picMkLst>
        </pc:picChg>
      </pc:sldChg>
      <pc:sldChg chg="addSp modSp new mod">
        <pc:chgData name="Arturo Suarez" userId="fd141c6dab5b1fdf" providerId="LiveId" clId="{255A604A-4E18-488F-9F89-904D79E5F1AD}" dt="2023-06-20T04:30:17.229" v="3136" actId="20577"/>
        <pc:sldMkLst>
          <pc:docMk/>
          <pc:sldMk cId="2823751733" sldId="588"/>
        </pc:sldMkLst>
        <pc:spChg chg="mod">
          <ac:chgData name="Arturo Suarez" userId="fd141c6dab5b1fdf" providerId="LiveId" clId="{255A604A-4E18-488F-9F89-904D79E5F1AD}" dt="2023-06-20T04:30:17.229" v="3136" actId="20577"/>
          <ac:spMkLst>
            <pc:docMk/>
            <pc:sldMk cId="2823751733" sldId="588"/>
            <ac:spMk id="2" creationId="{60C9D500-6F10-41F6-428E-61DE575E3448}"/>
          </ac:spMkLst>
        </pc:spChg>
        <pc:spChg chg="add mod">
          <ac:chgData name="Arturo Suarez" userId="fd141c6dab5b1fdf" providerId="LiveId" clId="{255A604A-4E18-488F-9F89-904D79E5F1AD}" dt="2023-06-20T04:20:04.595" v="3099" actId="1076"/>
          <ac:spMkLst>
            <pc:docMk/>
            <pc:sldMk cId="2823751733" sldId="588"/>
            <ac:spMk id="4" creationId="{D4EF2CE7-AB55-BDF3-4B4B-5A55E38C1C59}"/>
          </ac:spMkLst>
        </pc:spChg>
        <pc:picChg chg="add mod">
          <ac:chgData name="Arturo Suarez" userId="fd141c6dab5b1fdf" providerId="LiveId" clId="{255A604A-4E18-488F-9F89-904D79E5F1AD}" dt="2023-06-20T04:20:01.279" v="3098" actId="1076"/>
          <ac:picMkLst>
            <pc:docMk/>
            <pc:sldMk cId="2823751733" sldId="588"/>
            <ac:picMk id="6" creationId="{258E7BB4-65E9-B1CB-F99F-4A4D4534495F}"/>
          </ac:picMkLst>
        </pc:picChg>
      </pc:sldChg>
      <pc:sldChg chg="addSp modSp new mod">
        <pc:chgData name="Arturo Suarez" userId="fd141c6dab5b1fdf" providerId="LiveId" clId="{255A604A-4E18-488F-9F89-904D79E5F1AD}" dt="2023-06-20T04:30:02.451" v="3124" actId="20577"/>
        <pc:sldMkLst>
          <pc:docMk/>
          <pc:sldMk cId="3404170613" sldId="589"/>
        </pc:sldMkLst>
        <pc:spChg chg="mod">
          <ac:chgData name="Arturo Suarez" userId="fd141c6dab5b1fdf" providerId="LiveId" clId="{255A604A-4E18-488F-9F89-904D79E5F1AD}" dt="2023-06-20T04:30:02.451" v="3124" actId="20577"/>
          <ac:spMkLst>
            <pc:docMk/>
            <pc:sldMk cId="3404170613" sldId="589"/>
            <ac:spMk id="2" creationId="{09DFE92F-05B3-DE3D-0925-D357D28A71F9}"/>
          </ac:spMkLst>
        </pc:spChg>
        <pc:spChg chg="add mod">
          <ac:chgData name="Arturo Suarez" userId="fd141c6dab5b1fdf" providerId="LiveId" clId="{255A604A-4E18-488F-9F89-904D79E5F1AD}" dt="2023-06-20T04:21:46.910" v="3107" actId="14100"/>
          <ac:spMkLst>
            <pc:docMk/>
            <pc:sldMk cId="3404170613" sldId="589"/>
            <ac:spMk id="6" creationId="{B75F2BAF-D853-679D-E0B1-75FA8D5BEC97}"/>
          </ac:spMkLst>
        </pc:spChg>
        <pc:picChg chg="add mod">
          <ac:chgData name="Arturo Suarez" userId="fd141c6dab5b1fdf" providerId="LiveId" clId="{255A604A-4E18-488F-9F89-904D79E5F1AD}" dt="2023-06-20T04:21:38.894" v="3105" actId="1076"/>
          <ac:picMkLst>
            <pc:docMk/>
            <pc:sldMk cId="3404170613" sldId="589"/>
            <ac:picMk id="4" creationId="{4E5FB075-11DE-0068-72F1-F66871F7AF6E}"/>
          </ac:picMkLst>
        </pc:picChg>
      </pc:sldChg>
      <pc:sldChg chg="addSp modSp new mod">
        <pc:chgData name="Arturo Suarez" userId="fd141c6dab5b1fdf" providerId="LiveId" clId="{255A604A-4E18-488F-9F89-904D79E5F1AD}" dt="2023-06-20T05:39:14.108" v="3729" actId="1076"/>
        <pc:sldMkLst>
          <pc:docMk/>
          <pc:sldMk cId="177448158" sldId="590"/>
        </pc:sldMkLst>
        <pc:spChg chg="mod">
          <ac:chgData name="Arturo Suarez" userId="fd141c6dab5b1fdf" providerId="LiveId" clId="{255A604A-4E18-488F-9F89-904D79E5F1AD}" dt="2023-06-20T05:33:53.657" v="3412" actId="20577"/>
          <ac:spMkLst>
            <pc:docMk/>
            <pc:sldMk cId="177448158" sldId="590"/>
            <ac:spMk id="2" creationId="{998920C9-1166-470B-BF29-663829E2BD5D}"/>
          </ac:spMkLst>
        </pc:spChg>
        <pc:spChg chg="add mod">
          <ac:chgData name="Arturo Suarez" userId="fd141c6dab5b1fdf" providerId="LiveId" clId="{255A604A-4E18-488F-9F89-904D79E5F1AD}" dt="2023-06-20T05:35:54.968" v="3721" actId="1036"/>
          <ac:spMkLst>
            <pc:docMk/>
            <pc:sldMk cId="177448158" sldId="590"/>
            <ac:spMk id="3" creationId="{430A9418-E9A6-677A-12F1-5247D4DE4544}"/>
          </ac:spMkLst>
        </pc:spChg>
        <pc:spChg chg="add mod">
          <ac:chgData name="Arturo Suarez" userId="fd141c6dab5b1fdf" providerId="LiveId" clId="{255A604A-4E18-488F-9F89-904D79E5F1AD}" dt="2023-06-20T05:39:14.108" v="3729" actId="1076"/>
          <ac:spMkLst>
            <pc:docMk/>
            <pc:sldMk cId="177448158" sldId="590"/>
            <ac:spMk id="5" creationId="{BC2DF8F1-B046-93D0-84BD-482660D87352}"/>
          </ac:spMkLst>
        </pc:spChg>
        <pc:picChg chg="add mod">
          <ac:chgData name="Arturo Suarez" userId="fd141c6dab5b1fdf" providerId="LiveId" clId="{255A604A-4E18-488F-9F89-904D79E5F1AD}" dt="2023-06-20T05:38:54.738" v="3728" actId="1076"/>
          <ac:picMkLst>
            <pc:docMk/>
            <pc:sldMk cId="177448158" sldId="590"/>
            <ac:picMk id="7" creationId="{AB12F769-6238-1B3C-0F78-2434ED4FCF90}"/>
          </ac:picMkLst>
        </pc:picChg>
      </pc:sldChg>
      <pc:sldChg chg="addSp delSp modSp new mod">
        <pc:chgData name="Arturo Suarez" userId="fd141c6dab5b1fdf" providerId="LiveId" clId="{255A604A-4E18-488F-9F89-904D79E5F1AD}" dt="2023-06-20T05:54:13.728" v="3873" actId="20577"/>
        <pc:sldMkLst>
          <pc:docMk/>
          <pc:sldMk cId="985197270" sldId="591"/>
        </pc:sldMkLst>
        <pc:spChg chg="mod">
          <ac:chgData name="Arturo Suarez" userId="fd141c6dab5b1fdf" providerId="LiveId" clId="{255A604A-4E18-488F-9F89-904D79E5F1AD}" dt="2023-06-20T05:41:46.673" v="3732" actId="122"/>
          <ac:spMkLst>
            <pc:docMk/>
            <pc:sldMk cId="985197270" sldId="591"/>
            <ac:spMk id="2" creationId="{63B8F95C-523E-1091-0314-A94479A793C0}"/>
          </ac:spMkLst>
        </pc:spChg>
        <pc:spChg chg="add mod">
          <ac:chgData name="Arturo Suarez" userId="fd141c6dab5b1fdf" providerId="LiveId" clId="{255A604A-4E18-488F-9F89-904D79E5F1AD}" dt="2023-06-20T05:54:13.728" v="3873" actId="20577"/>
          <ac:spMkLst>
            <pc:docMk/>
            <pc:sldMk cId="985197270" sldId="591"/>
            <ac:spMk id="4" creationId="{2D338791-62D0-BC1D-444D-5B188FE0996B}"/>
          </ac:spMkLst>
        </pc:spChg>
        <pc:spChg chg="add mod">
          <ac:chgData name="Arturo Suarez" userId="fd141c6dab5b1fdf" providerId="LiveId" clId="{255A604A-4E18-488F-9F89-904D79E5F1AD}" dt="2023-06-20T05:44:54.793" v="3853" actId="1076"/>
          <ac:spMkLst>
            <pc:docMk/>
            <pc:sldMk cId="985197270" sldId="591"/>
            <ac:spMk id="5" creationId="{7F82058E-4C12-5235-3A65-71B9675EC596}"/>
          </ac:spMkLst>
        </pc:spChg>
        <pc:picChg chg="add del mod">
          <ac:chgData name="Arturo Suarez" userId="fd141c6dab5b1fdf" providerId="LiveId" clId="{255A604A-4E18-488F-9F89-904D79E5F1AD}" dt="2023-06-20T05:53:53.797" v="3861" actId="478"/>
          <ac:picMkLst>
            <pc:docMk/>
            <pc:sldMk cId="985197270" sldId="591"/>
            <ac:picMk id="6" creationId="{EE70A05B-FE47-EE9F-6E9C-C0D3AEEABCD1}"/>
          </ac:picMkLst>
        </pc:picChg>
        <pc:picChg chg="add del mod">
          <ac:chgData name="Arturo Suarez" userId="fd141c6dab5b1fdf" providerId="LiveId" clId="{255A604A-4E18-488F-9F89-904D79E5F1AD}" dt="2023-06-20T05:54:08.486" v="3869" actId="478"/>
          <ac:picMkLst>
            <pc:docMk/>
            <pc:sldMk cId="985197270" sldId="591"/>
            <ac:picMk id="8" creationId="{2FAD9697-4937-E717-178C-390DF4B78D6C}"/>
          </ac:picMkLst>
        </pc:picChg>
        <pc:picChg chg="add mod">
          <ac:chgData name="Arturo Suarez" userId="fd141c6dab5b1fdf" providerId="LiveId" clId="{255A604A-4E18-488F-9F89-904D79E5F1AD}" dt="2023-06-20T05:54:11.638" v="3871" actId="1076"/>
          <ac:picMkLst>
            <pc:docMk/>
            <pc:sldMk cId="985197270" sldId="591"/>
            <ac:picMk id="10" creationId="{C5B7198B-0045-8181-20C6-BEF726BC5A3E}"/>
          </ac:picMkLst>
        </pc:picChg>
      </pc:sldChg>
      <pc:sldChg chg="addSp modSp new mod">
        <pc:chgData name="Arturo Suarez" userId="fd141c6dab5b1fdf" providerId="LiveId" clId="{255A604A-4E18-488F-9F89-904D79E5F1AD}" dt="2023-06-20T06:07:02.491" v="4278" actId="1037"/>
        <pc:sldMkLst>
          <pc:docMk/>
          <pc:sldMk cId="3137272634" sldId="592"/>
        </pc:sldMkLst>
        <pc:spChg chg="mod">
          <ac:chgData name="Arturo Suarez" userId="fd141c6dab5b1fdf" providerId="LiveId" clId="{255A604A-4E18-488F-9F89-904D79E5F1AD}" dt="2023-06-20T06:05:03.165" v="4110" actId="122"/>
          <ac:spMkLst>
            <pc:docMk/>
            <pc:sldMk cId="3137272634" sldId="592"/>
            <ac:spMk id="2" creationId="{5E36F482-375C-C290-1A65-41C81E36F4E6}"/>
          </ac:spMkLst>
        </pc:spChg>
        <pc:spChg chg="add mod">
          <ac:chgData name="Arturo Suarez" userId="fd141c6dab5b1fdf" providerId="LiveId" clId="{255A604A-4E18-488F-9F89-904D79E5F1AD}" dt="2023-06-20T06:05:50.724" v="4207" actId="1076"/>
          <ac:spMkLst>
            <pc:docMk/>
            <pc:sldMk cId="3137272634" sldId="592"/>
            <ac:spMk id="3" creationId="{5C37D769-A3E3-CD96-DF9E-0448530FE4DE}"/>
          </ac:spMkLst>
        </pc:spChg>
        <pc:spChg chg="add mod">
          <ac:chgData name="Arturo Suarez" userId="fd141c6dab5b1fdf" providerId="LiveId" clId="{255A604A-4E18-488F-9F89-904D79E5F1AD}" dt="2023-06-20T06:06:44.368" v="4244" actId="1076"/>
          <ac:spMkLst>
            <pc:docMk/>
            <pc:sldMk cId="3137272634" sldId="592"/>
            <ac:spMk id="5" creationId="{1184D6A7-1954-E72A-64F3-D44FD4FE855B}"/>
          </ac:spMkLst>
        </pc:spChg>
        <pc:picChg chg="add mod">
          <ac:chgData name="Arturo Suarez" userId="fd141c6dab5b1fdf" providerId="LiveId" clId="{255A604A-4E18-488F-9F89-904D79E5F1AD}" dt="2023-06-20T06:07:02.491" v="4278" actId="1037"/>
          <ac:picMkLst>
            <pc:docMk/>
            <pc:sldMk cId="3137272634" sldId="592"/>
            <ac:picMk id="7" creationId="{CA73C7F3-B19B-4D77-F79A-C880EE9D380C}"/>
          </ac:picMkLst>
        </pc:picChg>
      </pc:sldChg>
      <pc:sldChg chg="addSp delSp modSp add mod">
        <pc:chgData name="Arturo Suarez" userId="fd141c6dab5b1fdf" providerId="LiveId" clId="{255A604A-4E18-488F-9F89-904D79E5F1AD}" dt="2023-06-20T05:54:50.032" v="3877" actId="1076"/>
        <pc:sldMkLst>
          <pc:docMk/>
          <pc:sldMk cId="3817627657" sldId="593"/>
        </pc:sldMkLst>
        <pc:picChg chg="add mod">
          <ac:chgData name="Arturo Suarez" userId="fd141c6dab5b1fdf" providerId="LiveId" clId="{255A604A-4E18-488F-9F89-904D79E5F1AD}" dt="2023-06-20T05:54:50.032" v="3877" actId="1076"/>
          <ac:picMkLst>
            <pc:docMk/>
            <pc:sldMk cId="3817627657" sldId="593"/>
            <ac:picMk id="6" creationId="{3CC0E1A1-0A73-5E56-46AB-83B158B6983B}"/>
          </ac:picMkLst>
        </pc:picChg>
        <pc:picChg chg="del">
          <ac:chgData name="Arturo Suarez" userId="fd141c6dab5b1fdf" providerId="LiveId" clId="{255A604A-4E18-488F-9F89-904D79E5F1AD}" dt="2023-06-20T05:54:18.902" v="3874" actId="478"/>
          <ac:picMkLst>
            <pc:docMk/>
            <pc:sldMk cId="3817627657" sldId="593"/>
            <ac:picMk id="8" creationId="{2FAD9697-4937-E717-178C-390DF4B78D6C}"/>
          </ac:picMkLst>
        </pc:picChg>
      </pc:sldChg>
      <pc:sldChg chg="addSp modSp new mod">
        <pc:chgData name="Arturo Suarez" userId="fd141c6dab5b1fdf" providerId="LiveId" clId="{255A604A-4E18-488F-9F89-904D79E5F1AD}" dt="2023-06-20T06:01:41.793" v="4107" actId="1076"/>
        <pc:sldMkLst>
          <pc:docMk/>
          <pc:sldMk cId="2286898997" sldId="594"/>
        </pc:sldMkLst>
        <pc:spChg chg="mod">
          <ac:chgData name="Arturo Suarez" userId="fd141c6dab5b1fdf" providerId="LiveId" clId="{255A604A-4E18-488F-9F89-904D79E5F1AD}" dt="2023-06-20T05:55:41.886" v="3889" actId="20577"/>
          <ac:spMkLst>
            <pc:docMk/>
            <pc:sldMk cId="2286898997" sldId="594"/>
            <ac:spMk id="2" creationId="{27B218DB-7EB2-B28E-0D80-F2425EE64C14}"/>
          </ac:spMkLst>
        </pc:spChg>
        <pc:spChg chg="add mod">
          <ac:chgData name="Arturo Suarez" userId="fd141c6dab5b1fdf" providerId="LiveId" clId="{255A604A-4E18-488F-9F89-904D79E5F1AD}" dt="2023-06-20T06:00:41.771" v="4102" actId="14100"/>
          <ac:spMkLst>
            <pc:docMk/>
            <pc:sldMk cId="2286898997" sldId="594"/>
            <ac:spMk id="3" creationId="{A8A73B6C-64F9-4A2E-EC34-27ED758B98EA}"/>
          </ac:spMkLst>
        </pc:spChg>
        <pc:spChg chg="add mod">
          <ac:chgData name="Arturo Suarez" userId="fd141c6dab5b1fdf" providerId="LiveId" clId="{255A604A-4E18-488F-9F89-904D79E5F1AD}" dt="2023-06-20T06:01:11.726" v="4105" actId="1076"/>
          <ac:spMkLst>
            <pc:docMk/>
            <pc:sldMk cId="2286898997" sldId="594"/>
            <ac:spMk id="5" creationId="{EAD032D8-398A-9D3A-199D-3E92CA0C800C}"/>
          </ac:spMkLst>
        </pc:spChg>
        <pc:picChg chg="add mod">
          <ac:chgData name="Arturo Suarez" userId="fd141c6dab5b1fdf" providerId="LiveId" clId="{255A604A-4E18-488F-9F89-904D79E5F1AD}" dt="2023-06-20T06:01:41.793" v="4107" actId="1076"/>
          <ac:picMkLst>
            <pc:docMk/>
            <pc:sldMk cId="2286898997" sldId="594"/>
            <ac:picMk id="7" creationId="{DBA9EA7D-6939-4FAA-C2E9-2028F07C8D4C}"/>
          </ac:picMkLst>
        </pc:picChg>
      </pc:sldChg>
      <pc:sldChg chg="addSp modSp new mod">
        <pc:chgData name="Arturo Suarez" userId="fd141c6dab5b1fdf" providerId="LiveId" clId="{255A604A-4E18-488F-9F89-904D79E5F1AD}" dt="2023-06-20T12:37:23.600" v="4774" actId="255"/>
        <pc:sldMkLst>
          <pc:docMk/>
          <pc:sldMk cId="2679490265" sldId="595"/>
        </pc:sldMkLst>
        <pc:spChg chg="mod">
          <ac:chgData name="Arturo Suarez" userId="fd141c6dab5b1fdf" providerId="LiveId" clId="{255A604A-4E18-488F-9F89-904D79E5F1AD}" dt="2023-06-20T06:08:50.179" v="4290" actId="113"/>
          <ac:spMkLst>
            <pc:docMk/>
            <pc:sldMk cId="2679490265" sldId="595"/>
            <ac:spMk id="2" creationId="{6428EA2B-4795-5818-B8E2-C172B38DE7E3}"/>
          </ac:spMkLst>
        </pc:spChg>
        <pc:spChg chg="add mod">
          <ac:chgData name="Arturo Suarez" userId="fd141c6dab5b1fdf" providerId="LiveId" clId="{255A604A-4E18-488F-9F89-904D79E5F1AD}" dt="2023-06-20T12:37:23.600" v="4774" actId="255"/>
          <ac:spMkLst>
            <pc:docMk/>
            <pc:sldMk cId="2679490265" sldId="595"/>
            <ac:spMk id="3" creationId="{F56A900B-201F-D2E7-A596-A0450ECB5361}"/>
          </ac:spMkLst>
        </pc:spChg>
        <pc:spChg chg="add mod">
          <ac:chgData name="Arturo Suarez" userId="fd141c6dab5b1fdf" providerId="LiveId" clId="{255A604A-4E18-488F-9F89-904D79E5F1AD}" dt="2023-06-20T06:11:01.568" v="4439" actId="14100"/>
          <ac:spMkLst>
            <pc:docMk/>
            <pc:sldMk cId="2679490265" sldId="595"/>
            <ac:spMk id="5" creationId="{04B7A011-4FE0-A2C3-1ADD-9D70D9AC4322}"/>
          </ac:spMkLst>
        </pc:spChg>
        <pc:picChg chg="add mod">
          <ac:chgData name="Arturo Suarez" userId="fd141c6dab5b1fdf" providerId="LiveId" clId="{255A604A-4E18-488F-9F89-904D79E5F1AD}" dt="2023-06-20T06:13:06.423" v="4443" actId="1076"/>
          <ac:picMkLst>
            <pc:docMk/>
            <pc:sldMk cId="2679490265" sldId="595"/>
            <ac:picMk id="7" creationId="{0AC41FBB-15A4-F5C4-0F4F-D8E61FEC550C}"/>
          </ac:picMkLst>
        </pc:picChg>
      </pc:sldChg>
      <pc:sldChg chg="addSp delSp modSp new mod">
        <pc:chgData name="Arturo Suarez" userId="fd141c6dab5b1fdf" providerId="LiveId" clId="{255A604A-4E18-488F-9F89-904D79E5F1AD}" dt="2023-06-20T12:39:29.671" v="4839" actId="1076"/>
        <pc:sldMkLst>
          <pc:docMk/>
          <pc:sldMk cId="2313252133" sldId="596"/>
        </pc:sldMkLst>
        <pc:spChg chg="mod">
          <ac:chgData name="Arturo Suarez" userId="fd141c6dab5b1fdf" providerId="LiveId" clId="{255A604A-4E18-488F-9F89-904D79E5F1AD}" dt="2023-06-20T12:36:45.962" v="4772" actId="122"/>
          <ac:spMkLst>
            <pc:docMk/>
            <pc:sldMk cId="2313252133" sldId="596"/>
            <ac:spMk id="2" creationId="{CC306785-9863-12FB-741F-371F70633084}"/>
          </ac:spMkLst>
        </pc:spChg>
        <pc:spChg chg="add del">
          <ac:chgData name="Arturo Suarez" userId="fd141c6dab5b1fdf" providerId="LiveId" clId="{255A604A-4E18-488F-9F89-904D79E5F1AD}" dt="2023-06-20T12:36:42.062" v="4770" actId="22"/>
          <ac:spMkLst>
            <pc:docMk/>
            <pc:sldMk cId="2313252133" sldId="596"/>
            <ac:spMk id="4" creationId="{34F4685D-79E9-49E4-DCD8-5109366BFF57}"/>
          </ac:spMkLst>
        </pc:spChg>
        <pc:spChg chg="add mod">
          <ac:chgData name="Arturo Suarez" userId="fd141c6dab5b1fdf" providerId="LiveId" clId="{255A604A-4E18-488F-9F89-904D79E5F1AD}" dt="2023-06-20T12:38:16.223" v="4835" actId="1076"/>
          <ac:spMkLst>
            <pc:docMk/>
            <pc:sldMk cId="2313252133" sldId="596"/>
            <ac:spMk id="5" creationId="{647BCB10-859E-544C-6BD2-DDF21FF9F2A3}"/>
          </ac:spMkLst>
        </pc:spChg>
        <pc:spChg chg="add mod">
          <ac:chgData name="Arturo Suarez" userId="fd141c6dab5b1fdf" providerId="LiveId" clId="{255A604A-4E18-488F-9F89-904D79E5F1AD}" dt="2023-06-20T12:39:02.959" v="4837" actId="1076"/>
          <ac:spMkLst>
            <pc:docMk/>
            <pc:sldMk cId="2313252133" sldId="596"/>
            <ac:spMk id="7" creationId="{7BDEC2BC-F30E-B39F-99F5-BB6916917DD8}"/>
          </ac:spMkLst>
        </pc:spChg>
        <pc:picChg chg="add mod">
          <ac:chgData name="Arturo Suarez" userId="fd141c6dab5b1fdf" providerId="LiveId" clId="{255A604A-4E18-488F-9F89-904D79E5F1AD}" dt="2023-06-20T12:39:29.671" v="4839" actId="1076"/>
          <ac:picMkLst>
            <pc:docMk/>
            <pc:sldMk cId="2313252133" sldId="596"/>
            <ac:picMk id="9" creationId="{D4BE6EA1-6F11-1D6E-19E0-738C45133678}"/>
          </ac:picMkLst>
        </pc:picChg>
      </pc:sldChg>
      <pc:sldChg chg="addSp modSp new mod">
        <pc:chgData name="Arturo Suarez" userId="fd141c6dab5b1fdf" providerId="LiveId" clId="{255A604A-4E18-488F-9F89-904D79E5F1AD}" dt="2023-06-20T12:42:37.856" v="4927" actId="1076"/>
        <pc:sldMkLst>
          <pc:docMk/>
          <pc:sldMk cId="3572100999" sldId="597"/>
        </pc:sldMkLst>
        <pc:spChg chg="mod">
          <ac:chgData name="Arturo Suarez" userId="fd141c6dab5b1fdf" providerId="LiveId" clId="{255A604A-4E18-488F-9F89-904D79E5F1AD}" dt="2023-06-20T12:40:56.169" v="4860" actId="122"/>
          <ac:spMkLst>
            <pc:docMk/>
            <pc:sldMk cId="3572100999" sldId="597"/>
            <ac:spMk id="2" creationId="{EBB13B4E-8E22-D461-1D8E-237CDCF170B5}"/>
          </ac:spMkLst>
        </pc:spChg>
        <pc:spChg chg="add mod">
          <ac:chgData name="Arturo Suarez" userId="fd141c6dab5b1fdf" providerId="LiveId" clId="{255A604A-4E18-488F-9F89-904D79E5F1AD}" dt="2023-06-20T12:41:36.139" v="4923" actId="1035"/>
          <ac:spMkLst>
            <pc:docMk/>
            <pc:sldMk cId="3572100999" sldId="597"/>
            <ac:spMk id="3" creationId="{FF0DB3B4-D55C-6249-B1DA-BB7614F322C0}"/>
          </ac:spMkLst>
        </pc:spChg>
        <pc:picChg chg="add mod">
          <ac:chgData name="Arturo Suarez" userId="fd141c6dab5b1fdf" providerId="LiveId" clId="{255A604A-4E18-488F-9F89-904D79E5F1AD}" dt="2023-06-20T12:42:37.856" v="4927" actId="1076"/>
          <ac:picMkLst>
            <pc:docMk/>
            <pc:sldMk cId="3572100999" sldId="597"/>
            <ac:picMk id="5" creationId="{E56841BE-294D-E791-306A-8BE3962207B7}"/>
          </ac:picMkLst>
        </pc:picChg>
      </pc:sldChg>
      <pc:sldChg chg="addSp delSp modSp add mod">
        <pc:chgData name="Arturo Suarez" userId="fd141c6dab5b1fdf" providerId="LiveId" clId="{255A604A-4E18-488F-9F89-904D79E5F1AD}" dt="2023-06-20T12:43:35.209" v="4933" actId="1076"/>
        <pc:sldMkLst>
          <pc:docMk/>
          <pc:sldMk cId="4224832274" sldId="598"/>
        </pc:sldMkLst>
        <pc:spChg chg="del mod">
          <ac:chgData name="Arturo Suarez" userId="fd141c6dab5b1fdf" providerId="LiveId" clId="{255A604A-4E18-488F-9F89-904D79E5F1AD}" dt="2023-06-20T12:43:31.843" v="4932" actId="478"/>
          <ac:spMkLst>
            <pc:docMk/>
            <pc:sldMk cId="4224832274" sldId="598"/>
            <ac:spMk id="3" creationId="{FF0DB3B4-D55C-6249-B1DA-BB7614F322C0}"/>
          </ac:spMkLst>
        </pc:spChg>
        <pc:spChg chg="add mod">
          <ac:chgData name="Arturo Suarez" userId="fd141c6dab5b1fdf" providerId="LiveId" clId="{255A604A-4E18-488F-9F89-904D79E5F1AD}" dt="2023-06-20T12:43:35.209" v="4933" actId="1076"/>
          <ac:spMkLst>
            <pc:docMk/>
            <pc:sldMk cId="4224832274" sldId="598"/>
            <ac:spMk id="6" creationId="{D4388C92-E70A-82E4-7DF0-DBA85CC3F330}"/>
          </ac:spMkLst>
        </pc:spChg>
        <pc:picChg chg="del">
          <ac:chgData name="Arturo Suarez" userId="fd141c6dab5b1fdf" providerId="LiveId" clId="{255A604A-4E18-488F-9F89-904D79E5F1AD}" dt="2023-06-20T12:43:27.801" v="4929" actId="478"/>
          <ac:picMkLst>
            <pc:docMk/>
            <pc:sldMk cId="4224832274" sldId="598"/>
            <ac:picMk id="5" creationId="{E56841BE-294D-E791-306A-8BE3962207B7}"/>
          </ac:picMkLst>
        </pc:picChg>
      </pc:sldChg>
      <pc:sldChg chg="addSp modSp add mod">
        <pc:chgData name="Arturo Suarez" userId="fd141c6dab5b1fdf" providerId="LiveId" clId="{255A604A-4E18-488F-9F89-904D79E5F1AD}" dt="2023-06-20T12:46:35.396" v="4955" actId="1037"/>
        <pc:sldMkLst>
          <pc:docMk/>
          <pc:sldMk cId="1244573780" sldId="599"/>
        </pc:sldMkLst>
        <pc:spChg chg="mod">
          <ac:chgData name="Arturo Suarez" userId="fd141c6dab5b1fdf" providerId="LiveId" clId="{255A604A-4E18-488F-9F89-904D79E5F1AD}" dt="2023-06-20T12:46:35.396" v="4955" actId="1037"/>
          <ac:spMkLst>
            <pc:docMk/>
            <pc:sldMk cId="1244573780" sldId="599"/>
            <ac:spMk id="6" creationId="{D4388C92-E70A-82E4-7DF0-DBA85CC3F330}"/>
          </ac:spMkLst>
        </pc:spChg>
        <pc:picChg chg="add mod">
          <ac:chgData name="Arturo Suarez" userId="fd141c6dab5b1fdf" providerId="LiveId" clId="{255A604A-4E18-488F-9F89-904D79E5F1AD}" dt="2023-06-20T12:46:16.637" v="4939" actId="1076"/>
          <ac:picMkLst>
            <pc:docMk/>
            <pc:sldMk cId="1244573780" sldId="599"/>
            <ac:picMk id="3" creationId="{4F90C51D-9278-8378-3057-D9831E00F7E8}"/>
          </ac:picMkLst>
        </pc:picChg>
      </pc:sldChg>
      <pc:sldChg chg="addSp delSp modSp add mod">
        <pc:chgData name="Arturo Suarez" userId="fd141c6dab5b1fdf" providerId="LiveId" clId="{255A604A-4E18-488F-9F89-904D79E5F1AD}" dt="2023-06-20T13:35:00.850" v="4967" actId="14100"/>
        <pc:sldMkLst>
          <pc:docMk/>
          <pc:sldMk cId="1119975501" sldId="600"/>
        </pc:sldMkLst>
        <pc:spChg chg="add mod">
          <ac:chgData name="Arturo Suarez" userId="fd141c6dab5b1fdf" providerId="LiveId" clId="{255A604A-4E18-488F-9F89-904D79E5F1AD}" dt="2023-06-20T13:35:00.850" v="4967" actId="14100"/>
          <ac:spMkLst>
            <pc:docMk/>
            <pc:sldMk cId="1119975501" sldId="600"/>
            <ac:spMk id="5" creationId="{F4AEB59A-C97E-48DC-A17D-202FB3C2E2F6}"/>
          </ac:spMkLst>
        </pc:spChg>
        <pc:spChg chg="del">
          <ac:chgData name="Arturo Suarez" userId="fd141c6dab5b1fdf" providerId="LiveId" clId="{255A604A-4E18-488F-9F89-904D79E5F1AD}" dt="2023-06-20T13:33:42.052" v="4958" actId="478"/>
          <ac:spMkLst>
            <pc:docMk/>
            <pc:sldMk cId="1119975501" sldId="600"/>
            <ac:spMk id="6" creationId="{D4388C92-E70A-82E4-7DF0-DBA85CC3F330}"/>
          </ac:spMkLst>
        </pc:spChg>
        <pc:picChg chg="del">
          <ac:chgData name="Arturo Suarez" userId="fd141c6dab5b1fdf" providerId="LiveId" clId="{255A604A-4E18-488F-9F89-904D79E5F1AD}" dt="2023-06-20T13:33:39.353" v="4957" actId="478"/>
          <ac:picMkLst>
            <pc:docMk/>
            <pc:sldMk cId="1119975501" sldId="600"/>
            <ac:picMk id="3" creationId="{4F90C51D-9278-8378-3057-D9831E00F7E8}"/>
          </ac:picMkLst>
        </pc:picChg>
        <pc:picChg chg="add mod">
          <ac:chgData name="Arturo Suarez" userId="fd141c6dab5b1fdf" providerId="LiveId" clId="{255A604A-4E18-488F-9F89-904D79E5F1AD}" dt="2023-06-20T13:34:44.756" v="4964" actId="14100"/>
          <ac:picMkLst>
            <pc:docMk/>
            <pc:sldMk cId="1119975501" sldId="600"/>
            <ac:picMk id="8" creationId="{0B9206DC-D279-341D-2AB5-02365BA2B211}"/>
          </ac:picMkLst>
        </pc:picChg>
      </pc:sldChg>
      <pc:sldChg chg="addSp modSp new mod">
        <pc:chgData name="Arturo Suarez" userId="fd141c6dab5b1fdf" providerId="LiveId" clId="{255A604A-4E18-488F-9F89-904D79E5F1AD}" dt="2023-06-21T17:28:01.489" v="5492" actId="1076"/>
        <pc:sldMkLst>
          <pc:docMk/>
          <pc:sldMk cId="3753103173" sldId="601"/>
        </pc:sldMkLst>
        <pc:spChg chg="mod">
          <ac:chgData name="Arturo Suarez" userId="fd141c6dab5b1fdf" providerId="LiveId" clId="{255A604A-4E18-488F-9F89-904D79E5F1AD}" dt="2023-06-21T11:10:00.937" v="4993" actId="113"/>
          <ac:spMkLst>
            <pc:docMk/>
            <pc:sldMk cId="3753103173" sldId="601"/>
            <ac:spMk id="2" creationId="{BCF535F9-A483-5EB9-1A98-09C58E3F3B6E}"/>
          </ac:spMkLst>
        </pc:spChg>
        <pc:spChg chg="add mod">
          <ac:chgData name="Arturo Suarez" userId="fd141c6dab5b1fdf" providerId="LiveId" clId="{255A604A-4E18-488F-9F89-904D79E5F1AD}" dt="2023-06-21T17:26:39.079" v="5491" actId="14100"/>
          <ac:spMkLst>
            <pc:docMk/>
            <pc:sldMk cId="3753103173" sldId="601"/>
            <ac:spMk id="3" creationId="{3E811CE5-A8C3-E218-B965-82A75CBE8E87}"/>
          </ac:spMkLst>
        </pc:spChg>
        <pc:spChg chg="add mod">
          <ac:chgData name="Arturo Suarez" userId="fd141c6dab5b1fdf" providerId="LiveId" clId="{255A604A-4E18-488F-9F89-904D79E5F1AD}" dt="2023-06-21T11:12:38.114" v="5141" actId="14100"/>
          <ac:spMkLst>
            <pc:docMk/>
            <pc:sldMk cId="3753103173" sldId="601"/>
            <ac:spMk id="5" creationId="{4A13948C-0F8D-2AC0-BE11-F64AB6156254}"/>
          </ac:spMkLst>
        </pc:spChg>
        <pc:picChg chg="add mod">
          <ac:chgData name="Arturo Suarez" userId="fd141c6dab5b1fdf" providerId="LiveId" clId="{255A604A-4E18-488F-9F89-904D79E5F1AD}" dt="2023-06-21T17:28:01.489" v="5492" actId="1076"/>
          <ac:picMkLst>
            <pc:docMk/>
            <pc:sldMk cId="3753103173" sldId="601"/>
            <ac:picMk id="7" creationId="{DB8F8F8C-72F6-2CB2-AF6F-319EA8198BBF}"/>
          </ac:picMkLst>
        </pc:picChg>
      </pc:sldChg>
      <pc:sldChg chg="addSp modSp new mod">
        <pc:chgData name="Arturo Suarez" userId="fd141c6dab5b1fdf" providerId="LiveId" clId="{255A604A-4E18-488F-9F89-904D79E5F1AD}" dt="2023-06-21T11:16:40.125" v="5293" actId="1076"/>
        <pc:sldMkLst>
          <pc:docMk/>
          <pc:sldMk cId="2100379342" sldId="602"/>
        </pc:sldMkLst>
        <pc:spChg chg="mod">
          <ac:chgData name="Arturo Suarez" userId="fd141c6dab5b1fdf" providerId="LiveId" clId="{255A604A-4E18-488F-9F89-904D79E5F1AD}" dt="2023-06-21T11:15:04.527" v="5172" actId="113"/>
          <ac:spMkLst>
            <pc:docMk/>
            <pc:sldMk cId="2100379342" sldId="602"/>
            <ac:spMk id="2" creationId="{71966D30-0DB9-A850-DB4C-2DBB1DFF32B1}"/>
          </ac:spMkLst>
        </pc:spChg>
        <pc:spChg chg="add mod">
          <ac:chgData name="Arturo Suarez" userId="fd141c6dab5b1fdf" providerId="LiveId" clId="{255A604A-4E18-488F-9F89-904D79E5F1AD}" dt="2023-06-21T11:16:32.719" v="5292" actId="1076"/>
          <ac:spMkLst>
            <pc:docMk/>
            <pc:sldMk cId="2100379342" sldId="602"/>
            <ac:spMk id="4" creationId="{847167E0-9029-0B1F-B682-646FB5E58661}"/>
          </ac:spMkLst>
        </pc:spChg>
        <pc:spChg chg="add mod">
          <ac:chgData name="Arturo Suarez" userId="fd141c6dab5b1fdf" providerId="LiveId" clId="{255A604A-4E18-488F-9F89-904D79E5F1AD}" dt="2023-06-21T11:16:40.125" v="5293" actId="1076"/>
          <ac:spMkLst>
            <pc:docMk/>
            <pc:sldMk cId="2100379342" sldId="602"/>
            <ac:spMk id="5" creationId="{18699AC1-935E-716C-F79C-3FE4B2A9C938}"/>
          </ac:spMkLst>
        </pc:spChg>
      </pc:sldChg>
      <pc:sldChg chg="addSp delSp modSp new mod">
        <pc:chgData name="Arturo Suarez" userId="fd141c6dab5b1fdf" providerId="LiveId" clId="{255A604A-4E18-488F-9F89-904D79E5F1AD}" dt="2023-06-21T12:15:57.116" v="5354" actId="1076"/>
        <pc:sldMkLst>
          <pc:docMk/>
          <pc:sldMk cId="553192369" sldId="603"/>
        </pc:sldMkLst>
        <pc:spChg chg="mod">
          <ac:chgData name="Arturo Suarez" userId="fd141c6dab5b1fdf" providerId="LiveId" clId="{255A604A-4E18-488F-9F89-904D79E5F1AD}" dt="2023-06-21T12:09:26.253" v="5305" actId="122"/>
          <ac:spMkLst>
            <pc:docMk/>
            <pc:sldMk cId="553192369" sldId="603"/>
            <ac:spMk id="2" creationId="{6F755D31-DB5C-2875-1991-6AC24AE196A3}"/>
          </ac:spMkLst>
        </pc:spChg>
        <pc:spChg chg="add del mod">
          <ac:chgData name="Arturo Suarez" userId="fd141c6dab5b1fdf" providerId="LiveId" clId="{255A604A-4E18-488F-9F89-904D79E5F1AD}" dt="2023-06-21T12:15:20.591" v="5346" actId="478"/>
          <ac:spMkLst>
            <pc:docMk/>
            <pc:sldMk cId="553192369" sldId="603"/>
            <ac:spMk id="6" creationId="{6A0F3EED-DB9C-6E10-DF7C-A04CD0CB90B8}"/>
          </ac:spMkLst>
        </pc:spChg>
        <pc:spChg chg="add mod">
          <ac:chgData name="Arturo Suarez" userId="fd141c6dab5b1fdf" providerId="LiveId" clId="{255A604A-4E18-488F-9F89-904D79E5F1AD}" dt="2023-06-21T12:15:24.547" v="5347" actId="1076"/>
          <ac:spMkLst>
            <pc:docMk/>
            <pc:sldMk cId="553192369" sldId="603"/>
            <ac:spMk id="8" creationId="{65BE13E6-147A-2BD9-1C61-806119B74AA3}"/>
          </ac:spMkLst>
        </pc:spChg>
        <pc:spChg chg="add mod">
          <ac:chgData name="Arturo Suarez" userId="fd141c6dab5b1fdf" providerId="LiveId" clId="{255A604A-4E18-488F-9F89-904D79E5F1AD}" dt="2023-06-21T12:15:57.116" v="5354" actId="1076"/>
          <ac:spMkLst>
            <pc:docMk/>
            <pc:sldMk cId="553192369" sldId="603"/>
            <ac:spMk id="10" creationId="{B6FD1BE6-D2CF-F08D-76C4-F55463B7002E}"/>
          </ac:spMkLst>
        </pc:spChg>
        <pc:spChg chg="add mod">
          <ac:chgData name="Arturo Suarez" userId="fd141c6dab5b1fdf" providerId="LiveId" clId="{255A604A-4E18-488F-9F89-904D79E5F1AD}" dt="2023-06-21T12:15:52.295" v="5353" actId="1076"/>
          <ac:spMkLst>
            <pc:docMk/>
            <pc:sldMk cId="553192369" sldId="603"/>
            <ac:spMk id="12" creationId="{FF415F2C-F439-F678-6FFE-E0027848C5EB}"/>
          </ac:spMkLst>
        </pc:spChg>
        <pc:picChg chg="add del mod">
          <ac:chgData name="Arturo Suarez" userId="fd141c6dab5b1fdf" providerId="LiveId" clId="{255A604A-4E18-488F-9F89-904D79E5F1AD}" dt="2023-06-21T12:15:16.456" v="5345" actId="478"/>
          <ac:picMkLst>
            <pc:docMk/>
            <pc:sldMk cId="553192369" sldId="603"/>
            <ac:picMk id="4" creationId="{8E701D56-F770-594A-6434-D97547145808}"/>
          </ac:picMkLst>
        </pc:picChg>
        <pc:picChg chg="add mod">
          <ac:chgData name="Arturo Suarez" userId="fd141c6dab5b1fdf" providerId="LiveId" clId="{255A604A-4E18-488F-9F89-904D79E5F1AD}" dt="2023-06-21T12:15:43.379" v="5351" actId="1076"/>
          <ac:picMkLst>
            <pc:docMk/>
            <pc:sldMk cId="553192369" sldId="603"/>
            <ac:picMk id="11" creationId="{0D3D6F88-FA1E-9340-C35E-B2EB1809BF9E}"/>
          </ac:picMkLst>
        </pc:picChg>
      </pc:sldChg>
      <pc:sldChg chg="addSp modSp new mod">
        <pc:chgData name="Arturo Suarez" userId="fd141c6dab5b1fdf" providerId="LiveId" clId="{255A604A-4E18-488F-9F89-904D79E5F1AD}" dt="2023-06-21T12:11:57.437" v="5335" actId="1076"/>
        <pc:sldMkLst>
          <pc:docMk/>
          <pc:sldMk cId="1677150494" sldId="604"/>
        </pc:sldMkLst>
        <pc:spChg chg="mod">
          <ac:chgData name="Arturo Suarez" userId="fd141c6dab5b1fdf" providerId="LiveId" clId="{255A604A-4E18-488F-9F89-904D79E5F1AD}" dt="2023-06-21T12:11:12.253" v="5329" actId="122"/>
          <ac:spMkLst>
            <pc:docMk/>
            <pc:sldMk cId="1677150494" sldId="604"/>
            <ac:spMk id="2" creationId="{81DB53C2-B585-75AA-E821-B25E55B58396}"/>
          </ac:spMkLst>
        </pc:spChg>
        <pc:spChg chg="add mod">
          <ac:chgData name="Arturo Suarez" userId="fd141c6dab5b1fdf" providerId="LiveId" clId="{255A604A-4E18-488F-9F89-904D79E5F1AD}" dt="2023-06-21T12:11:25.269" v="5331" actId="1076"/>
          <ac:spMkLst>
            <pc:docMk/>
            <pc:sldMk cId="1677150494" sldId="604"/>
            <ac:spMk id="4" creationId="{1B459D59-22E5-5C09-0F2D-E18D38C6BA58}"/>
          </ac:spMkLst>
        </pc:spChg>
        <pc:picChg chg="add mod">
          <ac:chgData name="Arturo Suarez" userId="fd141c6dab5b1fdf" providerId="LiveId" clId="{255A604A-4E18-488F-9F89-904D79E5F1AD}" dt="2023-06-21T12:11:57.437" v="5335" actId="1076"/>
          <ac:picMkLst>
            <pc:docMk/>
            <pc:sldMk cId="1677150494" sldId="604"/>
            <ac:picMk id="6" creationId="{C6FDA42B-FD4A-E3AA-405D-5BECE4DAA1C8}"/>
          </ac:picMkLst>
        </pc:picChg>
      </pc:sldChg>
      <pc:sldChg chg="addSp modSp new mod">
        <pc:chgData name="Arturo Suarez" userId="fd141c6dab5b1fdf" providerId="LiveId" clId="{255A604A-4E18-488F-9F89-904D79E5F1AD}" dt="2023-06-21T19:36:55.069" v="5504" actId="1076"/>
        <pc:sldMkLst>
          <pc:docMk/>
          <pc:sldMk cId="451527173" sldId="605"/>
        </pc:sldMkLst>
        <pc:spChg chg="mod">
          <ac:chgData name="Arturo Suarez" userId="fd141c6dab5b1fdf" providerId="LiveId" clId="{255A604A-4E18-488F-9F89-904D79E5F1AD}" dt="2023-06-21T12:18:17.275" v="5363" actId="122"/>
          <ac:spMkLst>
            <pc:docMk/>
            <pc:sldMk cId="451527173" sldId="605"/>
            <ac:spMk id="2" creationId="{486E337F-77C9-F3D1-DF7A-091AE587C0BB}"/>
          </ac:spMkLst>
        </pc:spChg>
        <pc:spChg chg="add mod">
          <ac:chgData name="Arturo Suarez" userId="fd141c6dab5b1fdf" providerId="LiveId" clId="{255A604A-4E18-488F-9F89-904D79E5F1AD}" dt="2023-06-21T19:36:43.286" v="5501" actId="1076"/>
          <ac:spMkLst>
            <pc:docMk/>
            <pc:sldMk cId="451527173" sldId="605"/>
            <ac:spMk id="4" creationId="{759A69CA-28E4-E38B-B2C5-7701F6A967F5}"/>
          </ac:spMkLst>
        </pc:spChg>
        <pc:spChg chg="add mod">
          <ac:chgData name="Arturo Suarez" userId="fd141c6dab5b1fdf" providerId="LiveId" clId="{255A604A-4E18-488F-9F89-904D79E5F1AD}" dt="2023-06-21T19:36:51.097" v="5503" actId="1076"/>
          <ac:spMkLst>
            <pc:docMk/>
            <pc:sldMk cId="451527173" sldId="605"/>
            <ac:spMk id="5" creationId="{522ACD0A-DA80-2CA4-AA29-5C57320BE5B1}"/>
          </ac:spMkLst>
        </pc:spChg>
        <pc:picChg chg="add mod">
          <ac:chgData name="Arturo Suarez" userId="fd141c6dab5b1fdf" providerId="LiveId" clId="{255A604A-4E18-488F-9F89-904D79E5F1AD}" dt="2023-06-21T19:36:55.069" v="5504" actId="1076"/>
          <ac:picMkLst>
            <pc:docMk/>
            <pc:sldMk cId="451527173" sldId="605"/>
            <ac:picMk id="6" creationId="{892D023E-438A-3978-7502-3091AD95956F}"/>
          </ac:picMkLst>
        </pc:picChg>
      </pc:sldChg>
      <pc:sldChg chg="addSp modSp new mod">
        <pc:chgData name="Arturo Suarez" userId="fd141c6dab5b1fdf" providerId="LiveId" clId="{255A604A-4E18-488F-9F89-904D79E5F1AD}" dt="2023-06-21T19:22:12.335" v="5494" actId="1076"/>
        <pc:sldMkLst>
          <pc:docMk/>
          <pc:sldMk cId="1929615495" sldId="606"/>
        </pc:sldMkLst>
        <pc:spChg chg="mod">
          <ac:chgData name="Arturo Suarez" userId="fd141c6dab5b1fdf" providerId="LiveId" clId="{255A604A-4E18-488F-9F89-904D79E5F1AD}" dt="2023-06-21T12:25:09.990" v="5384" actId="122"/>
          <ac:spMkLst>
            <pc:docMk/>
            <pc:sldMk cId="1929615495" sldId="606"/>
            <ac:spMk id="2" creationId="{181FE47E-AC24-69DD-1E1D-847477F5033E}"/>
          </ac:spMkLst>
        </pc:spChg>
        <pc:spChg chg="add mod">
          <ac:chgData name="Arturo Suarez" userId="fd141c6dab5b1fdf" providerId="LiveId" clId="{255A604A-4E18-488F-9F89-904D79E5F1AD}" dt="2023-06-21T12:25:02.120" v="5370" actId="1076"/>
          <ac:spMkLst>
            <pc:docMk/>
            <pc:sldMk cId="1929615495" sldId="606"/>
            <ac:spMk id="4" creationId="{B12AF302-4798-D0F3-7C3A-FCE82FB20A6E}"/>
          </ac:spMkLst>
        </pc:spChg>
        <pc:picChg chg="add mod">
          <ac:chgData name="Arturo Suarez" userId="fd141c6dab5b1fdf" providerId="LiveId" clId="{255A604A-4E18-488F-9F89-904D79E5F1AD}" dt="2023-06-21T19:22:12.335" v="5494" actId="1076"/>
          <ac:picMkLst>
            <pc:docMk/>
            <pc:sldMk cId="1929615495" sldId="606"/>
            <ac:picMk id="6" creationId="{EF6F187E-F416-1F0F-45B6-7C1F86FE0698}"/>
          </ac:picMkLst>
        </pc:picChg>
      </pc:sldChg>
      <pc:sldChg chg="addSp modSp new mod">
        <pc:chgData name="Arturo Suarez" userId="fd141c6dab5b1fdf" providerId="LiveId" clId="{255A604A-4E18-488F-9F89-904D79E5F1AD}" dt="2023-06-21T12:34:44.027" v="5408" actId="122"/>
        <pc:sldMkLst>
          <pc:docMk/>
          <pc:sldMk cId="4042246988" sldId="607"/>
        </pc:sldMkLst>
        <pc:spChg chg="mod">
          <ac:chgData name="Arturo Suarez" userId="fd141c6dab5b1fdf" providerId="LiveId" clId="{255A604A-4E18-488F-9F89-904D79E5F1AD}" dt="2023-06-21T12:34:44.027" v="5408" actId="122"/>
          <ac:spMkLst>
            <pc:docMk/>
            <pc:sldMk cId="4042246988" sldId="607"/>
            <ac:spMk id="2" creationId="{C597726D-72AE-5FA1-0D6A-E2325F14316B}"/>
          </ac:spMkLst>
        </pc:spChg>
        <pc:spChg chg="add mod">
          <ac:chgData name="Arturo Suarez" userId="fd141c6dab5b1fdf" providerId="LiveId" clId="{255A604A-4E18-488F-9F89-904D79E5F1AD}" dt="2023-06-21T12:33:23.308" v="5406" actId="14100"/>
          <ac:spMkLst>
            <pc:docMk/>
            <pc:sldMk cId="4042246988" sldId="607"/>
            <ac:spMk id="4" creationId="{8B281CFB-224C-D0C0-F10D-A100DFA29623}"/>
          </ac:spMkLst>
        </pc:spChg>
        <pc:spChg chg="add mod">
          <ac:chgData name="Arturo Suarez" userId="fd141c6dab5b1fdf" providerId="LiveId" clId="{255A604A-4E18-488F-9F89-904D79E5F1AD}" dt="2023-06-21T12:33:27.095" v="5407" actId="1076"/>
          <ac:spMkLst>
            <pc:docMk/>
            <pc:sldMk cId="4042246988" sldId="607"/>
            <ac:spMk id="6" creationId="{E3B89E6E-EF91-90CE-0422-EDC73D01AC86}"/>
          </ac:spMkLst>
        </pc:spChg>
      </pc:sldChg>
      <pc:sldChg chg="addSp modSp new mod">
        <pc:chgData name="Arturo Suarez" userId="fd141c6dab5b1fdf" providerId="LiveId" clId="{255A604A-4E18-488F-9F89-904D79E5F1AD}" dt="2023-06-21T13:02:56.568" v="5489" actId="1076"/>
        <pc:sldMkLst>
          <pc:docMk/>
          <pc:sldMk cId="463324773" sldId="608"/>
        </pc:sldMkLst>
        <pc:spChg chg="mod">
          <ac:chgData name="Arturo Suarez" userId="fd141c6dab5b1fdf" providerId="LiveId" clId="{255A604A-4E18-488F-9F89-904D79E5F1AD}" dt="2023-06-21T12:59:19.787" v="5437" actId="122"/>
          <ac:spMkLst>
            <pc:docMk/>
            <pc:sldMk cId="463324773" sldId="608"/>
            <ac:spMk id="2" creationId="{81BA5F6D-2D8C-6024-AD61-0D088F6AD629}"/>
          </ac:spMkLst>
        </pc:spChg>
        <pc:spChg chg="add mod">
          <ac:chgData name="Arturo Suarez" userId="fd141c6dab5b1fdf" providerId="LiveId" clId="{255A604A-4E18-488F-9F89-904D79E5F1AD}" dt="2023-06-21T13:02:56.568" v="5489" actId="1076"/>
          <ac:spMkLst>
            <pc:docMk/>
            <pc:sldMk cId="463324773" sldId="608"/>
            <ac:spMk id="4" creationId="{E71DB723-4374-31BC-87E8-2DFB0DE98F34}"/>
          </ac:spMkLst>
        </pc:spChg>
        <pc:picChg chg="add mod">
          <ac:chgData name="Arturo Suarez" userId="fd141c6dab5b1fdf" providerId="LiveId" clId="{255A604A-4E18-488F-9F89-904D79E5F1AD}" dt="2023-06-21T13:02:27.957" v="5485" actId="1076"/>
          <ac:picMkLst>
            <pc:docMk/>
            <pc:sldMk cId="463324773" sldId="608"/>
            <ac:picMk id="6" creationId="{3F4DBEA0-9A66-87A2-8574-2872CE60A937}"/>
          </ac:picMkLst>
        </pc:picChg>
        <pc:picChg chg="add mod">
          <ac:chgData name="Arturo Suarez" userId="fd141c6dab5b1fdf" providerId="LiveId" clId="{255A604A-4E18-488F-9F89-904D79E5F1AD}" dt="2023-06-21T13:02:51.597" v="5488" actId="1076"/>
          <ac:picMkLst>
            <pc:docMk/>
            <pc:sldMk cId="463324773" sldId="608"/>
            <ac:picMk id="8" creationId="{C7DCF06D-A17E-F5E7-0F54-6A7BEE9D26BD}"/>
          </ac:picMkLst>
        </pc:picChg>
      </pc:sldChg>
      <pc:sldChg chg="addSp modSp new mod">
        <pc:chgData name="Arturo Suarez" userId="fd141c6dab5b1fdf" providerId="LiveId" clId="{255A604A-4E18-488F-9F89-904D79E5F1AD}" dt="2023-06-21T13:00:31.737" v="5472" actId="1076"/>
        <pc:sldMkLst>
          <pc:docMk/>
          <pc:sldMk cId="2290822496" sldId="609"/>
        </pc:sldMkLst>
        <pc:spChg chg="mod">
          <ac:chgData name="Arturo Suarez" userId="fd141c6dab5b1fdf" providerId="LiveId" clId="{255A604A-4E18-488F-9F89-904D79E5F1AD}" dt="2023-06-21T12:59:36.926" v="5464" actId="122"/>
          <ac:spMkLst>
            <pc:docMk/>
            <pc:sldMk cId="2290822496" sldId="609"/>
            <ac:spMk id="2" creationId="{40AA4535-9206-BB4F-7B92-35A9CB33FCFC}"/>
          </ac:spMkLst>
        </pc:spChg>
        <pc:spChg chg="add mod">
          <ac:chgData name="Arturo Suarez" userId="fd141c6dab5b1fdf" providerId="LiveId" clId="{255A604A-4E18-488F-9F89-904D79E5F1AD}" dt="2023-06-21T13:00:02.847" v="5468" actId="14100"/>
          <ac:spMkLst>
            <pc:docMk/>
            <pc:sldMk cId="2290822496" sldId="609"/>
            <ac:spMk id="4" creationId="{75842C64-6EFE-8D0F-2245-DA6AEF268B88}"/>
          </ac:spMkLst>
        </pc:spChg>
        <pc:spChg chg="add mod">
          <ac:chgData name="Arturo Suarez" userId="fd141c6dab5b1fdf" providerId="LiveId" clId="{255A604A-4E18-488F-9F89-904D79E5F1AD}" dt="2023-06-21T13:00:31.737" v="5472" actId="1076"/>
          <ac:spMkLst>
            <pc:docMk/>
            <pc:sldMk cId="2290822496" sldId="609"/>
            <ac:spMk id="6" creationId="{76B8F79D-486F-48BF-6C08-D116BF1C2442}"/>
          </ac:spMkLst>
        </pc:spChg>
      </pc:sldChg>
      <pc:sldChg chg="addSp modSp new mod">
        <pc:chgData name="Arturo Suarez" userId="fd141c6dab5b1fdf" providerId="LiveId" clId="{255A604A-4E18-488F-9F89-904D79E5F1AD}" dt="2023-06-21T13:02:15.033" v="5484" actId="1076"/>
        <pc:sldMkLst>
          <pc:docMk/>
          <pc:sldMk cId="1941345274" sldId="610"/>
        </pc:sldMkLst>
        <pc:spChg chg="mod">
          <ac:chgData name="Arturo Suarez" userId="fd141c6dab5b1fdf" providerId="LiveId" clId="{255A604A-4E18-488F-9F89-904D79E5F1AD}" dt="2023-06-21T13:00:58.868" v="5480" actId="122"/>
          <ac:spMkLst>
            <pc:docMk/>
            <pc:sldMk cId="1941345274" sldId="610"/>
            <ac:spMk id="2" creationId="{7017701E-17EE-08F0-620C-232720FB0A9E}"/>
          </ac:spMkLst>
        </pc:spChg>
        <pc:spChg chg="add mod">
          <ac:chgData name="Arturo Suarez" userId="fd141c6dab5b1fdf" providerId="LiveId" clId="{255A604A-4E18-488F-9F89-904D79E5F1AD}" dt="2023-06-21T13:01:47.511" v="5482" actId="1076"/>
          <ac:spMkLst>
            <pc:docMk/>
            <pc:sldMk cId="1941345274" sldId="610"/>
            <ac:spMk id="4" creationId="{56734317-9DFE-7F8B-047C-0DAE047D4871}"/>
          </ac:spMkLst>
        </pc:spChg>
        <pc:spChg chg="add mod">
          <ac:chgData name="Arturo Suarez" userId="fd141c6dab5b1fdf" providerId="LiveId" clId="{255A604A-4E18-488F-9F89-904D79E5F1AD}" dt="2023-06-21T13:02:15.033" v="5484" actId="1076"/>
          <ac:spMkLst>
            <pc:docMk/>
            <pc:sldMk cId="1941345274" sldId="610"/>
            <ac:spMk id="6" creationId="{FF6830D5-43E8-6851-4B9A-BC2535245E70}"/>
          </ac:spMkLst>
        </pc:spChg>
      </pc:sldChg>
      <pc:sldChg chg="addSp delSp modSp new mod">
        <pc:chgData name="Arturo Suarez" userId="fd141c6dab5b1fdf" providerId="LiveId" clId="{255A604A-4E18-488F-9F89-904D79E5F1AD}" dt="2023-06-23T15:29:26.067" v="5570" actId="20577"/>
        <pc:sldMkLst>
          <pc:docMk/>
          <pc:sldMk cId="3126602865" sldId="611"/>
        </pc:sldMkLst>
        <pc:spChg chg="mod">
          <ac:chgData name="Arturo Suarez" userId="fd141c6dab5b1fdf" providerId="LiveId" clId="{255A604A-4E18-488F-9F89-904D79E5F1AD}" dt="2023-06-23T14:32:01.332" v="5511" actId="14100"/>
          <ac:spMkLst>
            <pc:docMk/>
            <pc:sldMk cId="3126602865" sldId="611"/>
            <ac:spMk id="2" creationId="{1925CC5D-62E0-E168-D0CA-E4AB90539660}"/>
          </ac:spMkLst>
        </pc:spChg>
        <pc:spChg chg="add del">
          <ac:chgData name="Arturo Suarez" userId="fd141c6dab5b1fdf" providerId="LiveId" clId="{255A604A-4E18-488F-9F89-904D79E5F1AD}" dt="2023-06-23T14:31:45.931" v="5507" actId="22"/>
          <ac:spMkLst>
            <pc:docMk/>
            <pc:sldMk cId="3126602865" sldId="611"/>
            <ac:spMk id="4" creationId="{205A3BD9-0E20-6D7D-650F-3C47FDD88630}"/>
          </ac:spMkLst>
        </pc:spChg>
        <pc:spChg chg="add mod">
          <ac:chgData name="Arturo Suarez" userId="fd141c6dab5b1fdf" providerId="LiveId" clId="{255A604A-4E18-488F-9F89-904D79E5F1AD}" dt="2023-06-23T15:17:31.364" v="5569" actId="1076"/>
          <ac:spMkLst>
            <pc:docMk/>
            <pc:sldMk cId="3126602865" sldId="611"/>
            <ac:spMk id="6" creationId="{E1C16BF6-E168-B167-4C5F-0BEE01AB33DB}"/>
          </ac:spMkLst>
        </pc:spChg>
        <pc:spChg chg="add mod">
          <ac:chgData name="Arturo Suarez" userId="fd141c6dab5b1fdf" providerId="LiveId" clId="{255A604A-4E18-488F-9F89-904D79E5F1AD}" dt="2023-06-23T15:17:16.393" v="5568" actId="1076"/>
          <ac:spMkLst>
            <pc:docMk/>
            <pc:sldMk cId="3126602865" sldId="611"/>
            <ac:spMk id="8" creationId="{E410F402-7E96-6446-FB5E-6FCFC04555DB}"/>
          </ac:spMkLst>
        </pc:spChg>
        <pc:spChg chg="add mod">
          <ac:chgData name="Arturo Suarez" userId="fd141c6dab5b1fdf" providerId="LiveId" clId="{255A604A-4E18-488F-9F89-904D79E5F1AD}" dt="2023-06-23T15:29:26.067" v="5570" actId="20577"/>
          <ac:spMkLst>
            <pc:docMk/>
            <pc:sldMk cId="3126602865" sldId="611"/>
            <ac:spMk id="10" creationId="{566C3C33-DE39-DFCC-62A0-E0CC68D96219}"/>
          </ac:spMkLst>
        </pc:spChg>
        <pc:spChg chg="add del mod">
          <ac:chgData name="Arturo Suarez" userId="fd141c6dab5b1fdf" providerId="LiveId" clId="{255A604A-4E18-488F-9F89-904D79E5F1AD}" dt="2023-06-23T15:14:30.850" v="5550" actId="21"/>
          <ac:spMkLst>
            <pc:docMk/>
            <pc:sldMk cId="3126602865" sldId="611"/>
            <ac:spMk id="12" creationId="{E22719D9-ED34-D5E9-2437-4351C7647498}"/>
          </ac:spMkLst>
        </pc:spChg>
        <pc:spChg chg="add del">
          <ac:chgData name="Arturo Suarez" userId="fd141c6dab5b1fdf" providerId="LiveId" clId="{255A604A-4E18-488F-9F89-904D79E5F1AD}" dt="2023-06-23T14:37:39.639" v="5544"/>
          <ac:spMkLst>
            <pc:docMk/>
            <pc:sldMk cId="3126602865" sldId="611"/>
            <ac:spMk id="13" creationId="{DAB0983D-FB7D-E5EC-DDEF-19240646452A}"/>
          </ac:spMkLst>
        </pc:spChg>
        <pc:spChg chg="add del mod">
          <ac:chgData name="Arturo Suarez" userId="fd141c6dab5b1fdf" providerId="LiveId" clId="{255A604A-4E18-488F-9F89-904D79E5F1AD}" dt="2023-06-23T15:14:30.850" v="5550" actId="21"/>
          <ac:spMkLst>
            <pc:docMk/>
            <pc:sldMk cId="3126602865" sldId="611"/>
            <ac:spMk id="15" creationId="{AA54C2CA-10BA-D82C-83CA-8CA2BFDBFFC7}"/>
          </ac:spMkLst>
        </pc:spChg>
      </pc:sldChg>
      <pc:sldChg chg="addSp delSp modSp new mod">
        <pc:chgData name="Arturo Suarez" userId="fd141c6dab5b1fdf" providerId="LiveId" clId="{255A604A-4E18-488F-9F89-904D79E5F1AD}" dt="2023-06-23T15:15:19.770" v="5560" actId="1076"/>
        <pc:sldMkLst>
          <pc:docMk/>
          <pc:sldMk cId="596320223" sldId="612"/>
        </pc:sldMkLst>
        <pc:spChg chg="del mod">
          <ac:chgData name="Arturo Suarez" userId="fd141c6dab5b1fdf" providerId="LiveId" clId="{255A604A-4E18-488F-9F89-904D79E5F1AD}" dt="2023-06-23T15:14:43.800" v="5554" actId="478"/>
          <ac:spMkLst>
            <pc:docMk/>
            <pc:sldMk cId="596320223" sldId="612"/>
            <ac:spMk id="2" creationId="{53056E44-F9C7-0DA0-7675-720DA50D7669}"/>
          </ac:spMkLst>
        </pc:spChg>
        <pc:spChg chg="add mod">
          <ac:chgData name="Arturo Suarez" userId="fd141c6dab5b1fdf" providerId="LiveId" clId="{255A604A-4E18-488F-9F89-904D79E5F1AD}" dt="2023-06-23T15:15:10.351" v="5559" actId="1076"/>
          <ac:spMkLst>
            <pc:docMk/>
            <pc:sldMk cId="596320223" sldId="612"/>
            <ac:spMk id="3" creationId="{01A55B46-5930-8854-E544-943389E2BDD8}"/>
          </ac:spMkLst>
        </pc:spChg>
        <pc:spChg chg="add mod">
          <ac:chgData name="Arturo Suarez" userId="fd141c6dab5b1fdf" providerId="LiveId" clId="{255A604A-4E18-488F-9F89-904D79E5F1AD}" dt="2023-06-23T15:15:19.770" v="5560" actId="1076"/>
          <ac:spMkLst>
            <pc:docMk/>
            <pc:sldMk cId="596320223" sldId="612"/>
            <ac:spMk id="4" creationId="{E19DD693-6A07-2F04-C737-9F94E38AFA5B}"/>
          </ac:spMkLst>
        </pc:spChg>
        <pc:spChg chg="add mod">
          <ac:chgData name="Arturo Suarez" userId="fd141c6dab5b1fdf" providerId="LiveId" clId="{255A604A-4E18-488F-9F89-904D79E5F1AD}" dt="2023-06-23T15:14:44.201" v="5555"/>
          <ac:spMkLst>
            <pc:docMk/>
            <pc:sldMk cId="596320223" sldId="612"/>
            <ac:spMk id="5" creationId="{D3642FA1-A68A-9DCF-7D0E-ED968E7C7D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43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77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46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16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50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35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51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91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482600" y="1723284"/>
            <a:ext cx="94976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CSS GRID LAYOUT</a:t>
            </a:r>
            <a:endParaRPr lang="es-ES" sz="44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70175" y="4413116"/>
            <a:ext cx="972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REGIONAL NORTE DE SANTANDER</a:t>
            </a:r>
          </a:p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Centro de la industria, la empresa y los servicios – CIES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C2B71-4A0E-DDC0-48EE-4B8D83E6F7D7}"/>
              </a:ext>
            </a:extLst>
          </p:cNvPr>
          <p:cNvSpPr txBox="1"/>
          <p:nvPr/>
        </p:nvSpPr>
        <p:spPr>
          <a:xfrm>
            <a:off x="6929119" y="5701592"/>
            <a:ext cx="426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Instructor: Carlos Arturo Barrientos Suarez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BA5F-5BF8-4F22-12FF-B22A03A7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5EDB-447A-F817-CB84-AFBCA279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85" y="3048337"/>
            <a:ext cx="7087214" cy="3444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16D79-8CF3-2DCF-50EB-2CDA2FF0698D}"/>
              </a:ext>
            </a:extLst>
          </p:cNvPr>
          <p:cNvSpPr txBox="1"/>
          <p:nvPr/>
        </p:nvSpPr>
        <p:spPr>
          <a:xfrm>
            <a:off x="838200" y="2106602"/>
            <a:ext cx="2709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row-gap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6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3CF1-401B-4C8C-7FDF-880CFB12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B06BC-FD9A-3C48-42A5-868F1F23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869" y="3119894"/>
            <a:ext cx="7064352" cy="3444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DCD5F-AC35-E549-DEF9-A3F92B59712E}"/>
              </a:ext>
            </a:extLst>
          </p:cNvPr>
          <p:cNvSpPr txBox="1"/>
          <p:nvPr/>
        </p:nvSpPr>
        <p:spPr>
          <a:xfrm>
            <a:off x="838200" y="1989411"/>
            <a:ext cx="2878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 100px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14D3-A453-9A49-46FB-B4D5E9D5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Lines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53DD8-2AEC-38A5-3466-C0C1098A3F18}"/>
              </a:ext>
            </a:extLst>
          </p:cNvPr>
          <p:cNvSpPr txBox="1"/>
          <p:nvPr/>
        </p:nvSpPr>
        <p:spPr>
          <a:xfrm>
            <a:off x="162791" y="1586781"/>
            <a:ext cx="889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líneas entre columnas se llaman columna </a:t>
            </a:r>
            <a:r>
              <a:rPr lang="es-ES" sz="2400" dirty="0" err="1"/>
              <a:t>Lines</a:t>
            </a:r>
            <a:r>
              <a:rPr lang="es-ES" sz="2400" dirty="0"/>
              <a:t>.</a:t>
            </a:r>
          </a:p>
          <a:p>
            <a:r>
              <a:rPr lang="es-ES" sz="2400" dirty="0"/>
              <a:t>Las líneas entre filas se llaman </a:t>
            </a:r>
            <a:r>
              <a:rPr lang="es-ES" sz="2400" dirty="0" err="1"/>
              <a:t>Row</a:t>
            </a:r>
            <a:r>
              <a:rPr lang="es-ES" sz="2400" dirty="0"/>
              <a:t> </a:t>
            </a:r>
            <a:r>
              <a:rPr lang="es-ES" sz="2400" dirty="0" err="1"/>
              <a:t>Lines</a:t>
            </a:r>
            <a:r>
              <a:rPr lang="es-ES" sz="2400" dirty="0"/>
              <a:t>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9074D-DB3A-6D76-7CFF-FFB57891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596" y="1867336"/>
            <a:ext cx="56673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2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6B9-5BBF-159A-7FC6-6CEEE140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Lines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9543E-E6E2-850E-C472-789632C6B94C}"/>
              </a:ext>
            </a:extLst>
          </p:cNvPr>
          <p:cNvSpPr txBox="1"/>
          <p:nvPr/>
        </p:nvSpPr>
        <p:spPr>
          <a:xfrm>
            <a:off x="838200" y="1690688"/>
            <a:ext cx="10622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las propiedades </a:t>
            </a:r>
            <a:r>
              <a:rPr lang="es-CO" sz="2400" dirty="0" err="1"/>
              <a:t>grid</a:t>
            </a:r>
            <a:r>
              <a:rPr lang="es-CO" sz="2400" dirty="0"/>
              <a:t>-columna-</a:t>
            </a:r>
            <a:r>
              <a:rPr lang="es-CO" sz="2400" dirty="0" err="1"/>
              <a:t>start</a:t>
            </a:r>
            <a:r>
              <a:rPr lang="es-CO" sz="2400" dirty="0"/>
              <a:t> y </a:t>
            </a:r>
            <a:r>
              <a:rPr lang="es-CO" sz="2400" dirty="0" err="1"/>
              <a:t>grid</a:t>
            </a:r>
            <a:r>
              <a:rPr lang="es-CO" sz="2400" dirty="0"/>
              <a:t>-columna-</a:t>
            </a:r>
            <a:r>
              <a:rPr lang="es-CO" sz="2400" dirty="0" err="1"/>
              <a:t>end</a:t>
            </a:r>
            <a:r>
              <a:rPr lang="es-CO" sz="2400" dirty="0"/>
              <a:t> podemos colocar un elemento entre dos líneas de columnas del </a:t>
            </a:r>
            <a:r>
              <a:rPr lang="es-CO" sz="2400" dirty="0" err="1"/>
              <a:t>grid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70462-5E28-F329-3C5C-FAE23EEE5091}"/>
              </a:ext>
            </a:extLst>
          </p:cNvPr>
          <p:cNvSpPr txBox="1"/>
          <p:nvPr/>
        </p:nvSpPr>
        <p:spPr>
          <a:xfrm>
            <a:off x="838200" y="2828835"/>
            <a:ext cx="3561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grid-column-start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grid-column-end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8A4C9-7DA2-D430-7216-AB56A3CE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98" y="3724505"/>
            <a:ext cx="7110076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6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686D-B3A9-5E80-285A-DC2265A8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Lines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8C5E3-5950-FE51-959A-004B35877468}"/>
              </a:ext>
            </a:extLst>
          </p:cNvPr>
          <p:cNvSpPr txBox="1"/>
          <p:nvPr/>
        </p:nvSpPr>
        <p:spPr>
          <a:xfrm>
            <a:off x="550720" y="1728846"/>
            <a:ext cx="953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las propiedades </a:t>
            </a:r>
            <a:r>
              <a:rPr lang="es-CO" sz="2400" dirty="0" err="1"/>
              <a:t>grid-row-start</a:t>
            </a:r>
            <a:r>
              <a:rPr lang="es-CO" sz="2400" dirty="0"/>
              <a:t> y </a:t>
            </a:r>
            <a:r>
              <a:rPr lang="es-CO" sz="2400" dirty="0" err="1"/>
              <a:t>grid-row-end</a:t>
            </a:r>
            <a:r>
              <a:rPr lang="es-CO" sz="2400" dirty="0"/>
              <a:t> podemos colocar un elemento entre dos líneas de filas del </a:t>
            </a:r>
            <a:r>
              <a:rPr lang="es-CO" sz="2400" dirty="0" err="1"/>
              <a:t>grid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76CD8-6079-AD9B-D197-52B9960F3232}"/>
              </a:ext>
            </a:extLst>
          </p:cNvPr>
          <p:cNvSpPr txBox="1"/>
          <p:nvPr/>
        </p:nvSpPr>
        <p:spPr>
          <a:xfrm>
            <a:off x="838200" y="3108220"/>
            <a:ext cx="3048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grid-row-start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grid-row-end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5ED-1343-7C68-ECE7-731015A5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51" y="3825644"/>
            <a:ext cx="7110076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1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EEB0-96A7-9D39-9FCF-85666C61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Container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7C95D-C44C-16CA-A564-CB446574A65B}"/>
              </a:ext>
            </a:extLst>
          </p:cNvPr>
          <p:cNvSpPr txBox="1"/>
          <p:nvPr/>
        </p:nvSpPr>
        <p:spPr>
          <a:xfrm>
            <a:off x="914399" y="1600200"/>
            <a:ext cx="10203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Para que un elemento sea un </a:t>
            </a:r>
            <a:r>
              <a:rPr lang="es-CO" sz="2400" dirty="0" err="1"/>
              <a:t>Grid</a:t>
            </a:r>
            <a:r>
              <a:rPr lang="es-CO" sz="2400" dirty="0"/>
              <a:t> Container tenemos que ponerle la propiedad </a:t>
            </a:r>
            <a:r>
              <a:rPr lang="es-CO" sz="2400" dirty="0" err="1"/>
              <a:t>display</a:t>
            </a:r>
            <a:r>
              <a:rPr lang="es-CO" sz="2400" dirty="0"/>
              <a:t> a </a:t>
            </a:r>
            <a:r>
              <a:rPr lang="es-CO" sz="2400" dirty="0" err="1"/>
              <a:t>grid</a:t>
            </a:r>
            <a:r>
              <a:rPr lang="es-CO" sz="2400" dirty="0"/>
              <a:t> o </a:t>
            </a:r>
            <a:r>
              <a:rPr lang="es-CO" sz="2400" dirty="0" err="1"/>
              <a:t>inline-grid</a:t>
            </a:r>
            <a:r>
              <a:rPr lang="es-CO" sz="2400" dirty="0"/>
              <a:t>.</a:t>
            </a:r>
          </a:p>
          <a:p>
            <a:r>
              <a:rPr lang="es-CO" sz="2400" dirty="0"/>
              <a:t>Un </a:t>
            </a:r>
            <a:r>
              <a:rPr lang="es-CO" sz="2400" dirty="0" err="1"/>
              <a:t>grid</a:t>
            </a:r>
            <a:r>
              <a:rPr lang="es-CO" sz="2400" dirty="0"/>
              <a:t> container consiste en una cuadrícula de elementos dentro de columnas y filas.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EB84A-C224-4C07-F210-8F0F2467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" y="3688141"/>
            <a:ext cx="9723963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56C9-6E08-C60E-12C5-FBAC66AC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grid-template-columns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1262E-D949-DBF1-6FEF-D82858BEDB52}"/>
              </a:ext>
            </a:extLst>
          </p:cNvPr>
          <p:cNvSpPr txBox="1"/>
          <p:nvPr/>
        </p:nvSpPr>
        <p:spPr>
          <a:xfrm>
            <a:off x="639040" y="1534191"/>
            <a:ext cx="11242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La propiedad </a:t>
            </a:r>
            <a:r>
              <a:rPr lang="es-CO" sz="2400" dirty="0" err="1"/>
              <a:t>grid-template-columns</a:t>
            </a:r>
            <a:r>
              <a:rPr lang="es-CO" sz="2400" dirty="0"/>
              <a:t> define el número de columnas en tu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, y puede definir el ancho de cada columna.</a:t>
            </a:r>
          </a:p>
          <a:p>
            <a:r>
              <a:rPr lang="es-CO" sz="2400" dirty="0"/>
              <a:t>El valor es una lista de valores separados donde cada valor define el ancho de la columna.</a:t>
            </a:r>
          </a:p>
          <a:p>
            <a:r>
              <a:rPr lang="es-CO" sz="2400" dirty="0"/>
              <a:t>Si quieres un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 con cuatro columnas puedes especificar el </a:t>
            </a:r>
            <a:r>
              <a:rPr lang="es-CO" sz="2400" dirty="0" err="1"/>
              <a:t>width</a:t>
            </a:r>
            <a:r>
              <a:rPr lang="es-CO" sz="2400" dirty="0"/>
              <a:t> para cada columna o poner “auto” si queremos que todas tengan el mismo </a:t>
            </a:r>
            <a:r>
              <a:rPr lang="es-CO" sz="2400" dirty="0" err="1"/>
              <a:t>width</a:t>
            </a:r>
            <a:r>
              <a:rPr lang="es-CO" sz="2400" dirty="0"/>
              <a:t>.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DF1E7-F867-E99D-EC1B-F18CC64ABB1A}"/>
              </a:ext>
            </a:extLst>
          </p:cNvPr>
          <p:cNvSpPr txBox="1"/>
          <p:nvPr/>
        </p:nvSpPr>
        <p:spPr>
          <a:xfrm>
            <a:off x="838200" y="574617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Si tienes más de 4 elementos el </a:t>
            </a:r>
            <a:r>
              <a:rPr lang="es-CO" sz="2400" dirty="0" err="1"/>
              <a:t>grid</a:t>
            </a:r>
            <a:r>
              <a:rPr lang="es-CO" sz="2400" dirty="0"/>
              <a:t> automáticamente añadirá otra fila nueva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B7AF4-3450-BA4E-57A4-4B56854C816D}"/>
              </a:ext>
            </a:extLst>
          </p:cNvPr>
          <p:cNvSpPr txBox="1"/>
          <p:nvPr/>
        </p:nvSpPr>
        <p:spPr>
          <a:xfrm>
            <a:off x="2974397" y="4123480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grid-template-columns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4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52D9-4590-3852-AFF7-80035270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grid-template-columns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D6163-11CB-BCF6-7137-8745BFAE5236}"/>
              </a:ext>
            </a:extLst>
          </p:cNvPr>
          <p:cNvSpPr txBox="1"/>
          <p:nvPr/>
        </p:nvSpPr>
        <p:spPr>
          <a:xfrm>
            <a:off x="1028700" y="169068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También podemos poner los valores en píxeles o cualquier otra medida que acepte CSS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66912-CF48-FA1F-6A04-551B4310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09" y="4759085"/>
            <a:ext cx="7094835" cy="1767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C27DC-61F7-C60D-7870-DC94EDAE6CBD}"/>
              </a:ext>
            </a:extLst>
          </p:cNvPr>
          <p:cNvSpPr txBox="1"/>
          <p:nvPr/>
        </p:nvSpPr>
        <p:spPr>
          <a:xfrm>
            <a:off x="532534" y="2901572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grid-template-columns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 200px auto 40px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9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7FF2-4538-B464-53E8-0D2ADC9E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grid-template-rows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E2C66-7EEF-FBF4-DD27-A4A20AE82316}"/>
              </a:ext>
            </a:extLst>
          </p:cNvPr>
          <p:cNvSpPr txBox="1"/>
          <p:nvPr/>
        </p:nvSpPr>
        <p:spPr>
          <a:xfrm>
            <a:off x="997527" y="1690688"/>
            <a:ext cx="968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la propiedad </a:t>
            </a:r>
            <a:r>
              <a:rPr lang="es-CO" sz="2400" dirty="0" err="1"/>
              <a:t>grid-template-rows</a:t>
            </a:r>
            <a:r>
              <a:rPr lang="es-CO" sz="2400" dirty="0"/>
              <a:t> podemos definir la altura de cada fila. </a:t>
            </a:r>
          </a:p>
          <a:p>
            <a:r>
              <a:rPr lang="es-CO" sz="2400" dirty="0"/>
              <a:t>El valor es una lista separada de valores para cada fila.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07DCC-AF82-BA09-AA02-3006B426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37" y="3254646"/>
            <a:ext cx="7102455" cy="3071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42AF9C-21E9-9E8B-608A-2F9374FCF2CF}"/>
              </a:ext>
            </a:extLst>
          </p:cNvPr>
          <p:cNvSpPr txBox="1"/>
          <p:nvPr/>
        </p:nvSpPr>
        <p:spPr>
          <a:xfrm>
            <a:off x="285508" y="2828835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grid-template-rows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 200px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1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9BC0-7C43-A857-2896-38FFA32B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8140B-3BB4-755F-9D72-207CB63717DA}"/>
              </a:ext>
            </a:extLst>
          </p:cNvPr>
          <p:cNvSpPr txBox="1"/>
          <p:nvPr/>
        </p:nvSpPr>
        <p:spPr>
          <a:xfrm>
            <a:off x="1330037" y="1787237"/>
            <a:ext cx="990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la propiedad </a:t>
            </a:r>
            <a:r>
              <a:rPr lang="es-CO" sz="2400" dirty="0" err="1"/>
              <a:t>justify-content</a:t>
            </a:r>
            <a:r>
              <a:rPr lang="es-CO" sz="2400" dirty="0"/>
              <a:t> podemos alinear la cuadrícula dentro del contenedor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CD3F1-9013-7468-7C70-A0822BC5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851" y="4848915"/>
            <a:ext cx="7056732" cy="1729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C4700-BA83-3BA9-60C4-788DA1F93391}"/>
              </a:ext>
            </a:extLst>
          </p:cNvPr>
          <p:cNvSpPr txBox="1"/>
          <p:nvPr/>
        </p:nvSpPr>
        <p:spPr>
          <a:xfrm>
            <a:off x="490970" y="2828835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space-evenly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1AD1-7E08-5494-F1CA-F2325E8D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Layout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BB3FA-362C-E65E-A7B2-7EE46F1FC0D1}"/>
              </a:ext>
            </a:extLst>
          </p:cNvPr>
          <p:cNvSpPr txBox="1"/>
          <p:nvPr/>
        </p:nvSpPr>
        <p:spPr>
          <a:xfrm>
            <a:off x="1007919" y="1717530"/>
            <a:ext cx="986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sistema de CSS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 ofrece un sistema de diseño basado en una cuadrícula, con filas y columnas, lo que facilita el diseño de páginas web sin tener que usar flotantes y posicionamiento.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CC8D4-FC41-7A82-2506-644C07A3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05" y="3501733"/>
            <a:ext cx="6800189" cy="17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8619-397F-BC4B-BB93-1FA94F2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5A1F9-ACC8-DA30-5A2A-8B532A5A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73" y="4284093"/>
            <a:ext cx="8070297" cy="2002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90145-9408-BA63-7395-EFC6390193A5}"/>
              </a:ext>
            </a:extLst>
          </p:cNvPr>
          <p:cNvSpPr txBox="1"/>
          <p:nvPr/>
        </p:nvSpPr>
        <p:spPr>
          <a:xfrm>
            <a:off x="470188" y="2475015"/>
            <a:ext cx="4569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space-around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BE5A-41CE-DE83-4132-ACCFA3A4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8739C-74AE-F410-F226-885778D76CAB}"/>
              </a:ext>
            </a:extLst>
          </p:cNvPr>
          <p:cNvSpPr txBox="1"/>
          <p:nvPr/>
        </p:nvSpPr>
        <p:spPr>
          <a:xfrm>
            <a:off x="3680980" y="1935217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93EE0-DB09-85B6-002F-9A39AC73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52" y="3494375"/>
            <a:ext cx="7056732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1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A533-0200-763C-6B77-F1E3E2DD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48F58-E600-9D75-AE28-90AED352810C}"/>
              </a:ext>
            </a:extLst>
          </p:cNvPr>
          <p:cNvSpPr txBox="1"/>
          <p:nvPr/>
        </p:nvSpPr>
        <p:spPr>
          <a:xfrm>
            <a:off x="4522644" y="1997563"/>
            <a:ext cx="3488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EC735-9FB8-15F8-F75B-947C18AC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3809924"/>
            <a:ext cx="7064352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DE8D-23FD-6049-AA34-BFBC80B8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8B9B1-2BAA-9F15-58D7-A12EE8E3005A}"/>
              </a:ext>
            </a:extLst>
          </p:cNvPr>
          <p:cNvSpPr txBox="1"/>
          <p:nvPr/>
        </p:nvSpPr>
        <p:spPr>
          <a:xfrm>
            <a:off x="4418734" y="2039127"/>
            <a:ext cx="3592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D1514-906C-4171-0CE7-D449E7D8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3963017"/>
            <a:ext cx="7064352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78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0C31-31A9-FC9E-2381-B792C9C3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justify-content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3279A-F830-7531-06D7-F1A081C3D03C}"/>
              </a:ext>
            </a:extLst>
          </p:cNvPr>
          <p:cNvSpPr txBox="1"/>
          <p:nvPr/>
        </p:nvSpPr>
        <p:spPr>
          <a:xfrm>
            <a:off x="694026" y="1914436"/>
            <a:ext cx="31978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justify-content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F6669-9D52-67F6-EEA8-CDD4CD57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34" y="3338513"/>
            <a:ext cx="7056732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BF97-F703-B865-A97F-3E44E9EB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58A63-AF61-5514-5AC5-05FCF0ED32AE}"/>
              </a:ext>
            </a:extLst>
          </p:cNvPr>
          <p:cNvSpPr txBox="1"/>
          <p:nvPr/>
        </p:nvSpPr>
        <p:spPr>
          <a:xfrm>
            <a:off x="709179" y="1821180"/>
            <a:ext cx="3353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8BD3F-381E-050D-4978-109CE5FC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47" y="2559844"/>
            <a:ext cx="691956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64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BBB-316D-4F43-E523-234275DC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jalign-content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37E64-11E8-2A6E-E08A-DA280BF72E71}"/>
              </a:ext>
            </a:extLst>
          </p:cNvPr>
          <p:cNvSpPr txBox="1"/>
          <p:nvPr/>
        </p:nvSpPr>
        <p:spPr>
          <a:xfrm>
            <a:off x="657220" y="1815529"/>
            <a:ext cx="40082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space-evenly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77FD2-4F12-C670-C2A9-40C2A388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13" y="4404975"/>
            <a:ext cx="707197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6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C671-8CD9-5AF6-FFBC-7B6F214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89FC4-A80B-897C-17FF-4FD0F24FC33C}"/>
              </a:ext>
            </a:extLst>
          </p:cNvPr>
          <p:cNvSpPr txBox="1"/>
          <p:nvPr/>
        </p:nvSpPr>
        <p:spPr>
          <a:xfrm>
            <a:off x="700521" y="1951672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space-around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6BAB3-A2F7-7FAE-D9DE-B8310A60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63" y="3112957"/>
            <a:ext cx="6510201" cy="35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9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A68A-8F11-71C7-0042-B58DCDCA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C5813-C238-2659-2EF8-6FF75B7CFE7A}"/>
              </a:ext>
            </a:extLst>
          </p:cNvPr>
          <p:cNvSpPr txBox="1"/>
          <p:nvPr/>
        </p:nvSpPr>
        <p:spPr>
          <a:xfrm>
            <a:off x="761134" y="1869454"/>
            <a:ext cx="4184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52CE4-C110-3348-E84C-7251A65A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3" y="2608118"/>
            <a:ext cx="691956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2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D500-6F10-41F6-428E-61DE575E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2CE7-AB55-BDF3-4B4B-5A55E38C1C59}"/>
              </a:ext>
            </a:extLst>
          </p:cNvPr>
          <p:cNvSpPr txBox="1"/>
          <p:nvPr/>
        </p:nvSpPr>
        <p:spPr>
          <a:xfrm>
            <a:off x="667615" y="1838278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E7BB4-65E9-B1CB-F99F-4A4D4534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21" y="2431063"/>
            <a:ext cx="691193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5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B29-5472-C59B-7B97-9EF408D7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Elements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C2B52-85AC-B926-D6BF-492406E61140}"/>
              </a:ext>
            </a:extLst>
          </p:cNvPr>
          <p:cNvSpPr txBox="1"/>
          <p:nvPr/>
        </p:nvSpPr>
        <p:spPr>
          <a:xfrm>
            <a:off x="1392382" y="1943098"/>
            <a:ext cx="9736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 consta de un elemento principal, con uno o más elementos secundarios.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66FFF-6A81-2D96-1CF8-D41B5140C127}"/>
              </a:ext>
            </a:extLst>
          </p:cNvPr>
          <p:cNvSpPr txBox="1"/>
          <p:nvPr/>
        </p:nvSpPr>
        <p:spPr>
          <a:xfrm>
            <a:off x="3930362" y="3127031"/>
            <a:ext cx="60942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="grid-container"&gt;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="grid-item"&gt;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95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E92F-05B3-DE3D-0925-D357D28A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La propiedad </a:t>
            </a:r>
            <a:r>
              <a:rPr lang="es-CO" b="1" dirty="0" err="1"/>
              <a:t>align-content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FB075-11DE-0068-72F1-F66871F7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76" y="2438684"/>
            <a:ext cx="6911939" cy="4054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F2BAF-D853-679D-E0B1-75FA8D5BEC97}"/>
              </a:ext>
            </a:extLst>
          </p:cNvPr>
          <p:cNvSpPr txBox="1"/>
          <p:nvPr/>
        </p:nvSpPr>
        <p:spPr>
          <a:xfrm>
            <a:off x="989734" y="2035708"/>
            <a:ext cx="3021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align-content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70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B4C6-87CD-7F0A-EA7F-B1AFAC53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1008-DBD1-2CF3-1270-718611FFFC8C}"/>
              </a:ext>
            </a:extLst>
          </p:cNvPr>
          <p:cNvSpPr txBox="1"/>
          <p:nvPr/>
        </p:nvSpPr>
        <p:spPr>
          <a:xfrm>
            <a:off x="446809" y="1724893"/>
            <a:ext cx="884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Un </a:t>
            </a:r>
            <a:r>
              <a:rPr lang="es-CO" sz="2400" dirty="0" err="1"/>
              <a:t>grid</a:t>
            </a:r>
            <a:r>
              <a:rPr lang="es-CO" sz="2400" dirty="0"/>
              <a:t> container contiene </a:t>
            </a:r>
            <a:r>
              <a:rPr lang="es-CO" sz="2400" dirty="0" err="1"/>
              <a:t>grid</a:t>
            </a:r>
            <a:r>
              <a:rPr lang="es-CO" sz="2400" dirty="0"/>
              <a:t> ítems.</a:t>
            </a:r>
          </a:p>
          <a:p>
            <a:r>
              <a:rPr lang="es-CO" sz="2400" dirty="0"/>
              <a:t>Por defecto un container tiene un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item</a:t>
            </a:r>
            <a:r>
              <a:rPr lang="es-CO" sz="2400" dirty="0"/>
              <a:t> para cada columna, pero esto se puede cambiar para ponerlo en varias columnas o filas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26A0B-70BF-7B8B-5D50-AF813DEE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18" y="3630818"/>
            <a:ext cx="7102455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0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20C9-1166-470B-BF29-663829E2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column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A9418-E9A6-677A-12F1-5247D4DE4544}"/>
              </a:ext>
            </a:extLst>
          </p:cNvPr>
          <p:cNvSpPr txBox="1"/>
          <p:nvPr/>
        </p:nvSpPr>
        <p:spPr>
          <a:xfrm>
            <a:off x="529936" y="1579417"/>
            <a:ext cx="10581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La propiedad </a:t>
            </a:r>
            <a:r>
              <a:rPr lang="es-CO" sz="2400" dirty="0" err="1"/>
              <a:t>grid</a:t>
            </a:r>
            <a:r>
              <a:rPr lang="es-CO" sz="2400" dirty="0"/>
              <a:t>-columna define en qué columna colocar un </a:t>
            </a:r>
            <a:r>
              <a:rPr lang="es-CO" sz="2400" dirty="0" err="1"/>
              <a:t>item</a:t>
            </a:r>
            <a:r>
              <a:rPr lang="es-CO" sz="2400" dirty="0"/>
              <a:t>.</a:t>
            </a:r>
          </a:p>
          <a:p>
            <a:r>
              <a:rPr lang="es-CO" sz="2400" dirty="0"/>
              <a:t>Se puede definir la columna donde empieza y en la que se acaba.</a:t>
            </a:r>
          </a:p>
          <a:p>
            <a:r>
              <a:rPr lang="es-CO" sz="2400" dirty="0"/>
              <a:t>Esta es una propiedad abreviada de las propiedades </a:t>
            </a:r>
            <a:r>
              <a:rPr lang="es-CO" sz="2400" dirty="0" err="1"/>
              <a:t>grid</a:t>
            </a:r>
            <a:r>
              <a:rPr lang="es-CO" sz="2400" dirty="0"/>
              <a:t>-columna-</a:t>
            </a:r>
            <a:r>
              <a:rPr lang="es-CO" sz="2400" dirty="0" err="1"/>
              <a:t>start</a:t>
            </a:r>
            <a:r>
              <a:rPr lang="es-CO" sz="2400" dirty="0"/>
              <a:t> y </a:t>
            </a:r>
            <a:r>
              <a:rPr lang="es-CO" sz="2400" dirty="0" err="1"/>
              <a:t>grid</a:t>
            </a:r>
            <a:r>
              <a:rPr lang="es-CO" sz="2400" dirty="0"/>
              <a:t>-columna-</a:t>
            </a:r>
            <a:r>
              <a:rPr lang="es-CO" sz="2400" dirty="0" err="1"/>
              <a:t>end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DF8F1-B046-93D0-84BD-482660D87352}"/>
              </a:ext>
            </a:extLst>
          </p:cNvPr>
          <p:cNvSpPr txBox="1"/>
          <p:nvPr/>
        </p:nvSpPr>
        <p:spPr>
          <a:xfrm>
            <a:off x="1280679" y="4299010"/>
            <a:ext cx="2979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2F769-6238-1B3C-0F78-2434ED4F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74" y="3588141"/>
            <a:ext cx="6040326" cy="234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8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F95C-523E-1091-0314-A94479A7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column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38791-62D0-BC1D-444D-5B188FE0996B}"/>
              </a:ext>
            </a:extLst>
          </p:cNvPr>
          <p:cNvSpPr txBox="1"/>
          <p:nvPr/>
        </p:nvSpPr>
        <p:spPr>
          <a:xfrm>
            <a:off x="671945" y="4016816"/>
            <a:ext cx="3713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/ span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2058E-4C12-5235-3A65-71B9675EC596}"/>
              </a:ext>
            </a:extLst>
          </p:cNvPr>
          <p:cNvSpPr txBox="1"/>
          <p:nvPr/>
        </p:nvSpPr>
        <p:spPr>
          <a:xfrm>
            <a:off x="838200" y="1791977"/>
            <a:ext cx="973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Otra forma en que se puede definir es definiendo la columna donde empieza y cuantas columnas ocupa usando </a:t>
            </a:r>
            <a:r>
              <a:rPr lang="es-CO" sz="2400" dirty="0" err="1"/>
              <a:t>span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B7198B-0045-8181-20C6-BEF726BC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06" y="3640823"/>
            <a:ext cx="706435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97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F95C-523E-1091-0314-A94479A7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CSS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column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38791-62D0-BC1D-444D-5B188FE0996B}"/>
              </a:ext>
            </a:extLst>
          </p:cNvPr>
          <p:cNvSpPr txBox="1"/>
          <p:nvPr/>
        </p:nvSpPr>
        <p:spPr>
          <a:xfrm>
            <a:off x="671945" y="4016816"/>
            <a:ext cx="3713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span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2058E-4C12-5235-3A65-71B9675EC596}"/>
              </a:ext>
            </a:extLst>
          </p:cNvPr>
          <p:cNvSpPr txBox="1"/>
          <p:nvPr/>
        </p:nvSpPr>
        <p:spPr>
          <a:xfrm>
            <a:off x="838200" y="1791977"/>
            <a:ext cx="973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Otra forma en que se puede definir es definiendo la columna donde empieza y cuantas columnas ocupa usando </a:t>
            </a:r>
            <a:r>
              <a:rPr lang="es-CO" sz="2400" dirty="0" err="1"/>
              <a:t>span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E1A1-0A73-5E56-46AB-83B158B6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97" y="3350442"/>
            <a:ext cx="706435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27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18DB-7EB2-B28E-0D80-F2425EE6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Grid-row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73B6C-64F9-4A2E-EC34-27ED758B98EA}"/>
              </a:ext>
            </a:extLst>
          </p:cNvPr>
          <p:cNvSpPr txBox="1"/>
          <p:nvPr/>
        </p:nvSpPr>
        <p:spPr>
          <a:xfrm>
            <a:off x="838200" y="1690688"/>
            <a:ext cx="9313718" cy="160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La propiedad </a:t>
            </a:r>
            <a:r>
              <a:rPr lang="es-CO" sz="2400" dirty="0" err="1"/>
              <a:t>grid-row</a:t>
            </a:r>
            <a:r>
              <a:rPr lang="es-CO" sz="2400" dirty="0"/>
              <a:t> define en qué fila colocar un </a:t>
            </a:r>
            <a:r>
              <a:rPr lang="es-CO" sz="2400" dirty="0" err="1"/>
              <a:t>item</a:t>
            </a:r>
            <a:r>
              <a:rPr lang="es-CO" sz="2400" dirty="0"/>
              <a:t>. Se puede definir la fila donde empieza y la que acaba. </a:t>
            </a:r>
          </a:p>
          <a:p>
            <a:r>
              <a:rPr lang="es-CO" sz="2400" dirty="0"/>
              <a:t>Esta es una propiedad abreviada de loas propiedades </a:t>
            </a:r>
            <a:r>
              <a:rPr lang="es-CO" sz="2400" dirty="0" err="1"/>
              <a:t>grid-row-start</a:t>
            </a:r>
            <a:r>
              <a:rPr lang="es-CO" sz="2400" dirty="0"/>
              <a:t> y </a:t>
            </a:r>
            <a:r>
              <a:rPr lang="es-CO" sz="2400" dirty="0" err="1"/>
              <a:t>grid-row-end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032D8-398A-9D3A-199D-3E92CA0C800C}"/>
              </a:ext>
            </a:extLst>
          </p:cNvPr>
          <p:cNvSpPr txBox="1"/>
          <p:nvPr/>
        </p:nvSpPr>
        <p:spPr>
          <a:xfrm>
            <a:off x="1384588" y="4243982"/>
            <a:ext cx="2460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9EA7D-6939-4FAA-C2E9-2028F07C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68" y="3564083"/>
            <a:ext cx="705673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8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F482-375C-C290-1A65-41C81E36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389"/>
            <a:ext cx="10515600" cy="1325563"/>
          </a:xfrm>
        </p:spPr>
        <p:txBody>
          <a:bodyPr/>
          <a:lstStyle/>
          <a:p>
            <a:pPr algn="ctr"/>
            <a:r>
              <a:rPr lang="es-CO" b="1" dirty="0" err="1"/>
              <a:t>Grid-row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7D769-A3E3-CD96-DF9E-0448530FE4DE}"/>
              </a:ext>
            </a:extLst>
          </p:cNvPr>
          <p:cNvSpPr txBox="1"/>
          <p:nvPr/>
        </p:nvSpPr>
        <p:spPr>
          <a:xfrm>
            <a:off x="692727" y="1617952"/>
            <a:ext cx="8929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Otra forma en que se puede definir es definiendo la fila donde empieza y cuantas filas ocupa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D6A7-1954-E72A-64F3-D44FD4FE855B}"/>
              </a:ext>
            </a:extLst>
          </p:cNvPr>
          <p:cNvSpPr txBox="1"/>
          <p:nvPr/>
        </p:nvSpPr>
        <p:spPr>
          <a:xfrm>
            <a:off x="838200" y="3947387"/>
            <a:ext cx="3193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span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3C7F3-B19B-4D77-F79A-C880EE9D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80" y="3192620"/>
            <a:ext cx="706435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2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EA2B-4795-5818-B8E2-C172B38D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Grid-area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A900B-201F-D2E7-A596-A0450ECB5361}"/>
              </a:ext>
            </a:extLst>
          </p:cNvPr>
          <p:cNvSpPr txBox="1"/>
          <p:nvPr/>
        </p:nvSpPr>
        <p:spPr>
          <a:xfrm>
            <a:off x="651164" y="1690688"/>
            <a:ext cx="94384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La propiedad </a:t>
            </a:r>
            <a:r>
              <a:rPr lang="es-CO" sz="2400" dirty="0" err="1"/>
              <a:t>grid</a:t>
            </a:r>
            <a:r>
              <a:rPr lang="es-CO" sz="2400" dirty="0"/>
              <a:t>-área se puede usar como una forma más corta que las propiedades</a:t>
            </a:r>
            <a:r>
              <a:rPr lang="es-CO" dirty="0"/>
              <a:t>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Grid-row-star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Grid-column-star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Grid-row-end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Grid-column-end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7A011-4FE0-A2C3-1ADD-9D70D9AC4322}"/>
              </a:ext>
            </a:extLst>
          </p:cNvPr>
          <p:cNvSpPr txBox="1"/>
          <p:nvPr/>
        </p:nvSpPr>
        <p:spPr>
          <a:xfrm>
            <a:off x="838200" y="4536362"/>
            <a:ext cx="373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.item8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2 / 5 / 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41FBB-15A4-F5C4-0F4F-D8E61FEC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51" y="2827875"/>
            <a:ext cx="6458507" cy="39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0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6785-9863-12FB-741F-371F7063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Grid-area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BCB10-859E-544C-6BD2-DDF21FF9F2A3}"/>
              </a:ext>
            </a:extLst>
          </p:cNvPr>
          <p:cNvSpPr txBox="1"/>
          <p:nvPr/>
        </p:nvSpPr>
        <p:spPr>
          <a:xfrm flipH="1">
            <a:off x="741909" y="1766454"/>
            <a:ext cx="846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También podemos definir cuánto espacio ocupa usando </a:t>
            </a:r>
            <a:r>
              <a:rPr lang="es-CO" sz="2400" dirty="0" err="1"/>
              <a:t>span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EC2BC-F30E-B39F-99F5-BB6916917DD8}"/>
              </a:ext>
            </a:extLst>
          </p:cNvPr>
          <p:cNvSpPr txBox="1"/>
          <p:nvPr/>
        </p:nvSpPr>
        <p:spPr>
          <a:xfrm>
            <a:off x="838200" y="2582871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.item8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1 / span 2 / span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E6EA1-6F11-1D6E-19E0-738C4513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95" y="3906981"/>
            <a:ext cx="707197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2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B4E-8E22-D461-1D8E-237CDCF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Nombrar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B3B4-D55C-6249-B1DA-BB7614F322C0}"/>
              </a:ext>
            </a:extLst>
          </p:cNvPr>
          <p:cNvSpPr txBox="1"/>
          <p:nvPr/>
        </p:nvSpPr>
        <p:spPr>
          <a:xfrm>
            <a:off x="588817" y="1828800"/>
            <a:ext cx="728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</a:t>
            </a:r>
            <a:r>
              <a:rPr lang="es-CO" sz="2400" dirty="0" err="1"/>
              <a:t>grid</a:t>
            </a:r>
            <a:r>
              <a:rPr lang="es-CO" sz="2400" dirty="0"/>
              <a:t>-área se puede usar para nombrar los </a:t>
            </a:r>
            <a:r>
              <a:rPr lang="es-CO" sz="2400" dirty="0" err="1"/>
              <a:t>items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841BE-294D-E791-306A-8BE39622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36" y="2909455"/>
            <a:ext cx="7155623" cy="27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0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E6C8-3FE2-523E-0EEF-65298B41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Display</a:t>
            </a:r>
            <a:r>
              <a:rPr lang="es-CO" b="1" dirty="0"/>
              <a:t> </a:t>
            </a:r>
            <a:r>
              <a:rPr lang="es-CO" b="1" dirty="0" err="1"/>
              <a:t>Grid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4A914-9A6A-9741-A945-3A8A9FA7988E}"/>
              </a:ext>
            </a:extLst>
          </p:cNvPr>
          <p:cNvSpPr txBox="1"/>
          <p:nvPr/>
        </p:nvSpPr>
        <p:spPr>
          <a:xfrm>
            <a:off x="1163782" y="1943100"/>
            <a:ext cx="1042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Un elemento HTML se convierte en un </a:t>
            </a:r>
            <a:r>
              <a:rPr lang="es-CO" sz="2400" dirty="0" err="1"/>
              <a:t>grid</a:t>
            </a:r>
            <a:r>
              <a:rPr lang="es-CO" sz="2400" dirty="0"/>
              <a:t> container cuando le ponemos el </a:t>
            </a:r>
            <a:r>
              <a:rPr lang="es-CO" sz="2400" dirty="0" err="1"/>
              <a:t>display</a:t>
            </a:r>
            <a:r>
              <a:rPr lang="es-CO" sz="2400" dirty="0"/>
              <a:t> a </a:t>
            </a:r>
            <a:r>
              <a:rPr lang="es-CO" sz="2400" dirty="0" err="1"/>
              <a:t>grid</a:t>
            </a:r>
            <a:r>
              <a:rPr lang="es-CO" sz="2400" dirty="0"/>
              <a:t> o </a:t>
            </a:r>
            <a:r>
              <a:rPr lang="es-CO" sz="2400" dirty="0" err="1"/>
              <a:t>inline-grid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3E42A-FECB-DEFD-0F9F-4359A3EE2B97}"/>
              </a:ext>
            </a:extLst>
          </p:cNvPr>
          <p:cNvSpPr txBox="1"/>
          <p:nvPr/>
        </p:nvSpPr>
        <p:spPr>
          <a:xfrm>
            <a:off x="1163782" y="5129645"/>
            <a:ext cx="1042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Todos los elementos hijos del </a:t>
            </a:r>
            <a:r>
              <a:rPr lang="es-CO" sz="2400" dirty="0" err="1"/>
              <a:t>grid</a:t>
            </a:r>
            <a:r>
              <a:rPr lang="es-CO" sz="2400" dirty="0"/>
              <a:t> container se convierten automáticamente en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items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8F37C-5B5C-7D5D-70FF-700E834BC1EE}"/>
              </a:ext>
            </a:extLst>
          </p:cNvPr>
          <p:cNvSpPr txBox="1"/>
          <p:nvPr/>
        </p:nvSpPr>
        <p:spPr>
          <a:xfrm>
            <a:off x="2236643" y="3429000"/>
            <a:ext cx="3048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04FD3-4E1A-67F0-BAD7-267A7CF2278C}"/>
              </a:ext>
            </a:extLst>
          </p:cNvPr>
          <p:cNvSpPr txBox="1"/>
          <p:nvPr/>
        </p:nvSpPr>
        <p:spPr>
          <a:xfrm>
            <a:off x="6906493" y="3429000"/>
            <a:ext cx="3385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inline-grid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10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B4E-8E22-D461-1D8E-237CDCF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Nombrar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88C92-E70A-82E4-7DF0-DBA85CC3F330}"/>
              </a:ext>
            </a:extLst>
          </p:cNvPr>
          <p:cNvSpPr txBox="1"/>
          <p:nvPr/>
        </p:nvSpPr>
        <p:spPr>
          <a:xfrm>
            <a:off x="3048866" y="2146867"/>
            <a:ext cx="6094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header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menu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.item3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.item4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.item5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footer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grid-template-areas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'header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'menu main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right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'menu footer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32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B4E-8E22-D461-1D8E-237CDCF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Nombrar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88C92-E70A-82E4-7DF0-DBA85CC3F330}"/>
              </a:ext>
            </a:extLst>
          </p:cNvPr>
          <p:cNvSpPr txBox="1"/>
          <p:nvPr/>
        </p:nvSpPr>
        <p:spPr>
          <a:xfrm>
            <a:off x="284882" y="1690688"/>
            <a:ext cx="6094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header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menu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.item3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.item4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.item5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footer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grid-template-areas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'header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'menu main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right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   'menu footer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0C51D-9278-8378-3057-D9831E00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19" y="4457701"/>
            <a:ext cx="5558788" cy="21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73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B4E-8E22-D461-1D8E-237CDCF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Nombrar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EB59A-C97E-48DC-A17D-202FB3C2E2F6}"/>
              </a:ext>
            </a:extLst>
          </p:cNvPr>
          <p:cNvSpPr txBox="1"/>
          <p:nvPr/>
        </p:nvSpPr>
        <p:spPr>
          <a:xfrm>
            <a:off x="397452" y="1825770"/>
            <a:ext cx="77801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grid-template-areas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206DC-D279-341D-2AB5-02365BA2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17" y="3761510"/>
            <a:ext cx="5665303" cy="23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35F9-A483-5EB9-1A98-09C58E3F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Orden de los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1CE5-A8C3-E218-B965-82A75CBE8E87}"/>
              </a:ext>
            </a:extLst>
          </p:cNvPr>
          <p:cNvSpPr txBox="1"/>
          <p:nvPr/>
        </p:nvSpPr>
        <p:spPr>
          <a:xfrm>
            <a:off x="966356" y="1690688"/>
            <a:ext cx="10387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</a:t>
            </a:r>
            <a:r>
              <a:rPr lang="es-CO" sz="2400" dirty="0" err="1"/>
              <a:t>Grid</a:t>
            </a:r>
            <a:r>
              <a:rPr lang="es-CO" sz="2400" dirty="0"/>
              <a:t> </a:t>
            </a:r>
            <a:r>
              <a:rPr lang="es-CO" sz="2400" dirty="0" err="1"/>
              <a:t>Layout</a:t>
            </a:r>
            <a:r>
              <a:rPr lang="es-CO" sz="2400" dirty="0"/>
              <a:t> permite colocar los ítems en el orden que queramos. El primer elemento HTML no tiene porque salir el primero de la </a:t>
            </a:r>
            <a:r>
              <a:rPr lang="es-CO" sz="2400" dirty="0" err="1"/>
              <a:t>grid</a:t>
            </a:r>
            <a:r>
              <a:rPr lang="es-CO" sz="2400" dirty="0"/>
              <a:t>.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3948C-0F8D-2AC0-BE11-F64AB6156254}"/>
              </a:ext>
            </a:extLst>
          </p:cNvPr>
          <p:cNvSpPr txBox="1"/>
          <p:nvPr/>
        </p:nvSpPr>
        <p:spPr>
          <a:xfrm>
            <a:off x="335106" y="2738873"/>
            <a:ext cx="5036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3 / 2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3 / 3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.item3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1 / 2 /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.item4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2 / 2 /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.item5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1 / 3 /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.item6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2 / 3 /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F8F8C-72F6-2CB2-AF6F-319EA819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51" y="4667244"/>
            <a:ext cx="7064352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03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D30-0DB9-A850-DB4C-2DBB1DFF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Orden de los </a:t>
            </a: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Items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167E0-9029-0B1F-B682-646FB5E58661}"/>
              </a:ext>
            </a:extLst>
          </p:cNvPr>
          <p:cNvSpPr txBox="1"/>
          <p:nvPr/>
        </p:nvSpPr>
        <p:spPr>
          <a:xfrm>
            <a:off x="3431597" y="3002830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(max-width: 500px)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span 3 / 2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 / 3 / 4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.item3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1 / 3 /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.item4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2 / span 2 / 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.item5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 / 1 / 4 / 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.item6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grid-area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 / 3 / 3 / 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99AC1-935E-716C-F79C-3FE4B2A9C938}"/>
              </a:ext>
            </a:extLst>
          </p:cNvPr>
          <p:cNvSpPr txBox="1"/>
          <p:nvPr/>
        </p:nvSpPr>
        <p:spPr>
          <a:xfrm>
            <a:off x="1125681" y="1677267"/>
            <a:ext cx="10706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Se podrían cambiar el orden de los elementos usando las medias </a:t>
            </a:r>
            <a:r>
              <a:rPr lang="es-CO" sz="2400" dirty="0" err="1"/>
              <a:t>queris</a:t>
            </a:r>
            <a:r>
              <a:rPr lang="es-CO" sz="2400" dirty="0"/>
              <a:t> para diferentes tamaños de pantalla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379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E47E-AC24-69DD-1E1D-847477F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AF302-4798-D0F3-7C3A-FCE82FB20A6E}"/>
              </a:ext>
            </a:extLst>
          </p:cNvPr>
          <p:cNvSpPr txBox="1"/>
          <p:nvPr/>
        </p:nvSpPr>
        <p:spPr>
          <a:xfrm>
            <a:off x="198266" y="1997839"/>
            <a:ext cx="72086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header;"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menu;"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main;"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aside;"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"grid-area: footer;"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F187E-F416-1F0F-45B6-7C1F86FE0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48" y="4336315"/>
            <a:ext cx="6966182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15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726D-72AE-5FA1-0D6A-E2325F14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 CSS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81CFB-224C-D0C0-F10D-A100DFA29623}"/>
              </a:ext>
            </a:extLst>
          </p:cNvPr>
          <p:cNvSpPr txBox="1"/>
          <p:nvPr/>
        </p:nvSpPr>
        <p:spPr>
          <a:xfrm>
            <a:off x="366280" y="1690688"/>
            <a:ext cx="79360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antiquewhite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grid-template-areas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'header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'menu main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aside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'menu footer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89E6E-EF91-90CE-0422-EDC73D01AC86}"/>
              </a:ext>
            </a:extLst>
          </p:cNvPr>
          <p:cNvSpPr txBox="1"/>
          <p:nvPr/>
        </p:nvSpPr>
        <p:spPr>
          <a:xfrm>
            <a:off x="7010399" y="4001070"/>
            <a:ext cx="46906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firebrick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46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337F-77C9-F3D1-DF7A-091AE587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A69CA-28E4-E38B-B2C5-7701F6A967F5}"/>
              </a:ext>
            </a:extLst>
          </p:cNvPr>
          <p:cNvSpPr txBox="1"/>
          <p:nvPr/>
        </p:nvSpPr>
        <p:spPr>
          <a:xfrm>
            <a:off x="-166254" y="1885758"/>
            <a:ext cx="59721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Articulo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ACD0A-DA80-2CA4-AA29-5C57320BE5B1}"/>
              </a:ext>
            </a:extLst>
          </p:cNvPr>
          <p:cNvSpPr txBox="1"/>
          <p:nvPr/>
        </p:nvSpPr>
        <p:spPr>
          <a:xfrm>
            <a:off x="319417" y="4099115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antiquewhite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D023E-438A-3978-7502-3091AD95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55" y="1605203"/>
            <a:ext cx="6378493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7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5D31-DB5C-2875-1991-6AC24AE1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E13E6-147A-2BD9-1C61-806119B74AA3}"/>
              </a:ext>
            </a:extLst>
          </p:cNvPr>
          <p:cNvSpPr txBox="1"/>
          <p:nvPr/>
        </p:nvSpPr>
        <p:spPr>
          <a:xfrm>
            <a:off x="205118" y="1690688"/>
            <a:ext cx="49487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firebrick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1BE6-D2CF-F08D-76C4-F55463B7002E}"/>
              </a:ext>
            </a:extLst>
          </p:cNvPr>
          <p:cNvSpPr txBox="1"/>
          <p:nvPr/>
        </p:nvSpPr>
        <p:spPr>
          <a:xfrm>
            <a:off x="5705181" y="1690688"/>
            <a:ext cx="3873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 span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3D6F88-FA1E-9340-C35E-B2EB1809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99" y="2649682"/>
            <a:ext cx="3437460" cy="3843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415F2C-F439-F678-6FFE-E0027848C5EB}"/>
              </a:ext>
            </a:extLst>
          </p:cNvPr>
          <p:cNvSpPr txBox="1"/>
          <p:nvPr/>
        </p:nvSpPr>
        <p:spPr>
          <a:xfrm>
            <a:off x="205118" y="3893414"/>
            <a:ext cx="6094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 span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3192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53C2-B585-75AA-E821-B25E55B5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59D59-22E5-5C09-0F2D-E18D38C6BA58}"/>
              </a:ext>
            </a:extLst>
          </p:cNvPr>
          <p:cNvSpPr txBox="1"/>
          <p:nvPr/>
        </p:nvSpPr>
        <p:spPr>
          <a:xfrm>
            <a:off x="220807" y="2558948"/>
            <a:ext cx="6094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 span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DA42B-FD4A-E3AA-405D-5BECE4DA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99" y="1547519"/>
            <a:ext cx="4423266" cy="49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694F-CA75-E96A-2071-F860C439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Columns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8A6FA-942E-DC5C-EBFD-63447DA188A5}"/>
              </a:ext>
            </a:extLst>
          </p:cNvPr>
          <p:cNvSpPr txBox="1"/>
          <p:nvPr/>
        </p:nvSpPr>
        <p:spPr>
          <a:xfrm>
            <a:off x="1059868" y="1641760"/>
            <a:ext cx="1022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0" i="0" dirty="0">
                <a:solidFill>
                  <a:srgbClr val="000000"/>
                </a:solidFill>
                <a:effectLst/>
                <a:latin typeface="Inter"/>
              </a:rPr>
              <a:t>Las líneas verticales de los elementos de la cuadrícula se denominan columnas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D4676-7BB8-768B-811E-1BE01329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37" y="2293360"/>
            <a:ext cx="4448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68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CC5D-62E0-E168-D0CA-E4AB9053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repeat()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16BF6-E168-B167-4C5F-0BEE01AB33DB}"/>
              </a:ext>
            </a:extLst>
          </p:cNvPr>
          <p:cNvSpPr txBox="1"/>
          <p:nvPr/>
        </p:nvSpPr>
        <p:spPr>
          <a:xfrm>
            <a:off x="654627" y="2030179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función</a:t>
            </a:r>
            <a:r>
              <a:rPr lang="en-US" sz="2400" dirty="0"/>
              <a:t> CSS repeat() </a:t>
            </a:r>
            <a:r>
              <a:rPr lang="en-US" sz="2400" dirty="0" err="1"/>
              <a:t>representa</a:t>
            </a:r>
            <a:r>
              <a:rPr lang="en-US" sz="2400" dirty="0"/>
              <a:t> un </a:t>
            </a:r>
            <a:r>
              <a:rPr lang="en-US" sz="2400" dirty="0" err="1"/>
              <a:t>fragmento</a:t>
            </a:r>
            <a:r>
              <a:rPr lang="en-US" sz="2400" dirty="0"/>
              <a:t> </a:t>
            </a:r>
            <a:r>
              <a:rPr lang="en-US" sz="2400" dirty="0" err="1"/>
              <a:t>repetido</a:t>
            </a:r>
            <a:r>
              <a:rPr lang="en-US" sz="2400" dirty="0"/>
              <a:t> de la </a:t>
            </a:r>
            <a:r>
              <a:rPr lang="en-US" sz="2400" dirty="0" err="1"/>
              <a:t>lista</a:t>
            </a:r>
            <a:r>
              <a:rPr lang="en-US" sz="2400" dirty="0"/>
              <a:t>, </a:t>
            </a:r>
            <a:r>
              <a:rPr lang="en-US" sz="2400" dirty="0" err="1"/>
              <a:t>permitiendo</a:t>
            </a:r>
            <a:r>
              <a:rPr lang="en-US" sz="2400" dirty="0"/>
              <a:t> un gran 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columnas</a:t>
            </a:r>
            <a:r>
              <a:rPr lang="en-US" sz="2400" dirty="0"/>
              <a:t> o </a:t>
            </a:r>
            <a:r>
              <a:rPr lang="en-US" sz="2400" dirty="0" err="1"/>
              <a:t>renglones</a:t>
            </a:r>
            <a:r>
              <a:rPr lang="en-US" sz="2400" dirty="0"/>
              <a:t> que </a:t>
            </a:r>
            <a:r>
              <a:rPr lang="en-US" sz="2400" dirty="0" err="1"/>
              <a:t>exhiben</a:t>
            </a:r>
            <a:r>
              <a:rPr lang="en-US" sz="2400" dirty="0"/>
              <a:t> un </a:t>
            </a:r>
            <a:r>
              <a:rPr lang="en-US" sz="2400" dirty="0" err="1"/>
              <a:t>patrón</a:t>
            </a:r>
            <a:r>
              <a:rPr lang="en-US" sz="2400" dirty="0"/>
              <a:t> </a:t>
            </a:r>
            <a:r>
              <a:rPr lang="en-US" sz="2400" dirty="0" err="1"/>
              <a:t>recurrente</a:t>
            </a:r>
            <a:r>
              <a:rPr lang="en-US" sz="2400" dirty="0"/>
              <a:t> para ser </a:t>
            </a:r>
            <a:r>
              <a:rPr lang="en-US" sz="2400" dirty="0" err="1"/>
              <a:t>escrito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forma </a:t>
            </a:r>
            <a:r>
              <a:rPr lang="en-US" sz="2400" dirty="0" err="1"/>
              <a:t>más</a:t>
            </a:r>
            <a:r>
              <a:rPr lang="en-US" sz="2400" dirty="0"/>
              <a:t> compacta.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0F402-7E96-6446-FB5E-6FCFC04555DB}"/>
              </a:ext>
            </a:extLst>
          </p:cNvPr>
          <p:cNvSpPr txBox="1"/>
          <p:nvPr/>
        </p:nvSpPr>
        <p:spPr>
          <a:xfrm>
            <a:off x="654627" y="4095083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Menlo"/>
              </a:rPr>
              <a:t>auto-fill - &gt; </a:t>
            </a:r>
            <a:r>
              <a:rPr lang="en-US" sz="2400" dirty="0" err="1"/>
              <a:t>autocompletar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C3C33-DE39-DFCC-62A0-E0CC68D96219}"/>
              </a:ext>
            </a:extLst>
          </p:cNvPr>
          <p:cNvSpPr txBox="1"/>
          <p:nvPr/>
        </p:nvSpPr>
        <p:spPr>
          <a:xfrm>
            <a:off x="654627" y="4651855"/>
            <a:ext cx="108827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1B1B1B"/>
                </a:solidFill>
                <a:effectLst/>
                <a:latin typeface="Inter"/>
              </a:rPr>
              <a:t>Si el contenedor de cuadrícula tiene un tamaño definido o máximo en el eje, entonces el número de repeticiones es el mayor entero positivo posible que no hace que la cuadrícula desborde su contenedor de cuadrícula.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602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A55B46-5930-8854-E544-943389E2BDD8}"/>
              </a:ext>
            </a:extLst>
          </p:cNvPr>
          <p:cNvSpPr txBox="1"/>
          <p:nvPr/>
        </p:nvSpPr>
        <p:spPr>
          <a:xfrm>
            <a:off x="619990" y="1720572"/>
            <a:ext cx="3994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Menlo"/>
              </a:rPr>
              <a:t>auto-fit -&gt; </a:t>
            </a:r>
            <a:r>
              <a:rPr lang="en-US" sz="2400" b="0" i="0" dirty="0" err="1">
                <a:solidFill>
                  <a:srgbClr val="1B1B1B"/>
                </a:solidFill>
                <a:effectLst/>
                <a:latin typeface="Menlo"/>
              </a:rPr>
              <a:t>ajuste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1B1B1B"/>
                </a:solidFill>
                <a:effectLst/>
                <a:latin typeface="Menlo"/>
              </a:rPr>
              <a:t>automático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DD693-6A07-2F04-C737-9F94E38AFA5B}"/>
              </a:ext>
            </a:extLst>
          </p:cNvPr>
          <p:cNvSpPr txBox="1"/>
          <p:nvPr/>
        </p:nvSpPr>
        <p:spPr>
          <a:xfrm>
            <a:off x="619990" y="2448081"/>
            <a:ext cx="103735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 </a:t>
            </a:r>
            <a:r>
              <a:rPr lang="en-US" sz="2400" dirty="0" err="1"/>
              <a:t>comporta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que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autocompletado</a:t>
            </a:r>
            <a:r>
              <a:rPr lang="en-US" sz="2400" dirty="0"/>
              <a:t> auto-fill, </a:t>
            </a:r>
            <a:r>
              <a:rPr lang="en-US" sz="2400" dirty="0" err="1"/>
              <a:t>excepto</a:t>
            </a:r>
            <a:r>
              <a:rPr lang="en-US" sz="2400" dirty="0"/>
              <a:t> que </a:t>
            </a:r>
            <a:r>
              <a:rPr lang="en-US" sz="2400" dirty="0" err="1"/>
              <a:t>después</a:t>
            </a:r>
            <a:r>
              <a:rPr lang="en-US" sz="2400" dirty="0"/>
              <a:t> de </a:t>
            </a:r>
            <a:r>
              <a:rPr lang="en-US" sz="2400" dirty="0" err="1"/>
              <a:t>colocar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de la </a:t>
            </a:r>
            <a:r>
              <a:rPr lang="en-US" sz="2400" dirty="0" err="1"/>
              <a:t>cuadrícula</a:t>
            </a:r>
            <a:r>
              <a:rPr lang="en-US" sz="2400" dirty="0"/>
              <a:t> se </a:t>
            </a:r>
            <a:r>
              <a:rPr lang="en-US" sz="2400" dirty="0" err="1"/>
              <a:t>colapsan</a:t>
            </a:r>
            <a:r>
              <a:rPr lang="en-US" sz="2400" dirty="0"/>
              <a:t> las </a:t>
            </a:r>
            <a:r>
              <a:rPr lang="en-US" sz="2400" dirty="0" err="1"/>
              <a:t>pistas</a:t>
            </a:r>
            <a:r>
              <a:rPr lang="en-US" sz="2400" dirty="0"/>
              <a:t> </a:t>
            </a:r>
            <a:r>
              <a:rPr lang="en-US" sz="2400" dirty="0" err="1"/>
              <a:t>vacías</a:t>
            </a:r>
            <a:r>
              <a:rPr lang="en-US" sz="2400" dirty="0"/>
              <a:t> </a:t>
            </a:r>
            <a:r>
              <a:rPr lang="en-US" sz="2400" dirty="0" err="1"/>
              <a:t>repetidas</a:t>
            </a:r>
            <a:r>
              <a:rPr lang="en-US" sz="2400" dirty="0"/>
              <a:t>. Una </a:t>
            </a:r>
            <a:r>
              <a:rPr lang="en-US" sz="2400" dirty="0" err="1"/>
              <a:t>pista</a:t>
            </a:r>
            <a:r>
              <a:rPr lang="en-US" sz="2400" dirty="0"/>
              <a:t> </a:t>
            </a:r>
            <a:r>
              <a:rPr lang="en-US" sz="2400" dirty="0" err="1"/>
              <a:t>vacía</a:t>
            </a:r>
            <a:r>
              <a:rPr lang="en-US" sz="2400" dirty="0"/>
              <a:t> es </a:t>
            </a:r>
            <a:r>
              <a:rPr lang="en-US" sz="2400" dirty="0" err="1"/>
              <a:t>aquella</a:t>
            </a:r>
            <a:r>
              <a:rPr lang="en-US" sz="2400" dirty="0"/>
              <a:t> sin </a:t>
            </a:r>
            <a:r>
              <a:rPr lang="en-US" sz="2400" dirty="0" err="1"/>
              <a:t>elementos</a:t>
            </a:r>
            <a:r>
              <a:rPr lang="en-US" sz="2400" dirty="0"/>
              <a:t> de </a:t>
            </a:r>
            <a:r>
              <a:rPr lang="en-US" sz="2400" dirty="0" err="1"/>
              <a:t>cuadrícula</a:t>
            </a:r>
            <a:r>
              <a:rPr lang="en-US" sz="2400" dirty="0"/>
              <a:t> </a:t>
            </a:r>
            <a:r>
              <a:rPr lang="en-US" sz="2400" dirty="0" err="1"/>
              <a:t>colocados</a:t>
            </a:r>
            <a:r>
              <a:rPr lang="en-US" sz="2400" dirty="0"/>
              <a:t> o que se </a:t>
            </a:r>
            <a:r>
              <a:rPr lang="en-US" sz="2400" dirty="0" err="1"/>
              <a:t>extienden</a:t>
            </a:r>
            <a:r>
              <a:rPr lang="en-US" sz="2400" dirty="0"/>
              <a:t> a </a:t>
            </a:r>
            <a:r>
              <a:rPr lang="en-US" sz="2400" dirty="0" err="1"/>
              <a:t>través</a:t>
            </a:r>
            <a:r>
              <a:rPr lang="en-US" sz="2400" dirty="0"/>
              <a:t> de </a:t>
            </a:r>
            <a:r>
              <a:rPr lang="en-US" sz="2400" dirty="0" err="1"/>
              <a:t>ella</a:t>
            </a:r>
            <a:r>
              <a:rPr lang="en-US" sz="2400" dirty="0"/>
              <a:t>. (</a:t>
            </a:r>
            <a:r>
              <a:rPr lang="en-US" sz="2400" dirty="0" err="1"/>
              <a:t>Esto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provocar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colapso</a:t>
            </a:r>
            <a:r>
              <a:rPr lang="en-US" sz="2400" dirty="0"/>
              <a:t> de </a:t>
            </a:r>
            <a:r>
              <a:rPr lang="en-US" sz="2400" dirty="0" err="1"/>
              <a:t>todas</a:t>
            </a:r>
            <a:r>
              <a:rPr lang="en-US" sz="2400" dirty="0"/>
              <a:t> las </a:t>
            </a:r>
            <a:r>
              <a:rPr lang="en-US" sz="2400" dirty="0" err="1"/>
              <a:t>pistas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están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</a:t>
            </a:r>
            <a:r>
              <a:rPr lang="en-US" sz="2400" dirty="0" err="1"/>
              <a:t>vacías</a:t>
            </a:r>
            <a:r>
              <a:rPr lang="en-US" sz="2400" dirty="0"/>
              <a:t>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642FA1-A68A-9DCF-7D0E-ED968E7C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repeat()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20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F6D-2D8C-6024-AD61-0D088F6A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 responsive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DB723-4374-31BC-87E8-2DFB0DE98F34}"/>
              </a:ext>
            </a:extLst>
          </p:cNvPr>
          <p:cNvSpPr txBox="1"/>
          <p:nvPr/>
        </p:nvSpPr>
        <p:spPr>
          <a:xfrm>
            <a:off x="629514" y="2067019"/>
            <a:ext cx="39979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"grid-container"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DBEA0-9A66-87A2-8574-2872CE60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105" y="1889574"/>
            <a:ext cx="3353695" cy="4361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CF06D-A17E-F5E7-0F54-6A7BEE9D2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8" y="5236594"/>
            <a:ext cx="6095998" cy="12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24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4535-9206-BB4F-7B92-35A9CB33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 Responsive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42C64-6EFE-8D0F-2245-DA6AEF268B88}"/>
              </a:ext>
            </a:extLst>
          </p:cNvPr>
          <p:cNvSpPr txBox="1"/>
          <p:nvPr/>
        </p:nvSpPr>
        <p:spPr>
          <a:xfrm>
            <a:off x="158460" y="1690688"/>
            <a:ext cx="90271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darkgray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auto-fit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minmax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8F79D-486F-48BF-6C08-D116BF1C2442}"/>
              </a:ext>
            </a:extLst>
          </p:cNvPr>
          <p:cNvSpPr txBox="1"/>
          <p:nvPr/>
        </p:nvSpPr>
        <p:spPr>
          <a:xfrm>
            <a:off x="158460" y="3569705"/>
            <a:ext cx="60942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darkolivegreen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22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701E-17EE-08F0-620C-232720FB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Juegos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34317-9DFE-7F8B-047C-0DAE047D4871}"/>
              </a:ext>
            </a:extLst>
          </p:cNvPr>
          <p:cNvSpPr txBox="1"/>
          <p:nvPr/>
        </p:nvSpPr>
        <p:spPr>
          <a:xfrm>
            <a:off x="678006" y="21013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https://cssgridgarden.com/#es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830D5-43E8-6851-4B9A-BC2535245E70}"/>
              </a:ext>
            </a:extLst>
          </p:cNvPr>
          <p:cNvSpPr txBox="1"/>
          <p:nvPr/>
        </p:nvSpPr>
        <p:spPr>
          <a:xfrm>
            <a:off x="678006" y="288131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https://flexboxfroggy.com/#eshttps://flexboxfroggy.com/#es</a:t>
            </a:r>
          </a:p>
        </p:txBody>
      </p:sp>
    </p:spTree>
    <p:extLst>
      <p:ext uri="{BB962C8B-B14F-4D97-AF65-F5344CB8AC3E}">
        <p14:creationId xmlns:p14="http://schemas.microsoft.com/office/powerpoint/2010/main" val="1941345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FD88-B983-8C90-1B39-C83F411C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Rows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8BD44-1947-2220-4E1A-E0421C529C47}"/>
              </a:ext>
            </a:extLst>
          </p:cNvPr>
          <p:cNvSpPr txBox="1"/>
          <p:nvPr/>
        </p:nvSpPr>
        <p:spPr>
          <a:xfrm>
            <a:off x="1433946" y="1787236"/>
            <a:ext cx="96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líneas horizontales de los elementos de la cuadrícula se denominan filas.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3F956-3CFE-847B-D57C-C726036E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26" y="2345449"/>
            <a:ext cx="50577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C4B-4301-501A-FA34-5E44A1DA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A10BD-768C-4816-47BB-25120901B309}"/>
              </a:ext>
            </a:extLst>
          </p:cNvPr>
          <p:cNvSpPr txBox="1"/>
          <p:nvPr/>
        </p:nvSpPr>
        <p:spPr>
          <a:xfrm>
            <a:off x="1253837" y="1540737"/>
            <a:ext cx="974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Los espacios entre cada columna/fila se denominan espacios.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4A635-5F0B-656B-9594-174C3320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32" y="2133023"/>
            <a:ext cx="5381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84D5-6051-F595-4B2B-792BD7E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07A79-BF9C-AA20-F1B9-387231C41603}"/>
              </a:ext>
            </a:extLst>
          </p:cNvPr>
          <p:cNvSpPr txBox="1"/>
          <p:nvPr/>
        </p:nvSpPr>
        <p:spPr>
          <a:xfrm>
            <a:off x="987136" y="1690688"/>
            <a:ext cx="10027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Puede ajustar el tamaño del espacio usando una de las siguientes propiedades: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E41E1-1C05-18E4-A099-406B709CE71F}"/>
              </a:ext>
            </a:extLst>
          </p:cNvPr>
          <p:cNvSpPr txBox="1"/>
          <p:nvPr/>
        </p:nvSpPr>
        <p:spPr>
          <a:xfrm>
            <a:off x="987139" y="2421082"/>
            <a:ext cx="287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columna-gap</a:t>
            </a:r>
          </a:p>
          <a:p>
            <a:r>
              <a:rPr lang="es-CO" dirty="0" err="1"/>
              <a:t>row</a:t>
            </a:r>
            <a:r>
              <a:rPr lang="es-CO" dirty="0"/>
              <a:t>-gap</a:t>
            </a:r>
          </a:p>
          <a:p>
            <a:r>
              <a:rPr lang="es-CO" dirty="0"/>
              <a:t>gap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E4F7E-DB7F-C9FE-2C2B-CD5D90C20B9F}"/>
              </a:ext>
            </a:extLst>
          </p:cNvPr>
          <p:cNvSpPr txBox="1"/>
          <p:nvPr/>
        </p:nvSpPr>
        <p:spPr>
          <a:xfrm>
            <a:off x="1176770" y="3867927"/>
            <a:ext cx="3048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column-gap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BFE42-8E70-C41A-BE46-7C9EF4612A5F}"/>
              </a:ext>
            </a:extLst>
          </p:cNvPr>
          <p:cNvSpPr txBox="1"/>
          <p:nvPr/>
        </p:nvSpPr>
        <p:spPr>
          <a:xfrm>
            <a:off x="4844761" y="3815973"/>
            <a:ext cx="2709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row-gap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A8C71-2C06-A7BF-2791-ADF2299567C9}"/>
              </a:ext>
            </a:extLst>
          </p:cNvPr>
          <p:cNvSpPr txBox="1"/>
          <p:nvPr/>
        </p:nvSpPr>
        <p:spPr>
          <a:xfrm>
            <a:off x="8475519" y="3815973"/>
            <a:ext cx="2878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 100px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9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A0-183A-8BB5-B569-A11A725D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Grid</a:t>
            </a:r>
            <a:r>
              <a:rPr lang="es-CO" b="1" dirty="0"/>
              <a:t> Gaps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296BC-9A9B-3D46-8507-CDE5E594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273" y="3925412"/>
            <a:ext cx="7087214" cy="2484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8B77F5-1346-6F63-3EEF-6BD57C714C1D}"/>
              </a:ext>
            </a:extLst>
          </p:cNvPr>
          <p:cNvSpPr txBox="1"/>
          <p:nvPr/>
        </p:nvSpPr>
        <p:spPr>
          <a:xfrm>
            <a:off x="979342" y="2228671"/>
            <a:ext cx="3048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column-gap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23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2528</Words>
  <Application>Microsoft Office PowerPoint</Application>
  <PresentationFormat>Widescreen</PresentationFormat>
  <Paragraphs>244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Inter</vt:lpstr>
      <vt:lpstr>Menlo</vt:lpstr>
      <vt:lpstr>Work Sans</vt:lpstr>
      <vt:lpstr>Tema de Office</vt:lpstr>
      <vt:lpstr>PowerPoint Presentation</vt:lpstr>
      <vt:lpstr>CSS Grid Layout</vt:lpstr>
      <vt:lpstr>CSS Grid Elements</vt:lpstr>
      <vt:lpstr>Display Grid</vt:lpstr>
      <vt:lpstr>Grid Columns</vt:lpstr>
      <vt:lpstr>Grid Rows</vt:lpstr>
      <vt:lpstr>Grid Gaps</vt:lpstr>
      <vt:lpstr>Grid Gaps</vt:lpstr>
      <vt:lpstr>Grid Gaps</vt:lpstr>
      <vt:lpstr>Grid Gaps</vt:lpstr>
      <vt:lpstr>Grid Gaps</vt:lpstr>
      <vt:lpstr>Grid Lines</vt:lpstr>
      <vt:lpstr>Grid Lines</vt:lpstr>
      <vt:lpstr>Grid Lines</vt:lpstr>
      <vt:lpstr>CSS Grid Container</vt:lpstr>
      <vt:lpstr>La propiedad grid-template-columns</vt:lpstr>
      <vt:lpstr>La propiedad grid-template-columns</vt:lpstr>
      <vt:lpstr>La propiedad grid-template-rows</vt:lpstr>
      <vt:lpstr>La propiedad justify-content</vt:lpstr>
      <vt:lpstr>La propiedad justify-content</vt:lpstr>
      <vt:lpstr>La propiedad justify-content</vt:lpstr>
      <vt:lpstr>La propiedad justify-content</vt:lpstr>
      <vt:lpstr>La propiedad justify-content</vt:lpstr>
      <vt:lpstr>La propiedad justify-content</vt:lpstr>
      <vt:lpstr>La propiedad align-content</vt:lpstr>
      <vt:lpstr>La propiedad jalign-content</vt:lpstr>
      <vt:lpstr>La propiedad align-content</vt:lpstr>
      <vt:lpstr>La propiedad align-content</vt:lpstr>
      <vt:lpstr>La propiedad align-content</vt:lpstr>
      <vt:lpstr>La propiedad align-content</vt:lpstr>
      <vt:lpstr>CSS Grid Item</vt:lpstr>
      <vt:lpstr>CSS Grid column</vt:lpstr>
      <vt:lpstr>CSS Grid column</vt:lpstr>
      <vt:lpstr>CSS Grid column</vt:lpstr>
      <vt:lpstr>Grid-row</vt:lpstr>
      <vt:lpstr>Grid-row</vt:lpstr>
      <vt:lpstr>Grid-area</vt:lpstr>
      <vt:lpstr>Grid-area</vt:lpstr>
      <vt:lpstr>Nombrar Grid Items</vt:lpstr>
      <vt:lpstr>Nombrar Grid Items</vt:lpstr>
      <vt:lpstr>Nombrar Grid Items</vt:lpstr>
      <vt:lpstr>Nombrar Grid Items</vt:lpstr>
      <vt:lpstr>Orden de los Grid Items</vt:lpstr>
      <vt:lpstr>Orden de los Grid Items</vt:lpstr>
      <vt:lpstr>Ejemplo</vt:lpstr>
      <vt:lpstr>Ejemplo CSS</vt:lpstr>
      <vt:lpstr>Ejemplo</vt:lpstr>
      <vt:lpstr>Ejemplos</vt:lpstr>
      <vt:lpstr>Ejemplo</vt:lpstr>
      <vt:lpstr>repeat()</vt:lpstr>
      <vt:lpstr>repeat()</vt:lpstr>
      <vt:lpstr>Ejemplo responsive</vt:lpstr>
      <vt:lpstr>Ejemplo Responsive</vt:lpstr>
      <vt:lpstr>Juegos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Arturo Suarez</cp:lastModifiedBy>
  <cp:revision>82</cp:revision>
  <dcterms:created xsi:type="dcterms:W3CDTF">2020-10-01T23:51:28Z</dcterms:created>
  <dcterms:modified xsi:type="dcterms:W3CDTF">2023-06-23T15:33:44Z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