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0" r:id="rId10"/>
    <p:sldId id="26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5141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9212B-D3E7-7D42-9DC8-A33B10A44956}" type="datetimeFigureOut">
              <a:rPr lang="en-PT" smtClean="0"/>
              <a:t>23/01/2021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907E9-C50E-AF42-9A84-9FDC4FAB8CD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368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907E9-C50E-AF42-9A84-9FDC4FAB8CDB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8952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907E9-C50E-AF42-9A84-9FDC4FAB8CDB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5287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907E9-C50E-AF42-9A84-9FDC4FAB8CDB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891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907E9-C50E-AF42-9A84-9FDC4FAB8CDB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3579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907E9-C50E-AF42-9A84-9FDC4FAB8CDB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16117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Concluindo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consideramos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trabalho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realizado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cumpre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requisitos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esperados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relativamente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Unidade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Curricular.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907E9-C50E-AF42-9A84-9FDC4FAB8CDB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695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459-E219-F249-814B-97FEDF5B9B32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3912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31CF-A614-2B43-9750-75C18D2FDD12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3270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D16C-49DC-E64C-B2BA-7FD0B9C2846B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84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56-FF77-5E43-AA66-CCB2415BBF86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4404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C005-A5AF-C247-9F77-33F86C249CA5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15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3870-0E3B-524E-91E4-7B74B2116CEE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8954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EDD8-87E9-164B-980D-957207A3B6A1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6666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D43C-C604-4C4F-B54A-DD2ED4124EA7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541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8A2-5444-834A-8387-18EC7B989EA7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5708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2623-F6EA-6D4D-A457-8C34FE1274D8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3404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D1F-E339-444C-AC40-0A1E5E55B25D}" type="datetime1">
              <a:rPr lang="en-US" smtClean="0"/>
              <a:t>1/23/21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4403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9C0-5E00-C14B-9F0D-9818888A3C36}" type="datetime1">
              <a:rPr lang="en-US" smtClean="0"/>
              <a:t>1/23/21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321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C450-91E1-C242-A8CF-54756210E24A}" type="datetime1">
              <a:rPr lang="en-US" smtClean="0"/>
              <a:t>1/23/21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6893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7C35-D408-DF4F-95CA-7E49C6FFDF3F}" type="datetime1">
              <a:rPr lang="en-US" smtClean="0"/>
              <a:t>1/23/21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7684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4503-346C-F44E-88DE-ACFE473BB15C}" type="datetime1">
              <a:rPr lang="en-US" smtClean="0"/>
              <a:t>1/23/21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5039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D823-D393-334B-84F0-9BA2CAFD2274}" type="datetime1">
              <a:rPr lang="en-US" smtClean="0"/>
              <a:t>1/23/21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032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3AC7B-C5E9-624E-B656-0060727D6A06}" type="datetime1">
              <a:rPr lang="en-US" smtClean="0"/>
              <a:t>1/23/21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BC3E57F-9BD6-2A45-8EB9-4CDEE691BA4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0031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16B2-FAE0-2C41-94E5-B86B3234C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PT" dirty="0"/>
              <a:t>anco de Doação de Sangue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3F8E9-D347-3A48-9C33-33BD6AA94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96366"/>
            <a:ext cx="7766936" cy="1096899"/>
          </a:xfrm>
        </p:spPr>
        <p:txBody>
          <a:bodyPr>
            <a:normAutofit fontScale="62500" lnSpcReduction="20000"/>
          </a:bodyPr>
          <a:lstStyle/>
          <a:p>
            <a:r>
              <a:rPr lang="en-PT" dirty="0"/>
              <a:t>Bruna Araújo – A84408</a:t>
            </a:r>
          </a:p>
          <a:p>
            <a:r>
              <a:rPr lang="en-PT" dirty="0"/>
              <a:t>Carlos Beiramar – A84628</a:t>
            </a:r>
          </a:p>
          <a:p>
            <a:r>
              <a:rPr lang="en-PT" dirty="0"/>
              <a:t>Daniel Ferreira – A85670</a:t>
            </a:r>
          </a:p>
          <a:p>
            <a:r>
              <a:rPr lang="en-PT" dirty="0"/>
              <a:t>Ricardo Cruz – A86789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E21C7-B220-BC49-B7BE-1118072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62698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Modelo Lógico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6404AE2-9BC5-9F44-B116-CF475D6F7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99616"/>
            <a:ext cx="4816602" cy="42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7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Implementação Física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464161-68F4-3548-8477-B834CBC17B6C}"/>
              </a:ext>
            </a:extLst>
          </p:cNvPr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Apresentamos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alguns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excertos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código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relativos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Física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Base de Dados.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Licenciatura em Ciências da Computação - Base de Dados </a:t>
            </a:r>
          </a:p>
        </p:txBody>
      </p:sp>
    </p:spTree>
    <p:extLst>
      <p:ext uri="{BB962C8B-B14F-4D97-AF65-F5344CB8AC3E}">
        <p14:creationId xmlns:p14="http://schemas.microsoft.com/office/powerpoint/2010/main" val="93486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Criação de Uma Tabela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AD11EB-8011-1744-9602-E42A0B96D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59" y="2029334"/>
            <a:ext cx="7052817" cy="289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7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Query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39DA201-D6B2-D44E-B651-5479264E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61" y="1623695"/>
            <a:ext cx="7369013" cy="39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60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Conclusão</a:t>
            </a:r>
          </a:p>
        </p:txBody>
      </p:sp>
      <p:sp>
        <p:nvSpPr>
          <p:cNvPr id="30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C07834-8B13-A14C-836B-5469D28D7431}"/>
              </a:ext>
            </a:extLst>
          </p:cNvPr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Aprofundamos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nossos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conhecimentos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relativamente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desenvolvimento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 de dados. </a:t>
            </a:r>
          </a:p>
          <a:p>
            <a:pPr fontAlgn="base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Dificuldades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 fontAlgn="base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Levantamento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Requisitos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Elaboração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conceptual</a:t>
            </a:r>
          </a:p>
          <a:p>
            <a:pPr fontAlgn="base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Licenciatura em Ciências da Computação - Base de Dados </a:t>
            </a:r>
          </a:p>
        </p:txBody>
      </p:sp>
    </p:spTree>
    <p:extLst>
      <p:ext uri="{BB962C8B-B14F-4D97-AF65-F5344CB8AC3E}">
        <p14:creationId xmlns:p14="http://schemas.microsoft.com/office/powerpoint/2010/main" val="21478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Índice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2B2EE-FB6F-C44B-90DE-97431FC2FEA8}"/>
              </a:ext>
            </a:extLst>
          </p:cNvPr>
          <p:cNvSpPr txBox="1"/>
          <p:nvPr/>
        </p:nvSpPr>
        <p:spPr>
          <a:xfrm>
            <a:off x="677334" y="1674674"/>
            <a:ext cx="7882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Introdução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Apresentação do Caso de Estudo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Levantamento e Análise de Requisitos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T" dirty="0"/>
              <a:t>Requisitos de Descrição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T" dirty="0"/>
              <a:t>Requisitos de Exploração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T" dirty="0"/>
              <a:t>Requisitos de Controlo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Modelo Conceptual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Modelo Lógico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Implementação Física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T" dirty="0"/>
              <a:t>Criação de Uma Tabela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T" dirty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21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Introdução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2B2EE-FB6F-C44B-90DE-97431FC2FEA8}"/>
              </a:ext>
            </a:extLst>
          </p:cNvPr>
          <p:cNvSpPr txBox="1"/>
          <p:nvPr/>
        </p:nvSpPr>
        <p:spPr>
          <a:xfrm>
            <a:off x="677334" y="1930400"/>
            <a:ext cx="7882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Diariamente, nos hospitais portugueses, há alguém a quem o sangue doado dá uma nova oportunidade de vida. </a:t>
            </a:r>
          </a:p>
          <a:p>
            <a:r>
              <a:rPr lang="pt-PT" dirty="0"/>
              <a:t>Visto que estamos perante um assunto sensível, houve um crescimento acentuado em relação às dádivas de sangue implicando, assim, um aumento pela procura dos Bancos de Sangue.</a:t>
            </a:r>
          </a:p>
        </p:txBody>
      </p:sp>
    </p:spTree>
    <p:extLst>
      <p:ext uri="{BB962C8B-B14F-4D97-AF65-F5344CB8AC3E}">
        <p14:creationId xmlns:p14="http://schemas.microsoft.com/office/powerpoint/2010/main" val="18744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Apresentação do Caso de Estudo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2B2EE-FB6F-C44B-90DE-97431FC2FEA8}"/>
              </a:ext>
            </a:extLst>
          </p:cNvPr>
          <p:cNvSpPr txBox="1"/>
          <p:nvPr/>
        </p:nvSpPr>
        <p:spPr>
          <a:xfrm>
            <a:off x="677334" y="2074333"/>
            <a:ext cx="7882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 Banco de </a:t>
            </a:r>
            <a:r>
              <a:rPr lang="en-GB" dirty="0" err="1"/>
              <a:t>Sangue</a:t>
            </a:r>
            <a:r>
              <a:rPr lang="en-GB" dirty="0"/>
              <a:t> “UBER Blood”, </a:t>
            </a:r>
            <a:r>
              <a:rPr lang="en-GB" dirty="0" err="1"/>
              <a:t>administrado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Diretor</a:t>
            </a:r>
            <a:r>
              <a:rPr lang="en-GB" dirty="0"/>
              <a:t> </a:t>
            </a:r>
            <a:r>
              <a:rPr lang="en-GB" dirty="0" err="1"/>
              <a:t>Clínico</a:t>
            </a:r>
            <a:r>
              <a:rPr lang="en-GB" dirty="0"/>
              <a:t> </a:t>
            </a:r>
            <a:r>
              <a:rPr lang="en-GB" dirty="0" err="1"/>
              <a:t>Frederico</a:t>
            </a:r>
            <a:r>
              <a:rPr lang="en-GB" dirty="0"/>
              <a:t> Bettencourt, </a:t>
            </a:r>
            <a:r>
              <a:rPr lang="en-GB" dirty="0" err="1"/>
              <a:t>tem</a:t>
            </a:r>
            <a:r>
              <a:rPr lang="en-GB" dirty="0"/>
              <a:t> a </a:t>
            </a:r>
            <a:r>
              <a:rPr lang="en-GB" dirty="0" err="1"/>
              <a:t>seu</a:t>
            </a:r>
            <a:r>
              <a:rPr lang="en-GB" dirty="0"/>
              <a:t> </a:t>
            </a:r>
            <a:r>
              <a:rPr lang="en-GB" dirty="0" err="1"/>
              <a:t>encargo</a:t>
            </a:r>
            <a:r>
              <a:rPr lang="en-GB" dirty="0"/>
              <a:t> um </a:t>
            </a:r>
            <a:r>
              <a:rPr lang="en-GB" dirty="0" err="1"/>
              <a:t>vasto</a:t>
            </a:r>
            <a:r>
              <a:rPr lang="en-GB" dirty="0"/>
              <a:t>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doadores</a:t>
            </a:r>
            <a:r>
              <a:rPr lang="en-GB" dirty="0"/>
              <a:t>. </a:t>
            </a:r>
            <a:r>
              <a:rPr lang="en-GB" dirty="0" err="1"/>
              <a:t>Inicialmente</a:t>
            </a:r>
            <a:r>
              <a:rPr lang="en-GB" dirty="0"/>
              <a:t>, </a:t>
            </a:r>
            <a:r>
              <a:rPr lang="en-GB" dirty="0" err="1"/>
              <a:t>toda</a:t>
            </a:r>
            <a:r>
              <a:rPr lang="en-GB" dirty="0"/>
              <a:t> a </a:t>
            </a:r>
            <a:r>
              <a:rPr lang="en-GB" dirty="0" err="1"/>
              <a:t>informação</a:t>
            </a:r>
            <a:r>
              <a:rPr lang="en-GB" dirty="0"/>
              <a:t> era </a:t>
            </a:r>
            <a:r>
              <a:rPr lang="en-GB" dirty="0" err="1"/>
              <a:t>guardada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 </a:t>
            </a:r>
            <a:r>
              <a:rPr lang="en-GB" dirty="0" err="1"/>
              <a:t>físico</a:t>
            </a:r>
            <a:r>
              <a:rPr lang="en-GB" dirty="0"/>
              <a:t>, no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papel</a:t>
            </a:r>
            <a:r>
              <a:rPr lang="en-GB" dirty="0"/>
              <a:t>, 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diretor</a:t>
            </a:r>
            <a:r>
              <a:rPr lang="en-GB" dirty="0"/>
              <a:t> </a:t>
            </a:r>
            <a:r>
              <a:rPr lang="en-GB" dirty="0" err="1"/>
              <a:t>Frederico</a:t>
            </a:r>
            <a:r>
              <a:rPr lang="en-GB" dirty="0"/>
              <a:t> </a:t>
            </a:r>
            <a:r>
              <a:rPr lang="en-GB" dirty="0" err="1"/>
              <a:t>resolveu</a:t>
            </a:r>
            <a:r>
              <a:rPr lang="en-GB" dirty="0"/>
              <a:t> </a:t>
            </a:r>
            <a:r>
              <a:rPr lang="en-GB" dirty="0" err="1"/>
              <a:t>fazer</a:t>
            </a:r>
            <a:r>
              <a:rPr lang="en-GB" dirty="0"/>
              <a:t> </a:t>
            </a:r>
            <a:r>
              <a:rPr lang="en-GB" dirty="0" err="1"/>
              <a:t>algumas</a:t>
            </a:r>
            <a:r>
              <a:rPr lang="en-GB" dirty="0"/>
              <a:t> </a:t>
            </a:r>
            <a:r>
              <a:rPr lang="en-GB" dirty="0" err="1"/>
              <a:t>alterações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objetivo</a:t>
            </a:r>
            <a:r>
              <a:rPr lang="en-GB" dirty="0"/>
              <a:t> principal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base de dados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facilitar</a:t>
            </a:r>
            <a:r>
              <a:rPr lang="en-GB" dirty="0"/>
              <a:t> o </a:t>
            </a:r>
            <a:r>
              <a:rPr lang="en-GB" dirty="0" err="1"/>
              <a:t>acesso</a:t>
            </a:r>
            <a:r>
              <a:rPr lang="en-GB" dirty="0"/>
              <a:t> e </a:t>
            </a:r>
            <a:r>
              <a:rPr lang="en-GB" dirty="0" err="1"/>
              <a:t>armazenar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registos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5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Levantamento de Requisitos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2B2EE-FB6F-C44B-90DE-97431FC2FEA8}"/>
              </a:ext>
            </a:extLst>
          </p:cNvPr>
          <p:cNvSpPr txBox="1"/>
          <p:nvPr/>
        </p:nvSpPr>
        <p:spPr>
          <a:xfrm>
            <a:off x="677334" y="2074333"/>
            <a:ext cx="7882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Neste capítulo identificamos os requisitos de descrição, exploração e controlo do sistema.</a:t>
            </a:r>
          </a:p>
          <a:p>
            <a:r>
              <a:rPr lang="pt-PT" dirty="0"/>
              <a:t>Estes requisitos foram obtidos após uma série de reuniões com o diretor.</a:t>
            </a:r>
          </a:p>
        </p:txBody>
      </p:sp>
    </p:spTree>
    <p:extLst>
      <p:ext uri="{BB962C8B-B14F-4D97-AF65-F5344CB8AC3E}">
        <p14:creationId xmlns:p14="http://schemas.microsoft.com/office/powerpoint/2010/main" val="179566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Levantamento de Requisitos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62B1D-7C31-C943-BFBC-4B85644D8EC0}"/>
              </a:ext>
            </a:extLst>
          </p:cNvPr>
          <p:cNvSpPr txBox="1"/>
          <p:nvPr/>
        </p:nvSpPr>
        <p:spPr>
          <a:xfrm>
            <a:off x="1287588" y="2136841"/>
            <a:ext cx="7376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Funcionário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Nome;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Morada: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dirty="0" err="1"/>
              <a:t>Rua</a:t>
            </a:r>
            <a:r>
              <a:rPr lang="en-GB" dirty="0"/>
              <a:t>, </a:t>
            </a:r>
            <a:r>
              <a:rPr lang="en-GB" dirty="0" err="1"/>
              <a:t>localidade</a:t>
            </a:r>
            <a:r>
              <a:rPr lang="en-GB" dirty="0"/>
              <a:t>, concelho, </a:t>
            </a:r>
            <a:r>
              <a:rPr lang="en-GB" dirty="0" err="1"/>
              <a:t>código</a:t>
            </a:r>
            <a:r>
              <a:rPr lang="en-GB" dirty="0"/>
              <a:t> postal.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Função</a:t>
            </a:r>
            <a:r>
              <a:rPr lang="en-GB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Contacto</a:t>
            </a:r>
            <a:r>
              <a:rPr lang="en-GB" dirty="0"/>
              <a:t>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dirty="0"/>
              <a:t>Email e </a:t>
            </a:r>
            <a:r>
              <a:rPr lang="en-GB" dirty="0" err="1"/>
              <a:t>número</a:t>
            </a:r>
            <a:r>
              <a:rPr lang="en-GB" dirty="0"/>
              <a:t>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Cartão</a:t>
            </a:r>
            <a:r>
              <a:rPr lang="en-GB" dirty="0"/>
              <a:t> de </a:t>
            </a:r>
            <a:r>
              <a:rPr lang="en-GB" dirty="0" err="1"/>
              <a:t>Cidadão</a:t>
            </a:r>
            <a:r>
              <a:rPr lang="en-GB" dirty="0"/>
              <a:t>. </a:t>
            </a:r>
          </a:p>
          <a:p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82485-BA43-DD4C-B382-48C10DFE2B37}"/>
              </a:ext>
            </a:extLst>
          </p:cNvPr>
          <p:cNvSpPr txBox="1">
            <a:spLocks/>
          </p:cNvSpPr>
          <p:nvPr/>
        </p:nvSpPr>
        <p:spPr>
          <a:xfrm>
            <a:off x="1158241" y="12206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T" sz="2800" dirty="0"/>
              <a:t>Requisitos de Descrição</a:t>
            </a:r>
          </a:p>
        </p:txBody>
      </p:sp>
    </p:spTree>
    <p:extLst>
      <p:ext uri="{BB962C8B-B14F-4D97-AF65-F5344CB8AC3E}">
        <p14:creationId xmlns:p14="http://schemas.microsoft.com/office/powerpoint/2010/main" val="125631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Levantamento de Requisitos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62B1D-7C31-C943-BFBC-4B85644D8EC0}"/>
              </a:ext>
            </a:extLst>
          </p:cNvPr>
          <p:cNvSpPr txBox="1"/>
          <p:nvPr/>
        </p:nvSpPr>
        <p:spPr>
          <a:xfrm>
            <a:off x="1287588" y="2505670"/>
            <a:ext cx="737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err="1"/>
              <a:t>Listar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doações</a:t>
            </a:r>
            <a:r>
              <a:rPr lang="en-GB" dirty="0"/>
              <a:t> de um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sangue</a:t>
            </a:r>
            <a:r>
              <a:rPr lang="en-GB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Listar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doações</a:t>
            </a:r>
            <a:r>
              <a:rPr lang="en-GB" dirty="0"/>
              <a:t> de um </a:t>
            </a:r>
            <a:r>
              <a:rPr lang="en-GB" dirty="0" err="1"/>
              <a:t>doador</a:t>
            </a:r>
            <a:r>
              <a:rPr lang="en-GB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Listar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pessoas</a:t>
            </a:r>
            <a:r>
              <a:rPr lang="en-GB" dirty="0"/>
              <a:t> de um concelho.</a:t>
            </a:r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82485-BA43-DD4C-B382-48C10DFE2B37}"/>
              </a:ext>
            </a:extLst>
          </p:cNvPr>
          <p:cNvSpPr txBox="1">
            <a:spLocks/>
          </p:cNvSpPr>
          <p:nvPr/>
        </p:nvSpPr>
        <p:spPr>
          <a:xfrm>
            <a:off x="1158241" y="12206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T" sz="2800" dirty="0"/>
              <a:t>Requisitos de Exploração</a:t>
            </a:r>
          </a:p>
        </p:txBody>
      </p:sp>
    </p:spTree>
    <p:extLst>
      <p:ext uri="{BB962C8B-B14F-4D97-AF65-F5344CB8AC3E}">
        <p14:creationId xmlns:p14="http://schemas.microsoft.com/office/powerpoint/2010/main" val="388941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Levantamento de Requisitos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62B1D-7C31-C943-BFBC-4B85644D8EC0}"/>
              </a:ext>
            </a:extLst>
          </p:cNvPr>
          <p:cNvSpPr txBox="1"/>
          <p:nvPr/>
        </p:nvSpPr>
        <p:spPr>
          <a:xfrm>
            <a:off x="1287588" y="2505670"/>
            <a:ext cx="737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 </a:t>
            </a:r>
            <a:r>
              <a:rPr lang="en-GB" dirty="0" err="1"/>
              <a:t>enfermeiro</a:t>
            </a:r>
            <a:r>
              <a:rPr lang="en-GB" dirty="0"/>
              <a:t>, </a:t>
            </a:r>
            <a:r>
              <a:rPr lang="en-GB" dirty="0" err="1"/>
              <a:t>após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doação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Atualiza</a:t>
            </a:r>
            <a:r>
              <a:rPr lang="en-GB" dirty="0"/>
              <a:t> o </a:t>
            </a:r>
            <a:r>
              <a:rPr lang="en-GB" dirty="0" err="1"/>
              <a:t>estado</a:t>
            </a:r>
            <a:r>
              <a:rPr lang="en-GB" dirty="0"/>
              <a:t> da </a:t>
            </a:r>
            <a:r>
              <a:rPr lang="en-GB" dirty="0" err="1"/>
              <a:t>doação</a:t>
            </a:r>
            <a:r>
              <a:rPr lang="en-GB" dirty="0"/>
              <a:t> no </a:t>
            </a:r>
            <a:r>
              <a:rPr lang="en-GB" dirty="0" err="1"/>
              <a:t>registo</a:t>
            </a:r>
            <a:r>
              <a:rPr lang="en-GB" dirty="0"/>
              <a:t> da base de dados;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Atualiza</a:t>
            </a:r>
            <a:r>
              <a:rPr lang="en-GB" dirty="0"/>
              <a:t> a </a:t>
            </a:r>
            <a:r>
              <a:rPr lang="en-GB" dirty="0" err="1"/>
              <a:t>quantidade</a:t>
            </a:r>
            <a:r>
              <a:rPr lang="en-GB" dirty="0"/>
              <a:t> de </a:t>
            </a:r>
            <a:r>
              <a:rPr lang="en-GB" dirty="0" err="1"/>
              <a:t>sangue</a:t>
            </a:r>
            <a:r>
              <a:rPr lang="en-GB" dirty="0"/>
              <a:t> </a:t>
            </a:r>
            <a:r>
              <a:rPr lang="en-GB" dirty="0" err="1"/>
              <a:t>doada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respetivo</a:t>
            </a:r>
            <a:r>
              <a:rPr lang="en-GB" dirty="0"/>
              <a:t> </a:t>
            </a:r>
            <a:r>
              <a:rPr lang="en-GB" dirty="0" err="1"/>
              <a:t>doador</a:t>
            </a:r>
            <a:r>
              <a:rPr lang="en-GB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Atualiza</a:t>
            </a:r>
            <a:r>
              <a:rPr lang="en-GB" dirty="0"/>
              <a:t> a </a:t>
            </a:r>
            <a:r>
              <a:rPr lang="en-GB" dirty="0" err="1"/>
              <a:t>quantidade</a:t>
            </a:r>
            <a:r>
              <a:rPr lang="en-GB" dirty="0"/>
              <a:t> de </a:t>
            </a:r>
            <a:r>
              <a:rPr lang="en-GB" dirty="0" err="1"/>
              <a:t>sangue</a:t>
            </a:r>
            <a:r>
              <a:rPr lang="en-GB" dirty="0"/>
              <a:t> que a </a:t>
            </a:r>
            <a:r>
              <a:rPr lang="en-GB" dirty="0" err="1"/>
              <a:t>clínica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.</a:t>
            </a:r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82485-BA43-DD4C-B382-48C10DFE2B37}"/>
              </a:ext>
            </a:extLst>
          </p:cNvPr>
          <p:cNvSpPr txBox="1">
            <a:spLocks/>
          </p:cNvSpPr>
          <p:nvPr/>
        </p:nvSpPr>
        <p:spPr>
          <a:xfrm>
            <a:off x="1158241" y="12206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T" sz="2800" dirty="0"/>
              <a:t>Requisitos de Controlo</a:t>
            </a:r>
          </a:p>
        </p:txBody>
      </p:sp>
    </p:spTree>
    <p:extLst>
      <p:ext uri="{BB962C8B-B14F-4D97-AF65-F5344CB8AC3E}">
        <p14:creationId xmlns:p14="http://schemas.microsoft.com/office/powerpoint/2010/main" val="427229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1B7-AAF3-0447-A037-9831E77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Modelo Conceptual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F32C-DA4A-8A4A-9CAC-CF921DE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Licenciatura em Ciências da Computação - Base de Dados </a:t>
            </a:r>
            <a:endParaRPr lang="en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A4350-E6F7-3244-8D39-133590DB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" y="1925747"/>
            <a:ext cx="7424928" cy="347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9109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{87E8DEA7-958C-884E-B46D-091F371348D9}tf10001060</Template>
  <TotalTime>76</TotalTime>
  <Words>526</Words>
  <Application>Microsoft Macintosh PowerPoint</Application>
  <PresentationFormat>Widescreen</PresentationFormat>
  <Paragraphs>83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 3</vt:lpstr>
      <vt:lpstr>Facet</vt:lpstr>
      <vt:lpstr>Banco de Doação de Sangue</vt:lpstr>
      <vt:lpstr>Índice</vt:lpstr>
      <vt:lpstr>Introdução</vt:lpstr>
      <vt:lpstr>Apresentação do Caso de Estudo</vt:lpstr>
      <vt:lpstr>Levantamento de Requisitos</vt:lpstr>
      <vt:lpstr>Levantamento de Requisitos</vt:lpstr>
      <vt:lpstr>Levantamento de Requisitos</vt:lpstr>
      <vt:lpstr>Levantamento de Requisitos</vt:lpstr>
      <vt:lpstr>Modelo Conceptual</vt:lpstr>
      <vt:lpstr>Modelo Lógico</vt:lpstr>
      <vt:lpstr>Implementação Física</vt:lpstr>
      <vt:lpstr>Criação de Uma Tabela</vt:lpstr>
      <vt:lpstr>Query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Doação de Sangue</dc:title>
  <dc:creator>Ricardo Nuno de Castro Cruz</dc:creator>
  <cp:lastModifiedBy>Ricardo Nuno de Castro Cruz</cp:lastModifiedBy>
  <cp:revision>9</cp:revision>
  <dcterms:created xsi:type="dcterms:W3CDTF">2021-01-23T16:04:47Z</dcterms:created>
  <dcterms:modified xsi:type="dcterms:W3CDTF">2021-01-23T23:49:11Z</dcterms:modified>
</cp:coreProperties>
</file>