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6E3"/>
    <a:srgbClr val="FF5252"/>
    <a:srgbClr val="30D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15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FFF5D02-72EC-C54C-5E34-62E6DD01BFC1}"/>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4F0B5A61-7DC4-61AC-B0B9-B15D255501E7}"/>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4EF85C35-76F6-4867-A3A8-782104B80A6D}" type="datetimeFigureOut">
              <a:rPr lang="es-ES" smtClean="0"/>
              <a:t>24/06/2023</a:t>
            </a:fld>
            <a:endParaRPr lang="es-ES"/>
          </a:p>
        </p:txBody>
      </p:sp>
      <p:sp>
        <p:nvSpPr>
          <p:cNvPr id="4" name="Marcador de pie de página 3">
            <a:extLst>
              <a:ext uri="{FF2B5EF4-FFF2-40B4-BE49-F238E27FC236}">
                <a16:creationId xmlns:a16="http://schemas.microsoft.com/office/drawing/2014/main" id="{1C3E5E15-0F4D-2D1E-D528-BBA77E408368}"/>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60AAD9C4-BC78-8F2D-2E54-2FCE3552FE22}"/>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9C0548B2-FC26-4027-AF0C-4E3B3F8047B6}" type="slidenum">
              <a:rPr lang="es-ES" smtClean="0"/>
              <a:t>‹Nº›</a:t>
            </a:fld>
            <a:endParaRPr lang="es-ES"/>
          </a:p>
        </p:txBody>
      </p:sp>
    </p:spTree>
    <p:extLst>
      <p:ext uri="{BB962C8B-B14F-4D97-AF65-F5344CB8AC3E}">
        <p14:creationId xmlns:p14="http://schemas.microsoft.com/office/powerpoint/2010/main" val="28608896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DC928F0F-1BB4-4F67-A358-CF2634D18B2B}" type="datetimeFigureOut">
              <a:rPr lang="es-ES" smtClean="0"/>
              <a:t>24/06/2023</a:t>
            </a:fld>
            <a:endParaRPr lang="es-ES"/>
          </a:p>
        </p:txBody>
      </p:sp>
      <p:sp>
        <p:nvSpPr>
          <p:cNvPr id="4" name="Marcador de imagen de diapositiva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5ED2626-202F-4E46-AB69-6D6621B4F794}" type="slidenum">
              <a:rPr lang="es-ES" smtClean="0"/>
              <a:t>‹Nº›</a:t>
            </a:fld>
            <a:endParaRPr lang="es-ES"/>
          </a:p>
        </p:txBody>
      </p:sp>
    </p:spTree>
    <p:extLst>
      <p:ext uri="{BB962C8B-B14F-4D97-AF65-F5344CB8AC3E}">
        <p14:creationId xmlns:p14="http://schemas.microsoft.com/office/powerpoint/2010/main" val="16897478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52681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55491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820823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280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A45126-4675-4836-B850-FFCFD0CA85DB}"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41659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7696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9"/>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2"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2"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A45126-4675-4836-B850-FFCFD0CA85DB}" type="datetimeFigureOut">
              <a:rPr lang="es-ES" smtClean="0"/>
              <a:t>24/06/2023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23665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A45126-4675-4836-B850-FFCFD0CA85DB}" type="datetimeFigureOut">
              <a:rPr lang="es-ES" smtClean="0"/>
              <a:t>24/06/2023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81349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45126-4675-4836-B850-FFCFD0CA85DB}" type="datetimeFigureOut">
              <a:rPr lang="es-ES" smtClean="0"/>
              <a:t>24/06/2023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4785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115795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A45126-4675-4836-B850-FFCFD0CA85DB}"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7777605-F529-43B4-AC6B-4EC1EEED69EA}" type="slidenum">
              <a:rPr lang="es-ES" smtClean="0"/>
              <a:t>‹Nº›</a:t>
            </a:fld>
            <a:endParaRPr lang="es-ES"/>
          </a:p>
        </p:txBody>
      </p:sp>
    </p:spTree>
    <p:extLst>
      <p:ext uri="{BB962C8B-B14F-4D97-AF65-F5344CB8AC3E}">
        <p14:creationId xmlns:p14="http://schemas.microsoft.com/office/powerpoint/2010/main" val="3690786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45126-4675-4836-B850-FFCFD0CA85DB}" type="datetimeFigureOut">
              <a:rPr lang="es-ES" smtClean="0"/>
              <a:t>24/06/2023</a:t>
            </a:fld>
            <a:endParaRPr lang="es-ES"/>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77605-F529-43B4-AC6B-4EC1EEED69EA}" type="slidenum">
              <a:rPr lang="es-ES" smtClean="0"/>
              <a:t>‹Nº›</a:t>
            </a:fld>
            <a:endParaRPr lang="es-ES"/>
          </a:p>
        </p:txBody>
      </p:sp>
    </p:spTree>
    <p:extLst>
      <p:ext uri="{BB962C8B-B14F-4D97-AF65-F5344CB8AC3E}">
        <p14:creationId xmlns:p14="http://schemas.microsoft.com/office/powerpoint/2010/main" val="3394810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¿Qué ocurre en la capa de aplicación?</a:t>
            </a:r>
            <a:br>
              <a:rPr lang="es-ES" sz="4000" b="1" dirty="0"/>
            </a:br>
            <a:r>
              <a:rPr lang="es-ES" sz="4000" dirty="0"/>
              <a:t>A) Es dónde las aplicaciones pueden acceder a los servicios de red</a:t>
            </a:r>
            <a:br>
              <a:rPr lang="es-ES" sz="4000" dirty="0"/>
            </a:br>
            <a:r>
              <a:rPr lang="es-ES" sz="4000" dirty="0"/>
              <a:t>B) Es dónde se controla el flujo de transmisión de datos entre servidores</a:t>
            </a:r>
            <a:br>
              <a:rPr lang="es-ES" sz="4000" dirty="0"/>
            </a:br>
            <a:r>
              <a:rPr lang="es-ES" sz="4000" dirty="0"/>
              <a:t>C) Es dónde se generan transferencias activas entre tramas</a:t>
            </a:r>
            <a:br>
              <a:rPr lang="es-ES" sz="4000" dirty="0"/>
            </a:br>
            <a:r>
              <a:rPr lang="es-ES" sz="4000" dirty="0"/>
              <a:t>D) Ninguna es correcta</a:t>
            </a:r>
            <a:br>
              <a:rPr lang="es-ES" sz="4000" b="1" dirty="0"/>
            </a:br>
            <a:r>
              <a:rPr lang="es-ES" sz="4000" b="1" dirty="0"/>
              <a:t>ANSWER: A</a:t>
            </a:r>
          </a:p>
        </p:txBody>
      </p:sp>
    </p:spTree>
    <p:extLst>
      <p:ext uri="{BB962C8B-B14F-4D97-AF65-F5344CB8AC3E}">
        <p14:creationId xmlns:p14="http://schemas.microsoft.com/office/powerpoint/2010/main" val="278271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¿En qué se basa la capa de aplicación para completar el proceso de comunicación?</a:t>
            </a:r>
            <a:br>
              <a:rPr lang="es-ES" sz="4000" b="1" dirty="0"/>
            </a:br>
            <a:r>
              <a:rPr lang="es-ES" sz="4000" dirty="0"/>
              <a:t>A) En los servidores usados por cada usuario en cada momento</a:t>
            </a:r>
            <a:br>
              <a:rPr lang="es-ES" sz="4000" dirty="0"/>
            </a:br>
            <a:r>
              <a:rPr lang="es-ES" sz="4000" dirty="0"/>
              <a:t>B) En la conexión remota de la red que estemos usando</a:t>
            </a:r>
            <a:br>
              <a:rPr lang="es-ES" sz="4000" dirty="0"/>
            </a:br>
            <a:r>
              <a:rPr lang="es-ES" sz="4000" dirty="0"/>
              <a:t>C) En las funciones de las capas inferiores</a:t>
            </a:r>
            <a:br>
              <a:rPr lang="es-ES" sz="4000" dirty="0"/>
            </a:br>
            <a:r>
              <a:rPr lang="es-ES" sz="4000" dirty="0"/>
              <a:t>D) Ninguna es correcta</a:t>
            </a:r>
            <a:br>
              <a:rPr lang="es-ES" sz="4000" b="1" dirty="0"/>
            </a:br>
            <a:r>
              <a:rPr lang="es-ES" sz="4000" b="1" dirty="0"/>
              <a:t>ANSWER: C</a:t>
            </a:r>
          </a:p>
        </p:txBody>
      </p:sp>
    </p:spTree>
    <p:extLst>
      <p:ext uri="{BB962C8B-B14F-4D97-AF65-F5344CB8AC3E}">
        <p14:creationId xmlns:p14="http://schemas.microsoft.com/office/powerpoint/2010/main" val="355816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 es la función del protocolo SSH?</a:t>
            </a:r>
            <a:br>
              <a:rPr lang="es-ES" sz="4000" b="1" dirty="0"/>
            </a:br>
            <a:r>
              <a:rPr lang="es-ES" sz="4000" dirty="0"/>
              <a:t>A) Recuperar datos del usuario afectado</a:t>
            </a:r>
            <a:br>
              <a:rPr lang="es-ES" sz="4000" dirty="0"/>
            </a:br>
            <a:r>
              <a:rPr lang="es-ES" sz="4000" dirty="0"/>
              <a:t>B) Conecta a los usuarios al correo electrónico deseado del servidor de red</a:t>
            </a:r>
            <a:br>
              <a:rPr lang="es-ES" sz="4000" dirty="0"/>
            </a:br>
            <a:r>
              <a:rPr lang="es-ES" sz="4000" dirty="0"/>
              <a:t>C) Este encripta todos los datos enviados por la red</a:t>
            </a:r>
            <a:br>
              <a:rPr lang="es-ES" sz="4000" dirty="0"/>
            </a:br>
            <a:r>
              <a:rPr lang="es-ES" sz="4000" dirty="0"/>
              <a:t>D) Permite una conexión segura para transmisión de datos</a:t>
            </a:r>
            <a:br>
              <a:rPr lang="es-ES" sz="4000" b="1" dirty="0"/>
            </a:br>
            <a:r>
              <a:rPr lang="es-ES" sz="4000" b="1" dirty="0"/>
              <a:t>ANSWER: C</a:t>
            </a:r>
            <a:endParaRPr lang="es-ES" sz="4200" b="1" dirty="0"/>
          </a:p>
        </p:txBody>
      </p:sp>
    </p:spTree>
    <p:extLst>
      <p:ext uri="{BB962C8B-B14F-4D97-AF65-F5344CB8AC3E}">
        <p14:creationId xmlns:p14="http://schemas.microsoft.com/office/powerpoint/2010/main" val="167900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protocolo de </a:t>
            </a:r>
            <a:r>
              <a:rPr lang="es-ES" sz="4400" b="1" dirty="0" err="1"/>
              <a:t>Secure</a:t>
            </a:r>
            <a:r>
              <a:rPr lang="es-ES" sz="4400" b="1" dirty="0"/>
              <a:t> Shell?</a:t>
            </a:r>
            <a:br>
              <a:rPr lang="es-ES" sz="4400" b="1" dirty="0"/>
            </a:br>
            <a:r>
              <a:rPr lang="es-ES" sz="4400" dirty="0"/>
              <a:t>A) SH</a:t>
            </a:r>
            <a:br>
              <a:rPr lang="es-ES" sz="4400" dirty="0"/>
            </a:br>
            <a:r>
              <a:rPr lang="es-ES" sz="4400" dirty="0"/>
              <a:t>B) SSH</a:t>
            </a:r>
            <a:br>
              <a:rPr lang="es-ES" sz="4400" dirty="0"/>
            </a:br>
            <a:r>
              <a:rPr lang="es-ES" sz="4400" dirty="0"/>
              <a:t>C) SS</a:t>
            </a:r>
            <a:br>
              <a:rPr lang="es-ES" sz="4400" dirty="0"/>
            </a:br>
            <a:r>
              <a:rPr lang="es-ES" sz="4400" dirty="0"/>
              <a:t>D) SLH</a:t>
            </a:r>
            <a:br>
              <a:rPr lang="es-ES" sz="4400" b="1" dirty="0"/>
            </a:br>
            <a:r>
              <a:rPr lang="es-ES" sz="4400" b="1" dirty="0"/>
              <a:t>ANSWER: B</a:t>
            </a:r>
          </a:p>
        </p:txBody>
      </p:sp>
    </p:spTree>
    <p:extLst>
      <p:ext uri="{BB962C8B-B14F-4D97-AF65-F5344CB8AC3E}">
        <p14:creationId xmlns:p14="http://schemas.microsoft.com/office/powerpoint/2010/main" val="295512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¿Qué significa el protocolo NTP?</a:t>
            </a:r>
            <a:br>
              <a:rPr lang="es-ES" sz="4400" b="1" dirty="0"/>
            </a:br>
            <a:r>
              <a:rPr lang="es-ES" sz="4400" dirty="0"/>
              <a:t>A) Nets transfer </a:t>
            </a:r>
            <a:r>
              <a:rPr lang="es-ES" sz="4400" dirty="0" err="1"/>
              <a:t>protocol</a:t>
            </a:r>
            <a:br>
              <a:rPr lang="es-ES" sz="4400" dirty="0"/>
            </a:br>
            <a:r>
              <a:rPr lang="es-ES" sz="4400" dirty="0"/>
              <a:t>B) Protocolo de tiempo de red</a:t>
            </a:r>
            <a:br>
              <a:rPr lang="es-ES" sz="4400" dirty="0"/>
            </a:br>
            <a:r>
              <a:rPr lang="es-ES" sz="4400" dirty="0"/>
              <a:t>C) Nodo de transmisión de puertos</a:t>
            </a:r>
            <a:br>
              <a:rPr lang="es-ES" sz="4400" dirty="0"/>
            </a:br>
            <a:r>
              <a:rPr lang="es-ES" sz="4400" dirty="0"/>
              <a:t>D) Ninguna es correcta</a:t>
            </a:r>
            <a:br>
              <a:rPr lang="es-ES" sz="4400" b="1" dirty="0"/>
            </a:br>
            <a:r>
              <a:rPr lang="es-ES" sz="4400" b="1" dirty="0"/>
              <a:t>ANSWER: B</a:t>
            </a:r>
          </a:p>
        </p:txBody>
      </p:sp>
    </p:spTree>
    <p:extLst>
      <p:ext uri="{BB962C8B-B14F-4D97-AF65-F5344CB8AC3E}">
        <p14:creationId xmlns:p14="http://schemas.microsoft.com/office/powerpoint/2010/main" val="71706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 es la función del protocolo POP3?</a:t>
            </a:r>
            <a:br>
              <a:rPr lang="es-ES" sz="4000" b="1" dirty="0"/>
            </a:br>
            <a:r>
              <a:rPr lang="es-ES" sz="4000" dirty="0"/>
              <a:t>A) Mueve los datos entre nuestro dispositivo y su servidor</a:t>
            </a:r>
            <a:br>
              <a:rPr lang="es-ES" sz="4000" dirty="0"/>
            </a:br>
            <a:r>
              <a:rPr lang="es-ES" sz="4000" dirty="0"/>
              <a:t>B) Sirve para recuperar nuestro correo electrónico de un servidor de correo electrónico</a:t>
            </a:r>
            <a:br>
              <a:rPr lang="es-ES" sz="4000" dirty="0"/>
            </a:br>
            <a:r>
              <a:rPr lang="es-ES" sz="4000" dirty="0"/>
              <a:t>C) Conecta a los usuarios al correo electrónico deseado del servidor de red</a:t>
            </a:r>
            <a:br>
              <a:rPr lang="es-ES" sz="4000" dirty="0"/>
            </a:br>
            <a:r>
              <a:rPr lang="es-ES" sz="4000" dirty="0"/>
              <a:t>D) Ninguna es correcta</a:t>
            </a:r>
            <a:br>
              <a:rPr lang="es-ES" sz="4000" b="1" dirty="0"/>
            </a:br>
            <a:r>
              <a:rPr lang="es-ES" sz="4000" b="1" dirty="0"/>
              <a:t>ANSWER: B</a:t>
            </a:r>
          </a:p>
        </p:txBody>
      </p:sp>
    </p:spTree>
    <p:extLst>
      <p:ext uri="{BB962C8B-B14F-4D97-AF65-F5344CB8AC3E}">
        <p14:creationId xmlns:p14="http://schemas.microsoft.com/office/powerpoint/2010/main" val="174490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3600" b="1" dirty="0"/>
              <a:t>¿En qué nos ayuda la capa de aplicación?</a:t>
            </a:r>
            <a:br>
              <a:rPr lang="es-ES" sz="3600" b="1" dirty="0"/>
            </a:br>
            <a:r>
              <a:rPr lang="es-ES" sz="3600" dirty="0"/>
              <a:t>A) Si la instalamos, obtendremos alta velocidad de transmisión de datos</a:t>
            </a:r>
            <a:br>
              <a:rPr lang="es-ES" sz="3600" dirty="0"/>
            </a:br>
            <a:r>
              <a:rPr lang="es-ES" sz="3600" dirty="0"/>
              <a:t>B) Mueve los datos entre nuestro dispositivo y su servidor</a:t>
            </a:r>
            <a:br>
              <a:rPr lang="es-ES" sz="3600" dirty="0"/>
            </a:br>
            <a:r>
              <a:rPr lang="es-ES" sz="3600" dirty="0"/>
              <a:t>C) Conecta nuestro dispositivo a la red remota deseada</a:t>
            </a:r>
            <a:br>
              <a:rPr lang="es-ES" sz="3600" dirty="0"/>
            </a:br>
            <a:r>
              <a:rPr lang="es-ES" sz="3600" dirty="0"/>
              <a:t>D) Permite una conexión segura para transmisión de datos</a:t>
            </a:r>
            <a:br>
              <a:rPr lang="es-ES" sz="3600" b="1" dirty="0"/>
            </a:br>
            <a:r>
              <a:rPr lang="es-ES" sz="3600" b="1" dirty="0"/>
              <a:t>ANSWER: B</a:t>
            </a:r>
          </a:p>
        </p:txBody>
      </p:sp>
    </p:spTree>
    <p:extLst>
      <p:ext uri="{BB962C8B-B14F-4D97-AF65-F5344CB8AC3E}">
        <p14:creationId xmlns:p14="http://schemas.microsoft.com/office/powerpoint/2010/main" val="239958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capa de aplicación es el nivel más alto en el modelo OSI?</a:t>
            </a:r>
            <a:br>
              <a:rPr lang="es-ES" sz="4400" b="1" dirty="0"/>
            </a:br>
            <a:r>
              <a:rPr lang="es-ES" sz="4400" dirty="0"/>
              <a:t>A) No, el más alto es la capa de transporte</a:t>
            </a:r>
            <a:br>
              <a:rPr lang="es-ES" sz="4400" dirty="0"/>
            </a:br>
            <a:r>
              <a:rPr lang="es-ES" sz="4400" dirty="0"/>
              <a:t>B) No, el más alto es la capa de red</a:t>
            </a:r>
            <a:br>
              <a:rPr lang="es-ES" sz="4400" dirty="0"/>
            </a:br>
            <a:r>
              <a:rPr lang="es-ES" sz="4400" dirty="0"/>
              <a:t>C) Si</a:t>
            </a:r>
            <a:br>
              <a:rPr lang="es-ES" sz="4400" dirty="0"/>
            </a:br>
            <a:r>
              <a:rPr lang="es-ES" sz="4400" dirty="0"/>
              <a:t>D) No, el más alto es la capa de sesión</a:t>
            </a:r>
            <a:br>
              <a:rPr lang="es-ES" sz="4400" b="1" dirty="0"/>
            </a:br>
            <a:r>
              <a:rPr lang="es-ES" sz="4400" b="1" dirty="0"/>
              <a:t>ANSWER: C</a:t>
            </a:r>
          </a:p>
        </p:txBody>
      </p:sp>
    </p:spTree>
    <p:extLst>
      <p:ext uri="{BB962C8B-B14F-4D97-AF65-F5344CB8AC3E}">
        <p14:creationId xmlns:p14="http://schemas.microsoft.com/office/powerpoint/2010/main" val="3429750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una función de la capa de aplicación?</a:t>
            </a:r>
            <a:br>
              <a:rPr lang="es-ES" sz="4400" b="1" dirty="0"/>
            </a:br>
            <a:r>
              <a:rPr lang="es-ES" sz="4400" dirty="0"/>
              <a:t>A) Acceso remoto de archivos</a:t>
            </a:r>
            <a:br>
              <a:rPr lang="es-ES" sz="4400" dirty="0"/>
            </a:br>
            <a:r>
              <a:rPr lang="es-ES" sz="4400" dirty="0"/>
              <a:t>B) Acceso remoto a impresoras</a:t>
            </a:r>
            <a:br>
              <a:rPr lang="es-ES" sz="4400" dirty="0"/>
            </a:br>
            <a:r>
              <a:rPr lang="es-ES" sz="4400" dirty="0"/>
              <a:t>C) Administración de red</a:t>
            </a:r>
            <a:br>
              <a:rPr lang="es-ES" sz="4400" dirty="0"/>
            </a:br>
            <a:r>
              <a:rPr lang="es-ES" sz="4400" dirty="0"/>
              <a:t>D) Todas son correctas</a:t>
            </a:r>
            <a:br>
              <a:rPr lang="es-ES" sz="4400" b="1" dirty="0"/>
            </a:br>
            <a:r>
              <a:rPr lang="es-ES" sz="4400" b="1" dirty="0"/>
              <a:t>ANSWER: D</a:t>
            </a:r>
          </a:p>
        </p:txBody>
      </p:sp>
    </p:spTree>
    <p:extLst>
      <p:ext uri="{BB962C8B-B14F-4D97-AF65-F5344CB8AC3E}">
        <p14:creationId xmlns:p14="http://schemas.microsoft.com/office/powerpoint/2010/main" val="202717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800" b="1" dirty="0"/>
              <a:t>¿Cuál es la función de la capa de aplicación sobre los usuarios?</a:t>
            </a:r>
            <a:br>
              <a:rPr lang="es-ES" sz="3800" b="1" dirty="0"/>
            </a:br>
            <a:r>
              <a:rPr lang="es-ES" sz="3800" dirty="0"/>
              <a:t>A) Conecta a los clientes de correo electrónico siempre que estén conectados</a:t>
            </a:r>
            <a:br>
              <a:rPr lang="es-ES" sz="3800" dirty="0"/>
            </a:br>
            <a:r>
              <a:rPr lang="es-ES" sz="3800" dirty="0"/>
              <a:t>B) Les ayuda a conectarse a aplicaciones de servidores remotos</a:t>
            </a:r>
            <a:br>
              <a:rPr lang="es-ES" sz="3800" dirty="0"/>
            </a:br>
            <a:r>
              <a:rPr lang="es-ES" sz="3800" dirty="0"/>
              <a:t>C) Les sirve como ventana para acceder a servicios de red</a:t>
            </a:r>
            <a:br>
              <a:rPr lang="es-ES" sz="3800" dirty="0"/>
            </a:br>
            <a:r>
              <a:rPr lang="es-ES" sz="3800" dirty="0"/>
              <a:t>D) Ninguna de las anteriores</a:t>
            </a:r>
            <a:br>
              <a:rPr lang="es-ES" sz="3800" b="1" dirty="0"/>
            </a:br>
            <a:r>
              <a:rPr lang="es-ES" sz="3800" b="1" dirty="0"/>
              <a:t>ANSWER: C</a:t>
            </a:r>
          </a:p>
        </p:txBody>
      </p:sp>
    </p:spTree>
    <p:extLst>
      <p:ext uri="{BB962C8B-B14F-4D97-AF65-F5344CB8AC3E}">
        <p14:creationId xmlns:p14="http://schemas.microsoft.com/office/powerpoint/2010/main" val="191928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¿Qué protocolo es un precursor al protocolo DHCP?</a:t>
            </a:r>
            <a:br>
              <a:rPr lang="es-ES" sz="4200" b="1" dirty="0"/>
            </a:br>
            <a:r>
              <a:rPr lang="es-ES" sz="4200" dirty="0"/>
              <a:t>A) HTTPS</a:t>
            </a:r>
            <a:br>
              <a:rPr lang="es-ES" sz="4200" dirty="0"/>
            </a:br>
            <a:r>
              <a:rPr lang="es-ES" sz="4200" dirty="0"/>
              <a:t>B) HTTP</a:t>
            </a:r>
            <a:br>
              <a:rPr lang="es-ES" sz="4200" dirty="0"/>
            </a:br>
            <a:r>
              <a:rPr lang="es-ES" sz="4200" dirty="0"/>
              <a:t>C) POP</a:t>
            </a:r>
            <a:br>
              <a:rPr lang="es-ES" sz="4200" dirty="0"/>
            </a:br>
            <a:r>
              <a:rPr lang="es-ES" sz="4200" dirty="0"/>
              <a:t>D) BOOTP</a:t>
            </a:r>
            <a:br>
              <a:rPr lang="es-ES" sz="4200" b="1" dirty="0"/>
            </a:br>
            <a:r>
              <a:rPr lang="es-ES" sz="4200" b="1" dirty="0"/>
              <a:t>ANSWER: D</a:t>
            </a:r>
          </a:p>
        </p:txBody>
      </p:sp>
    </p:spTree>
    <p:extLst>
      <p:ext uri="{BB962C8B-B14F-4D97-AF65-F5344CB8AC3E}">
        <p14:creationId xmlns:p14="http://schemas.microsoft.com/office/powerpoint/2010/main" val="21701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¿Dónde ocurren las solicitudes y respuestas de HTTP para cargar páginas web?</a:t>
            </a:r>
            <a:br>
              <a:rPr lang="es-ES" sz="4400" b="1" dirty="0"/>
            </a:br>
            <a:r>
              <a:rPr lang="es-ES" sz="4400" dirty="0"/>
              <a:t>A) En la capa de aplicación</a:t>
            </a:r>
            <a:br>
              <a:rPr lang="es-ES" sz="4400" dirty="0"/>
            </a:br>
            <a:r>
              <a:rPr lang="es-ES" sz="4400" dirty="0"/>
              <a:t>B) En la capa 7</a:t>
            </a:r>
            <a:br>
              <a:rPr lang="es-ES" sz="4400" dirty="0"/>
            </a:br>
            <a:r>
              <a:rPr lang="es-ES" sz="4400" dirty="0"/>
              <a:t>C) Ambas son correctas</a:t>
            </a:r>
            <a:br>
              <a:rPr lang="es-ES" sz="4400" dirty="0"/>
            </a:br>
            <a:r>
              <a:rPr lang="es-ES" sz="4400" dirty="0"/>
              <a:t>D) Ambas son incorrectas</a:t>
            </a:r>
            <a:br>
              <a:rPr lang="es-ES" sz="4400" b="1" dirty="0"/>
            </a:br>
            <a:r>
              <a:rPr lang="es-ES" sz="4400" b="1" dirty="0"/>
              <a:t>ANSWER: C</a:t>
            </a:r>
            <a:br>
              <a:rPr lang="es-ES" sz="4400" b="1" dirty="0"/>
            </a:br>
            <a:endParaRPr lang="es-ES" sz="4400" b="1" dirty="0"/>
          </a:p>
        </p:txBody>
      </p:sp>
    </p:spTree>
    <p:extLst>
      <p:ext uri="{BB962C8B-B14F-4D97-AF65-F5344CB8AC3E}">
        <p14:creationId xmlns:p14="http://schemas.microsoft.com/office/powerpoint/2010/main" val="38455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¿Quiénes usan normalmente el protocolo POP?</a:t>
            </a:r>
            <a:br>
              <a:rPr lang="es-ES" sz="4400" b="1" dirty="0"/>
            </a:br>
            <a:r>
              <a:rPr lang="es-ES" sz="4400" dirty="0"/>
              <a:t>A) </a:t>
            </a:r>
            <a:r>
              <a:rPr lang="es-ES" sz="4400" dirty="0" err="1"/>
              <a:t>Routers</a:t>
            </a:r>
            <a:r>
              <a:rPr lang="es-ES" sz="4400" dirty="0"/>
              <a:t> remotos de servicio directo</a:t>
            </a:r>
            <a:br>
              <a:rPr lang="es-ES" sz="4400" dirty="0"/>
            </a:br>
            <a:r>
              <a:rPr lang="es-ES" sz="4400" dirty="0"/>
              <a:t>B) Clientes de correo electrónico</a:t>
            </a:r>
            <a:br>
              <a:rPr lang="es-ES" sz="4400" dirty="0"/>
            </a:br>
            <a:r>
              <a:rPr lang="es-ES" sz="4400" dirty="0"/>
              <a:t>C) Servidores web</a:t>
            </a:r>
            <a:br>
              <a:rPr lang="es-ES" sz="4400" dirty="0"/>
            </a:br>
            <a:r>
              <a:rPr lang="es-ES" sz="4400" dirty="0"/>
              <a:t>D) Ninguna de las anteriores</a:t>
            </a:r>
            <a:br>
              <a:rPr lang="es-ES" sz="4400" b="1" dirty="0"/>
            </a:br>
            <a:r>
              <a:rPr lang="es-ES" sz="4400" b="1" dirty="0"/>
              <a:t>ANSWER: B</a:t>
            </a:r>
          </a:p>
        </p:txBody>
      </p:sp>
    </p:spTree>
    <p:extLst>
      <p:ext uri="{BB962C8B-B14F-4D97-AF65-F5344CB8AC3E}">
        <p14:creationId xmlns:p14="http://schemas.microsoft.com/office/powerpoint/2010/main" val="236537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 es la función del protocolo TFTP?</a:t>
            </a:r>
            <a:br>
              <a:rPr lang="es-ES" sz="4000" b="1" dirty="0"/>
            </a:br>
            <a:r>
              <a:rPr lang="es-ES" sz="4000" dirty="0"/>
              <a:t>A) Conectar aplicaciones a redes de conexiones de datos</a:t>
            </a:r>
            <a:br>
              <a:rPr lang="es-ES" sz="4000" dirty="0"/>
            </a:br>
            <a:r>
              <a:rPr lang="es-ES" sz="4000" dirty="0"/>
              <a:t>B) Recuperar datos del usuario afectado</a:t>
            </a:r>
            <a:br>
              <a:rPr lang="es-ES" sz="4000" dirty="0"/>
            </a:br>
            <a:r>
              <a:rPr lang="es-ES" sz="4000" dirty="0"/>
              <a:t>C) Transferencia interactiva de archivos entre sistemas</a:t>
            </a:r>
            <a:br>
              <a:rPr lang="es-ES" sz="4000" dirty="0"/>
            </a:br>
            <a:r>
              <a:rPr lang="es-ES" sz="4000" dirty="0"/>
              <a:t>D) Da permisos a usuarios dentro de las aplicaciones</a:t>
            </a:r>
            <a:br>
              <a:rPr lang="es-ES" sz="4000" b="1" dirty="0"/>
            </a:br>
            <a:r>
              <a:rPr lang="es-ES" sz="4000" b="1" dirty="0"/>
              <a:t>ANSWER: C</a:t>
            </a:r>
          </a:p>
        </p:txBody>
      </p:sp>
    </p:spTree>
    <p:extLst>
      <p:ext uri="{BB962C8B-B14F-4D97-AF65-F5344CB8AC3E}">
        <p14:creationId xmlns:p14="http://schemas.microsoft.com/office/powerpoint/2010/main" val="18387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protocolo de transferencia de hipertexto?</a:t>
            </a:r>
            <a:br>
              <a:rPr lang="es-ES" sz="4400" b="1" dirty="0"/>
            </a:br>
            <a:r>
              <a:rPr lang="es-ES" sz="4400" dirty="0"/>
              <a:t>A) FTPS</a:t>
            </a:r>
            <a:br>
              <a:rPr lang="es-ES" sz="4400" dirty="0"/>
            </a:br>
            <a:r>
              <a:rPr lang="es-ES" sz="4400" dirty="0"/>
              <a:t>B) TPS</a:t>
            </a:r>
            <a:br>
              <a:rPr lang="es-ES" sz="4400" dirty="0"/>
            </a:br>
            <a:r>
              <a:rPr lang="es-ES" sz="4400" dirty="0"/>
              <a:t>C) HTTP</a:t>
            </a:r>
            <a:br>
              <a:rPr lang="es-ES" sz="4400" dirty="0"/>
            </a:br>
            <a:r>
              <a:rPr lang="es-ES" sz="4400" dirty="0"/>
              <a:t>D) HTTPS</a:t>
            </a:r>
            <a:br>
              <a:rPr lang="es-ES" sz="4400" b="1" dirty="0"/>
            </a:br>
            <a:r>
              <a:rPr lang="es-ES" sz="4400" b="1" dirty="0"/>
              <a:t>ANSWER: C</a:t>
            </a:r>
          </a:p>
        </p:txBody>
      </p:sp>
    </p:spTree>
    <p:extLst>
      <p:ext uri="{BB962C8B-B14F-4D97-AF65-F5344CB8AC3E}">
        <p14:creationId xmlns:p14="http://schemas.microsoft.com/office/powerpoint/2010/main" val="2390207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4000" b="1" dirty="0"/>
              <a:t>¿Qué protocolo se utiliza para la transferencia interactiva de archivos entre sistemas?</a:t>
            </a:r>
            <a:br>
              <a:rPr lang="es-ES" sz="4000" b="1" dirty="0"/>
            </a:br>
            <a:r>
              <a:rPr lang="es-ES" sz="4000" dirty="0"/>
              <a:t>A) UTP</a:t>
            </a:r>
            <a:br>
              <a:rPr lang="es-ES" sz="4000" dirty="0"/>
            </a:br>
            <a:r>
              <a:rPr lang="es-ES" sz="4000" dirty="0"/>
              <a:t>B) FTP</a:t>
            </a:r>
            <a:br>
              <a:rPr lang="es-ES" sz="4000" dirty="0"/>
            </a:br>
            <a:r>
              <a:rPr lang="es-ES" sz="4000" dirty="0"/>
              <a:t>C) TCP</a:t>
            </a:r>
            <a:br>
              <a:rPr lang="es-ES" sz="4000" dirty="0"/>
            </a:br>
            <a:r>
              <a:rPr lang="es-ES" sz="4000" dirty="0"/>
              <a:t>D) POP</a:t>
            </a:r>
            <a:br>
              <a:rPr lang="es-ES" sz="4000" b="1" dirty="0"/>
            </a:br>
            <a:r>
              <a:rPr lang="es-ES" sz="4000" b="1" dirty="0"/>
              <a:t>ANSWER: B</a:t>
            </a:r>
          </a:p>
        </p:txBody>
      </p:sp>
    </p:spTree>
    <p:extLst>
      <p:ext uri="{BB962C8B-B14F-4D97-AF65-F5344CB8AC3E}">
        <p14:creationId xmlns:p14="http://schemas.microsoft.com/office/powerpoint/2010/main" val="294586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El protocolo IMAP se encarga de</a:t>
            </a:r>
            <a:br>
              <a:rPr lang="es-ES" sz="4200" b="1" dirty="0"/>
            </a:br>
            <a:r>
              <a:rPr lang="es-ES" sz="4200" dirty="0"/>
              <a:t>A) Conectar aplicaciones a redes de conexiones de datos</a:t>
            </a:r>
            <a:br>
              <a:rPr lang="es-ES" sz="4200" dirty="0"/>
            </a:br>
            <a:r>
              <a:rPr lang="es-ES" sz="4200" dirty="0"/>
              <a:t>B) Recuperar datos del usuario afectado</a:t>
            </a:r>
            <a:br>
              <a:rPr lang="es-ES" sz="4200" dirty="0"/>
            </a:br>
            <a:r>
              <a:rPr lang="es-ES" sz="4200" dirty="0"/>
              <a:t>C) La transferencia de archivos sin conexión</a:t>
            </a:r>
            <a:br>
              <a:rPr lang="es-ES" sz="4200" dirty="0"/>
            </a:br>
            <a:r>
              <a:rPr lang="es-ES" sz="4200" dirty="0"/>
              <a:t>D) Ninguna respuesta es correcta</a:t>
            </a:r>
            <a:br>
              <a:rPr lang="es-ES" sz="4200" b="1" dirty="0"/>
            </a:br>
            <a:r>
              <a:rPr lang="es-ES" sz="4200" b="1" dirty="0"/>
              <a:t>ASNWER: D</a:t>
            </a:r>
          </a:p>
        </p:txBody>
      </p:sp>
    </p:spTree>
    <p:extLst>
      <p:ext uri="{BB962C8B-B14F-4D97-AF65-F5344CB8AC3E}">
        <p14:creationId xmlns:p14="http://schemas.microsoft.com/office/powerpoint/2010/main" val="333437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capa de aplicación también se conoce cómo</a:t>
            </a:r>
            <a:br>
              <a:rPr lang="es-ES" sz="4400" b="1" dirty="0"/>
            </a:br>
            <a:r>
              <a:rPr lang="es-ES" sz="4400" dirty="0"/>
              <a:t>A) Capa 2</a:t>
            </a:r>
            <a:br>
              <a:rPr lang="es-ES" sz="4400" dirty="0"/>
            </a:br>
            <a:r>
              <a:rPr lang="es-ES" sz="4400" dirty="0"/>
              <a:t>B) Capa de conexión</a:t>
            </a:r>
            <a:br>
              <a:rPr lang="es-ES" sz="4400" dirty="0"/>
            </a:br>
            <a:r>
              <a:rPr lang="es-ES" sz="4400" dirty="0"/>
              <a:t>C) Capa 7</a:t>
            </a:r>
            <a:br>
              <a:rPr lang="es-ES" sz="4400" dirty="0"/>
            </a:br>
            <a:r>
              <a:rPr lang="es-ES" sz="4400" dirty="0"/>
              <a:t>D) Capa 5</a:t>
            </a:r>
            <a:br>
              <a:rPr lang="es-ES" sz="4400" b="1" dirty="0"/>
            </a:br>
            <a:r>
              <a:rPr lang="es-ES" sz="4400" b="1" dirty="0"/>
              <a:t>ANSWER: C</a:t>
            </a:r>
          </a:p>
        </p:txBody>
      </p:sp>
    </p:spTree>
    <p:extLst>
      <p:ext uri="{BB962C8B-B14F-4D97-AF65-F5344CB8AC3E}">
        <p14:creationId xmlns:p14="http://schemas.microsoft.com/office/powerpoint/2010/main" val="2233875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¿De qué se encarga el protocolo Telnet?</a:t>
            </a:r>
            <a:br>
              <a:rPr lang="es-ES" sz="4000" b="1" dirty="0"/>
            </a:br>
            <a:r>
              <a:rPr lang="es-ES" sz="4000" dirty="0"/>
              <a:t>A) Da acceso remoto a servidores y dispositivos de red</a:t>
            </a:r>
            <a:br>
              <a:rPr lang="es-ES" sz="4000" dirty="0"/>
            </a:br>
            <a:r>
              <a:rPr lang="es-ES" sz="4000" dirty="0"/>
              <a:t>B) Da permisos a servidores y direcciones de red</a:t>
            </a:r>
            <a:br>
              <a:rPr lang="es-ES" sz="4000" dirty="0"/>
            </a:br>
            <a:r>
              <a:rPr lang="es-ES" sz="4000" dirty="0"/>
              <a:t>C) Da permisos a usuarios dentro de las aplicaciones</a:t>
            </a:r>
            <a:br>
              <a:rPr lang="es-ES" sz="4000" dirty="0"/>
            </a:br>
            <a:r>
              <a:rPr lang="es-ES" sz="4000" dirty="0"/>
              <a:t>D) Ninguna es correcta</a:t>
            </a:r>
            <a:br>
              <a:rPr lang="es-ES" sz="4000" b="1" dirty="0"/>
            </a:br>
            <a:r>
              <a:rPr lang="es-ES" sz="4000" b="1" dirty="0"/>
              <a:t>ASWER: A</a:t>
            </a:r>
          </a:p>
        </p:txBody>
      </p:sp>
    </p:spTree>
    <p:extLst>
      <p:ext uri="{BB962C8B-B14F-4D97-AF65-F5344CB8AC3E}">
        <p14:creationId xmlns:p14="http://schemas.microsoft.com/office/powerpoint/2010/main" val="3248949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800" b="1" dirty="0"/>
              <a:t>¿Cuál de estas es una función de la capa de aplicación?</a:t>
            </a:r>
            <a:br>
              <a:rPr lang="es-ES" sz="3800" b="1" dirty="0"/>
            </a:br>
            <a:r>
              <a:rPr lang="es-ES" sz="3800" dirty="0"/>
              <a:t>A) Sincronizar las aplicaciones</a:t>
            </a:r>
            <a:br>
              <a:rPr lang="es-ES" sz="3800" dirty="0"/>
            </a:br>
            <a:r>
              <a:rPr lang="es-ES" sz="3800" dirty="0"/>
              <a:t>B) Crear procesos para recuperar datos</a:t>
            </a:r>
            <a:br>
              <a:rPr lang="es-ES" sz="3800" dirty="0"/>
            </a:br>
            <a:r>
              <a:rPr lang="es-ES" sz="3800" dirty="0"/>
              <a:t>C) Conectar aplicaciones a redes de conexiones de datos</a:t>
            </a:r>
            <a:br>
              <a:rPr lang="es-ES" sz="3800" dirty="0"/>
            </a:br>
            <a:r>
              <a:rPr lang="es-ES" sz="3800" dirty="0"/>
              <a:t>D) Conecta los servicios de Internet que los usuarios estén utilizando en cada momento</a:t>
            </a:r>
            <a:br>
              <a:rPr lang="es-ES" sz="3800" b="1" dirty="0"/>
            </a:br>
            <a:r>
              <a:rPr lang="es-ES" sz="3800" b="1" dirty="0"/>
              <a:t>ASNWER: A</a:t>
            </a:r>
          </a:p>
        </p:txBody>
      </p:sp>
    </p:spTree>
    <p:extLst>
      <p:ext uri="{BB962C8B-B14F-4D97-AF65-F5344CB8AC3E}">
        <p14:creationId xmlns:p14="http://schemas.microsoft.com/office/powerpoint/2010/main" val="412137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¿Cuáles de estos protocolos pertenecen a la capa de aplicación?</a:t>
            </a:r>
            <a:br>
              <a:rPr lang="es-ES" sz="4400" b="1" dirty="0"/>
            </a:br>
            <a:r>
              <a:rPr lang="es-ES" sz="4400" dirty="0"/>
              <a:t>A) HTTPS, HCP, POP3</a:t>
            </a:r>
            <a:br>
              <a:rPr lang="es-ES" sz="4400" dirty="0"/>
            </a:br>
            <a:r>
              <a:rPr lang="es-ES" sz="4400" dirty="0"/>
              <a:t>B) HHTPS, DNS, HCP</a:t>
            </a:r>
            <a:br>
              <a:rPr lang="es-ES" sz="4400" dirty="0"/>
            </a:br>
            <a:r>
              <a:rPr lang="es-ES" sz="4400" dirty="0"/>
              <a:t>C) HTTPS, TFTP, CPFT</a:t>
            </a:r>
            <a:br>
              <a:rPr lang="es-ES" sz="4400" dirty="0"/>
            </a:br>
            <a:r>
              <a:rPr lang="es-ES" sz="4400" dirty="0"/>
              <a:t>D) HTTP, BOOTP, POP</a:t>
            </a:r>
            <a:br>
              <a:rPr lang="es-ES" sz="4400" b="1" dirty="0"/>
            </a:br>
            <a:r>
              <a:rPr lang="es-ES" sz="4400" b="1" dirty="0"/>
              <a:t>ANSWER: D</a:t>
            </a:r>
          </a:p>
        </p:txBody>
      </p:sp>
    </p:spTree>
    <p:extLst>
      <p:ext uri="{BB962C8B-B14F-4D97-AF65-F5344CB8AC3E}">
        <p14:creationId xmlns:p14="http://schemas.microsoft.com/office/powerpoint/2010/main" val="383560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¿Cuál es la función de la capa de aplicación?</a:t>
            </a:r>
            <a:br>
              <a:rPr lang="es-ES" sz="3600" b="1" dirty="0"/>
            </a:br>
            <a:r>
              <a:rPr lang="es-ES" sz="3600" dirty="0"/>
              <a:t>A) Define las aplicaciones de red y servicios de Internet estándar que puede usar un usuario</a:t>
            </a:r>
            <a:br>
              <a:rPr lang="es-ES" sz="3600" dirty="0"/>
            </a:br>
            <a:r>
              <a:rPr lang="es-ES" sz="3600" dirty="0"/>
              <a:t>B) Conecta todos los servicios de Internet a todos los usuarios conectados que los quieran</a:t>
            </a:r>
            <a:br>
              <a:rPr lang="es-ES" sz="3600" dirty="0"/>
            </a:br>
            <a:r>
              <a:rPr lang="es-ES" sz="3600" dirty="0"/>
              <a:t>C) Conecta los servicios de Internet que los usuarios estén utilizando en cada momento</a:t>
            </a:r>
            <a:br>
              <a:rPr lang="es-ES" sz="3600" dirty="0"/>
            </a:br>
            <a:r>
              <a:rPr lang="es-ES" sz="3600" dirty="0"/>
              <a:t>D) Transmitir ancho de banda superior al que tenemos</a:t>
            </a:r>
            <a:br>
              <a:rPr lang="es-ES" sz="3600" b="1" dirty="0"/>
            </a:br>
            <a:r>
              <a:rPr lang="es-ES" sz="3600" b="1" dirty="0"/>
              <a:t>ASNWER: A</a:t>
            </a:r>
          </a:p>
        </p:txBody>
      </p:sp>
    </p:spTree>
    <p:extLst>
      <p:ext uri="{BB962C8B-B14F-4D97-AF65-F5344CB8AC3E}">
        <p14:creationId xmlns:p14="http://schemas.microsoft.com/office/powerpoint/2010/main" val="10658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¿Cuál de estas frases tiene una relación directa con la capa de aplicación?</a:t>
            </a:r>
            <a:br>
              <a:rPr lang="es-ES" sz="4000" b="1" dirty="0"/>
            </a:br>
            <a:r>
              <a:rPr lang="es-ES" sz="4000" dirty="0"/>
              <a:t>A) Navegadores web</a:t>
            </a:r>
            <a:br>
              <a:rPr lang="es-ES" sz="4000" dirty="0"/>
            </a:br>
            <a:r>
              <a:rPr lang="es-ES" sz="4000" dirty="0"/>
              <a:t>B) No garantiza la fidelidad de los datos</a:t>
            </a:r>
            <a:br>
              <a:rPr lang="es-ES" sz="4000" dirty="0"/>
            </a:br>
            <a:r>
              <a:rPr lang="es-ES" sz="4000" dirty="0"/>
              <a:t>C) Medio o medios físicos por los que va a viajar la comunicación</a:t>
            </a:r>
            <a:br>
              <a:rPr lang="es-ES" sz="4000" dirty="0"/>
            </a:br>
            <a:r>
              <a:rPr lang="es-ES" sz="4000" dirty="0"/>
              <a:t>D) Transmitir el flujo de bits a través del medio</a:t>
            </a:r>
            <a:br>
              <a:rPr lang="es-ES" sz="4000" b="1" dirty="0"/>
            </a:br>
            <a:r>
              <a:rPr lang="es-ES" sz="4000" b="1" dirty="0"/>
              <a:t>ANSWER: A</a:t>
            </a:r>
            <a:endParaRPr lang="es-ES" sz="4200" b="1" dirty="0"/>
          </a:p>
        </p:txBody>
      </p:sp>
    </p:spTree>
    <p:extLst>
      <p:ext uri="{BB962C8B-B14F-4D97-AF65-F5344CB8AC3E}">
        <p14:creationId xmlns:p14="http://schemas.microsoft.com/office/powerpoint/2010/main" val="309396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¿Cuál es el protocolo de acceso a mensajes de Internet?</a:t>
            </a:r>
            <a:br>
              <a:rPr lang="es-ES" sz="4400" b="1" dirty="0"/>
            </a:br>
            <a:r>
              <a:rPr lang="es-ES" sz="4400" dirty="0"/>
              <a:t>A) HTTPS</a:t>
            </a:r>
            <a:br>
              <a:rPr lang="es-ES" sz="4400" dirty="0"/>
            </a:br>
            <a:r>
              <a:rPr lang="es-ES" sz="4400" dirty="0"/>
              <a:t>B) HTTP</a:t>
            </a:r>
            <a:br>
              <a:rPr lang="es-ES" sz="4400" dirty="0"/>
            </a:br>
            <a:r>
              <a:rPr lang="es-ES" sz="4400" dirty="0"/>
              <a:t>C) SMTP</a:t>
            </a:r>
            <a:br>
              <a:rPr lang="es-ES" sz="4400" dirty="0"/>
            </a:br>
            <a:r>
              <a:rPr lang="es-ES" sz="4400" dirty="0"/>
              <a:t>D) IMAP</a:t>
            </a:r>
            <a:br>
              <a:rPr lang="es-ES" sz="4400" b="1" dirty="0"/>
            </a:br>
            <a:r>
              <a:rPr lang="es-ES" sz="4400" b="1" dirty="0"/>
              <a:t>ANSWER: D</a:t>
            </a:r>
          </a:p>
        </p:txBody>
      </p:sp>
    </p:spTree>
    <p:extLst>
      <p:ext uri="{BB962C8B-B14F-4D97-AF65-F5344CB8AC3E}">
        <p14:creationId xmlns:p14="http://schemas.microsoft.com/office/powerpoint/2010/main" val="861546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3800" b="1" dirty="0"/>
              <a:t>El protocolo FTP sirve para</a:t>
            </a:r>
            <a:br>
              <a:rPr lang="es-ES" sz="3800" b="1" dirty="0"/>
            </a:br>
            <a:r>
              <a:rPr lang="es-ES" sz="3800" dirty="0"/>
              <a:t>A) Permitir transferencia de archivos entre sistemas</a:t>
            </a:r>
            <a:br>
              <a:rPr lang="es-ES" sz="3800" dirty="0"/>
            </a:br>
            <a:r>
              <a:rPr lang="es-ES" sz="3800" dirty="0"/>
              <a:t>B) Permitir transferencia de archivos entre cliente y router</a:t>
            </a:r>
            <a:br>
              <a:rPr lang="es-ES" sz="3800" dirty="0"/>
            </a:br>
            <a:r>
              <a:rPr lang="es-ES" sz="3800" dirty="0"/>
              <a:t>C) Permitir transferencia de archivos entre sesiones</a:t>
            </a:r>
            <a:br>
              <a:rPr lang="es-ES" sz="3800" dirty="0"/>
            </a:br>
            <a:r>
              <a:rPr lang="es-ES" sz="3800" dirty="0"/>
              <a:t>D) Transmitir ancho de banda superior al que tenemos</a:t>
            </a:r>
            <a:br>
              <a:rPr lang="es-ES" sz="3800" b="1" dirty="0"/>
            </a:br>
            <a:r>
              <a:rPr lang="es-ES" sz="3800" b="1" dirty="0"/>
              <a:t>ANSWER: A</a:t>
            </a:r>
          </a:p>
        </p:txBody>
      </p:sp>
    </p:spTree>
    <p:extLst>
      <p:ext uri="{BB962C8B-B14F-4D97-AF65-F5344CB8AC3E}">
        <p14:creationId xmlns:p14="http://schemas.microsoft.com/office/powerpoint/2010/main" val="3345175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000" b="1" dirty="0"/>
              <a:t>En direcciones DHCP ¿Qué ocurre si el Host conectado a una red se apaga?</a:t>
            </a:r>
            <a:br>
              <a:rPr lang="es-ES" sz="4000" b="1" dirty="0"/>
            </a:br>
            <a:r>
              <a:rPr lang="es-ES" sz="4000" dirty="0"/>
              <a:t>A) La dirección regresa al Pool para ser utilizada</a:t>
            </a:r>
            <a:br>
              <a:rPr lang="es-ES" sz="4000" dirty="0"/>
            </a:br>
            <a:r>
              <a:rPr lang="es-ES" sz="4000" dirty="0"/>
              <a:t>B) La dirección es excluida del Pool</a:t>
            </a:r>
            <a:br>
              <a:rPr lang="es-ES" sz="4000" dirty="0"/>
            </a:br>
            <a:r>
              <a:rPr lang="es-ES" sz="4000" dirty="0"/>
              <a:t>C) La dirección se cerrará hasta que se vuelva a encender</a:t>
            </a:r>
            <a:br>
              <a:rPr lang="es-ES" sz="4000" dirty="0"/>
            </a:br>
            <a:r>
              <a:rPr lang="es-ES" sz="4000" dirty="0"/>
              <a:t>D) La dirección desaparece hasta el siguiente intento</a:t>
            </a:r>
            <a:br>
              <a:rPr lang="es-ES" sz="4000" b="1" dirty="0"/>
            </a:br>
            <a:r>
              <a:rPr lang="es-ES" sz="4000" b="1" dirty="0"/>
              <a:t>ANSWER: A</a:t>
            </a:r>
            <a:br>
              <a:rPr lang="es-ES" sz="4400" b="1" dirty="0"/>
            </a:br>
            <a:endParaRPr lang="es-ES" sz="4400" b="1" dirty="0"/>
          </a:p>
        </p:txBody>
      </p:sp>
    </p:spTree>
    <p:extLst>
      <p:ext uri="{BB962C8B-B14F-4D97-AF65-F5344CB8AC3E}">
        <p14:creationId xmlns:p14="http://schemas.microsoft.com/office/powerpoint/2010/main" val="292283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3600" b="1" dirty="0"/>
              <a:t>¿Cuál es la función del protocolo DNS?</a:t>
            </a:r>
            <a:br>
              <a:rPr lang="es-ES" sz="3600" b="1" dirty="0"/>
            </a:br>
            <a:r>
              <a:rPr lang="es-ES" sz="3600" dirty="0"/>
              <a:t>A) Se usa para resolver nombres de Internet en direcciones IP</a:t>
            </a:r>
            <a:br>
              <a:rPr lang="es-ES" sz="3600" dirty="0"/>
            </a:br>
            <a:r>
              <a:rPr lang="es-ES" sz="3600" dirty="0"/>
              <a:t>B) Permite transferencia de archivos entre sesiones</a:t>
            </a:r>
            <a:br>
              <a:rPr lang="es-ES" sz="3600" dirty="0"/>
            </a:br>
            <a:r>
              <a:rPr lang="es-ES" sz="3600" dirty="0"/>
              <a:t>C) Conecta los servicios de Internet que los usuarios estén utilizando en cada momento</a:t>
            </a:r>
            <a:br>
              <a:rPr lang="es-ES" sz="3600" dirty="0"/>
            </a:br>
            <a:r>
              <a:rPr lang="es-ES" sz="3600" dirty="0"/>
              <a:t>D) Permitir transferencia de archivos entre cliente y router</a:t>
            </a:r>
            <a:br>
              <a:rPr lang="es-ES" sz="3600" b="1" dirty="0"/>
            </a:br>
            <a:r>
              <a:rPr lang="es-ES" sz="3600" b="1" dirty="0"/>
              <a:t>ANSWER: A</a:t>
            </a:r>
          </a:p>
        </p:txBody>
      </p:sp>
    </p:spTree>
    <p:extLst>
      <p:ext uri="{BB962C8B-B14F-4D97-AF65-F5344CB8AC3E}">
        <p14:creationId xmlns:p14="http://schemas.microsoft.com/office/powerpoint/2010/main" val="119467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¿Es siempre la capa de aplicación el nivel más cercano a nosotros?</a:t>
            </a:r>
            <a:br>
              <a:rPr lang="es-ES" sz="4400" b="1" dirty="0"/>
            </a:br>
            <a:r>
              <a:rPr lang="es-ES" sz="4400" dirty="0"/>
              <a:t>A) Si, siempre</a:t>
            </a:r>
            <a:br>
              <a:rPr lang="es-ES" sz="4400" dirty="0"/>
            </a:br>
            <a:r>
              <a:rPr lang="es-ES" sz="4400" dirty="0"/>
              <a:t>B) No, siempre es el más lejano</a:t>
            </a:r>
            <a:br>
              <a:rPr lang="es-ES" sz="4400" dirty="0"/>
            </a:br>
            <a:r>
              <a:rPr lang="es-ES" sz="4400" dirty="0"/>
              <a:t>C) No, puede ser el más cercano o el más lejano</a:t>
            </a:r>
            <a:br>
              <a:rPr lang="es-ES" sz="4400" dirty="0"/>
            </a:br>
            <a:r>
              <a:rPr lang="es-ES" sz="4400" dirty="0"/>
              <a:t>D) Sí, pero depende de la velocidad de la conexión</a:t>
            </a:r>
            <a:br>
              <a:rPr lang="es-ES" sz="4400" b="1" dirty="0"/>
            </a:br>
            <a:r>
              <a:rPr lang="es-ES" sz="4400" b="1" dirty="0"/>
              <a:t>ANSWER: C</a:t>
            </a:r>
          </a:p>
        </p:txBody>
      </p:sp>
    </p:spTree>
    <p:extLst>
      <p:ext uri="{BB962C8B-B14F-4D97-AF65-F5344CB8AC3E}">
        <p14:creationId xmlns:p14="http://schemas.microsoft.com/office/powerpoint/2010/main" val="29807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¿Cuándo se ejecuta el protocolo FTPS?</a:t>
            </a:r>
            <a:br>
              <a:rPr lang="es-ES" sz="4400" b="1" dirty="0"/>
            </a:br>
            <a:r>
              <a:rPr lang="es-ES" sz="4400" dirty="0"/>
              <a:t>A) Cuándo la conexión se ha establecido</a:t>
            </a:r>
            <a:br>
              <a:rPr lang="es-ES" sz="4400" dirty="0"/>
            </a:br>
            <a:r>
              <a:rPr lang="es-ES" sz="4400" dirty="0"/>
              <a:t>B) Justo antes de establecer una conexión</a:t>
            </a:r>
            <a:br>
              <a:rPr lang="es-ES" sz="4400" dirty="0"/>
            </a:br>
            <a:r>
              <a:rPr lang="es-ES" sz="4400" dirty="0"/>
              <a:t>C) Durante el proceso de transferencia de datos entre usuario y servidor</a:t>
            </a:r>
            <a:br>
              <a:rPr lang="es-ES" sz="4400" dirty="0"/>
            </a:br>
            <a:r>
              <a:rPr lang="es-ES" sz="4400" dirty="0"/>
              <a:t>D) Ninguna es correcta</a:t>
            </a:r>
            <a:br>
              <a:rPr lang="es-ES" sz="4400" b="1" dirty="0"/>
            </a:br>
            <a:r>
              <a:rPr lang="es-ES" sz="4400" b="1" dirty="0"/>
              <a:t>ANSWER: D</a:t>
            </a:r>
          </a:p>
        </p:txBody>
      </p:sp>
    </p:spTree>
    <p:extLst>
      <p:ext uri="{BB962C8B-B14F-4D97-AF65-F5344CB8AC3E}">
        <p14:creationId xmlns:p14="http://schemas.microsoft.com/office/powerpoint/2010/main" val="17206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564081" y="1207601"/>
            <a:ext cx="8792474" cy="4839419"/>
          </a:xfrm>
        </p:spPr>
        <p:txBody>
          <a:bodyPr anchor="t">
            <a:noAutofit/>
          </a:bodyPr>
          <a:lstStyle/>
          <a:p>
            <a:pPr algn="l"/>
            <a:r>
              <a:rPr lang="es-ES" sz="4000" b="1" dirty="0"/>
              <a:t>¿Qué protocolo sirve para el envío de correo desde un ordenador a otro?</a:t>
            </a:r>
            <a:br>
              <a:rPr lang="es-ES" sz="4000" b="1" dirty="0"/>
            </a:br>
            <a:r>
              <a:rPr lang="es-ES" sz="4000" dirty="0"/>
              <a:t>A) POP3</a:t>
            </a:r>
            <a:br>
              <a:rPr lang="es-ES" sz="4000" dirty="0"/>
            </a:br>
            <a:r>
              <a:rPr lang="es-ES" sz="4000" dirty="0"/>
              <a:t>B) POP</a:t>
            </a:r>
            <a:br>
              <a:rPr lang="es-ES" sz="4000" dirty="0"/>
            </a:br>
            <a:r>
              <a:rPr lang="es-ES" sz="4000" dirty="0"/>
              <a:t>C) SMTP</a:t>
            </a:r>
            <a:br>
              <a:rPr lang="es-ES" sz="4000" dirty="0"/>
            </a:br>
            <a:r>
              <a:rPr lang="es-ES" sz="4000" dirty="0"/>
              <a:t>D) HTTP</a:t>
            </a:r>
            <a:br>
              <a:rPr lang="es-ES" sz="4000" b="1" dirty="0"/>
            </a:br>
            <a:r>
              <a:rPr lang="es-ES" sz="4000" b="1" dirty="0"/>
              <a:t>ANSWER: C</a:t>
            </a:r>
          </a:p>
        </p:txBody>
      </p:sp>
    </p:spTree>
    <p:extLst>
      <p:ext uri="{BB962C8B-B14F-4D97-AF65-F5344CB8AC3E}">
        <p14:creationId xmlns:p14="http://schemas.microsoft.com/office/powerpoint/2010/main" val="78502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200" b="1" dirty="0"/>
              <a:t>En la capa de aplicación encontramos estas dos formas de procesos de software que dan acceso a la red</a:t>
            </a:r>
            <a:br>
              <a:rPr lang="es-ES" sz="4200" b="1" dirty="0"/>
            </a:br>
            <a:r>
              <a:rPr lang="es-ES" sz="4200" dirty="0"/>
              <a:t>A) Servicios de usuario y protocolos de red</a:t>
            </a:r>
            <a:br>
              <a:rPr lang="es-ES" sz="4200" dirty="0"/>
            </a:br>
            <a:r>
              <a:rPr lang="es-ES" sz="4200" dirty="0"/>
              <a:t>B) Aplicaciones y servicios</a:t>
            </a:r>
            <a:br>
              <a:rPr lang="es-ES" sz="4200" dirty="0"/>
            </a:br>
            <a:r>
              <a:rPr lang="es-ES" sz="4200" dirty="0"/>
              <a:t>C) Apps y servidores de enrutamiento</a:t>
            </a:r>
            <a:br>
              <a:rPr lang="es-ES" sz="4200" dirty="0"/>
            </a:br>
            <a:r>
              <a:rPr lang="es-ES" sz="4200" dirty="0"/>
              <a:t>D) Ninguna es correcta</a:t>
            </a:r>
            <a:br>
              <a:rPr lang="es-ES" sz="4200" b="1" dirty="0"/>
            </a:br>
            <a:r>
              <a:rPr lang="es-ES" sz="4200" b="1" dirty="0"/>
              <a:t>ANSWER: B</a:t>
            </a:r>
          </a:p>
        </p:txBody>
      </p:sp>
    </p:spTree>
    <p:extLst>
      <p:ext uri="{BB962C8B-B14F-4D97-AF65-F5344CB8AC3E}">
        <p14:creationId xmlns:p14="http://schemas.microsoft.com/office/powerpoint/2010/main" val="60962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alpha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6E90A-2DC1-DE3C-8F9B-3674218B16D9}"/>
              </a:ext>
            </a:extLst>
          </p:cNvPr>
          <p:cNvSpPr>
            <a:spLocks noGrp="1"/>
          </p:cNvSpPr>
          <p:nvPr>
            <p:ph type="ctrTitle"/>
          </p:nvPr>
        </p:nvSpPr>
        <p:spPr>
          <a:xfrm>
            <a:off x="161745" y="1012529"/>
            <a:ext cx="8792474" cy="4839419"/>
          </a:xfrm>
        </p:spPr>
        <p:txBody>
          <a:bodyPr anchor="t">
            <a:noAutofit/>
          </a:bodyPr>
          <a:lstStyle/>
          <a:p>
            <a:pPr algn="l"/>
            <a:r>
              <a:rPr lang="es-ES" sz="4400" b="1" dirty="0"/>
              <a:t>¿La capa de aplicación soporta aplicaciones de red indirectas?</a:t>
            </a:r>
            <a:br>
              <a:rPr lang="es-ES" sz="4400" b="1" dirty="0"/>
            </a:br>
            <a:r>
              <a:rPr lang="es-ES" sz="4400" dirty="0"/>
              <a:t>A) Si, solo soporta indirectas</a:t>
            </a:r>
            <a:br>
              <a:rPr lang="es-ES" sz="4400" dirty="0"/>
            </a:br>
            <a:r>
              <a:rPr lang="es-ES" sz="4400" dirty="0"/>
              <a:t>B) No, solo soporta directas</a:t>
            </a:r>
            <a:br>
              <a:rPr lang="es-ES" sz="4400" dirty="0"/>
            </a:br>
            <a:r>
              <a:rPr lang="es-ES" sz="4400" dirty="0"/>
              <a:t>C) Sí, soporta indirectas y directas</a:t>
            </a:r>
            <a:br>
              <a:rPr lang="es-ES" sz="4400" dirty="0"/>
            </a:br>
            <a:r>
              <a:rPr lang="es-ES" sz="4400" dirty="0"/>
              <a:t>D) Ninguna respuesta es correcta</a:t>
            </a:r>
            <a:br>
              <a:rPr lang="es-ES" sz="4400" b="1" dirty="0"/>
            </a:br>
            <a:r>
              <a:rPr lang="es-ES" sz="4400" b="1" dirty="0"/>
              <a:t>ANSWER: C</a:t>
            </a:r>
          </a:p>
        </p:txBody>
      </p:sp>
    </p:spTree>
    <p:extLst>
      <p:ext uri="{BB962C8B-B14F-4D97-AF65-F5344CB8AC3E}">
        <p14:creationId xmlns:p14="http://schemas.microsoft.com/office/powerpoint/2010/main" val="1498655299"/>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29329</TotalTime>
  <Words>1597</Words>
  <Application>Microsoft Office PowerPoint</Application>
  <PresentationFormat>Presentación en pantalla (4:3)</PresentationFormat>
  <Paragraphs>32</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Calibri</vt:lpstr>
      <vt:lpstr>Calibri Light</vt:lpstr>
      <vt:lpstr>Tema de Office</vt:lpstr>
      <vt:lpstr>¿Qué ocurre en la capa de aplicación? A) Es dónde las aplicaciones pueden acceder a los servicios de red B) Es dónde se controla el flujo de transmisión de datos entre servidores C) Es dónde se generan transferencias activas entre tramas D) Ninguna es correcta ANSWER: A</vt:lpstr>
      <vt:lpstr>¿Dónde ocurren las solicitudes y respuestas de HTTP para cargar páginas web? A) En la capa de aplicación B) En la capa 7 C) Ambas son correctas D) Ambas son incorrectas ANSWER: C </vt:lpstr>
      <vt:lpstr>¿Cuál de estas frases tiene una relación directa con la capa de aplicación? A) Navegadores web B) No garantiza la fidelidad de los datos C) Medio o medios físicos por los que va a viajar la comunicación D) Transmitir el flujo de bits a través del medio ANSWER: A</vt:lpstr>
      <vt:lpstr>¿Cuál es la función del protocolo DNS? A) Se usa para resolver nombres de Internet en direcciones IP B) Permite transferencia de archivos entre sesiones C) Conecta los servicios de Internet que los usuarios estén utilizando en cada momento D) Permitir transferencia de archivos entre cliente y router ANSWER: A</vt:lpstr>
      <vt:lpstr>¿Es siempre la capa de aplicación el nivel más cercano a nosotros? A) Si, siempre B) No, siempre es el más lejano C) No, puede ser el más cercano o el más lejano D) Sí, pero depende de la velocidad de la conexión ANSWER: C</vt:lpstr>
      <vt:lpstr>¿Cuándo se ejecuta el protocolo FTPS? A) Cuándo la conexión se ha establecido B) Justo antes de establecer una conexión C) Durante el proceso de transferencia de datos entre usuario y servidor D) Ninguna es correcta ANSWER: D</vt:lpstr>
      <vt:lpstr>¿Qué protocolo sirve para el envío de correo desde un ordenador a otro? A) POP3 B) POP C) SMTP D) HTTP ANSWER: C</vt:lpstr>
      <vt:lpstr>En la capa de aplicación encontramos estas dos formas de procesos de software que dan acceso a la red A) Servicios de usuario y protocolos de red B) Aplicaciones y servicios C) Apps y servidores de enrutamiento D) Ninguna es correcta ANSWER: B</vt:lpstr>
      <vt:lpstr>¿La capa de aplicación soporta aplicaciones de red indirectas? A) Si, solo soporta indirectas B) No, solo soporta directas C) Sí, soporta indirectas y directas D) Ninguna respuesta es correcta ANSWER: C</vt:lpstr>
      <vt:lpstr>¿En qué se basa la capa de aplicación para completar el proceso de comunicación? A) En los servidores usados por cada usuario en cada momento B) En la conexión remota de la red que estemos usando C) En las funciones de las capas inferiores D) Ninguna es correcta ANSWER: C</vt:lpstr>
      <vt:lpstr>¿Cuál es la función del protocolo SSH? A) Recuperar datos del usuario afectado B) Conecta a los usuarios al correo electrónico deseado del servidor de red C) Este encripta todos los datos enviados por la red D) Permite una conexión segura para transmisión de datos ANSWER: C</vt:lpstr>
      <vt:lpstr>¿Cuál es el protocolo de Secure Shell? A) SH B) SSH C) SS D) SLH ANSWER: B</vt:lpstr>
      <vt:lpstr>¿Qué significa el protocolo NTP? A) Nets transfer protocol B) Protocolo de tiempo de red C) Nodo de transmisión de puertos D) Ninguna es correcta ANSWER: B</vt:lpstr>
      <vt:lpstr>¿Cuál es la función del protocolo POP3? A) Mueve los datos entre nuestro dispositivo y su servidor B) Sirve para recuperar nuestro correo electrónico de un servidor de correo electrónico C) Conecta a los usuarios al correo electrónico deseado del servidor de red D) Ninguna es correcta ANSWER: B</vt:lpstr>
      <vt:lpstr>¿En qué nos ayuda la capa de aplicación? A) Si la instalamos, obtendremos alta velocidad de transmisión de datos B) Mueve los datos entre nuestro dispositivo y su servidor C) Conecta nuestro dispositivo a la red remota deseada D) Permite una conexión segura para transmisión de datos ANSWER: B</vt:lpstr>
      <vt:lpstr>¿La capa de aplicación es el nivel más alto en el modelo OSI? A) No, el más alto es la capa de transporte B) No, el más alto es la capa de red C) Si D) No, el más alto es la capa de sesión ANSWER: C</vt:lpstr>
      <vt:lpstr>¿Cuál es una función de la capa de aplicación? A) Acceso remoto de archivos B) Acceso remoto a impresoras C) Administración de red D) Todas son correctas ANSWER: D</vt:lpstr>
      <vt:lpstr>¿Cuál es la función de la capa de aplicación sobre los usuarios? A) Conecta a los clientes de correo electrónico siempre que estén conectados B) Les ayuda a conectarse a aplicaciones de servidores remotos C) Les sirve como ventana para acceder a servicios de red D) Ninguna de las anteriores ANSWER: C</vt:lpstr>
      <vt:lpstr>¿Qué protocolo es un precursor al protocolo DHCP? A) HTTPS B) HTTP C) POP D) BOOTP ANSWER: D</vt:lpstr>
      <vt:lpstr>¿Quiénes usan normalmente el protocolo POP? A) Routers remotos de servicio directo B) Clientes de correo electrónico C) Servidores web D) Ninguna de las anteriores ANSWER: B</vt:lpstr>
      <vt:lpstr>¿Cuál es la función del protocolo TFTP? A) Conectar aplicaciones a redes de conexiones de datos B) Recuperar datos del usuario afectado C) Transferencia interactiva de archivos entre sistemas D) Da permisos a usuarios dentro de las aplicaciones ANSWER: C</vt:lpstr>
      <vt:lpstr>¿Cuál es el protocolo de transferencia de hipertexto? A) FTPS B) TPS C) HTTP D) HTTPS ANSWER: C</vt:lpstr>
      <vt:lpstr>¿Qué protocolo se utiliza para la transferencia interactiva de archivos entre sistemas? A) UTP B) FTP C) TCP D) POP ANSWER: B</vt:lpstr>
      <vt:lpstr>El protocolo IMAP se encarga de A) Conectar aplicaciones a redes de conexiones de datos B) Recuperar datos del usuario afectado C) La transferencia de archivos sin conexión D) Ninguna respuesta es correcta ASNWER: D</vt:lpstr>
      <vt:lpstr>La capa de aplicación también se conoce cómo A) Capa 2 B) Capa de conexión C) Capa 7 D) Capa 5 ANSWER: C</vt:lpstr>
      <vt:lpstr>¿De qué se encarga el protocolo Telnet? A) Da acceso remoto a servidores y dispositivos de red B) Da permisos a servidores y direcciones de red C) Da permisos a usuarios dentro de las aplicaciones D) Ninguna es correcta ASWER: A</vt:lpstr>
      <vt:lpstr>¿Cuál de estas es una función de la capa de aplicación? A) Sincronizar las aplicaciones B) Crear procesos para recuperar datos C) Conectar aplicaciones a redes de conexiones de datos D) Conecta los servicios de Internet que los usuarios estén utilizando en cada momento ASNWER: A</vt:lpstr>
      <vt:lpstr>¿Cuáles de estos protocolos pertenecen a la capa de aplicación? A) HTTPS, HCP, POP3 B) HHTPS, DNS, HCP C) HTTPS, TFTP, CPFT D) HTTP, BOOTP, POP ANSWER: D</vt:lpstr>
      <vt:lpstr>¿Cuál es la función de la capa de aplicación? A) Define las aplicaciones de red y servicios de Internet estándar que puede usar un usuario B) Conecta todos los servicios de Internet a todos los usuarios conectados que los quieran C) Conecta los servicios de Internet que los usuarios estén utilizando en cada momento D) Transmitir ancho de banda superior al que tenemos ASNWER: A</vt:lpstr>
      <vt:lpstr>¿Cuál es el protocolo de acceso a mensajes de Internet? A) HTTPS B) HTTP C) SMTP D) IMAP ANSWER: D</vt:lpstr>
      <vt:lpstr>El protocolo FTP sirve para A) Permitir transferencia de archivos entre sistemas B) Permitir transferencia de archivos entre cliente y router C) Permitir transferencia de archivos entre sesiones D) Transmitir ancho de banda superior al que tenemos ANSWER: A</vt:lpstr>
      <vt:lpstr>En direcciones DHCP ¿Qué ocurre si el Host conectado a una red se apaga? A) La dirección regresa al Pool para ser utilizada B) La dirección es excluida del Pool C) La dirección se cerrará hasta que se vuelva a encender D) La dirección desaparece hasta el siguiente intento ANSWER: 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¿Cuál es la ruta de una imagen ubicada en la misma carpeta que la página actual? A. &lt; img  src = “pic.jpg”&gt;  B. &lt; img  src = “.. / pic.jpg”&gt;  C. &lt; img  src = “images / pic.jpg”&gt;  D. &lt; img  src = “ / images / pic.jpg ”&gt; SOLUCIÓN: A</dc:title>
  <dc:creator>KARLANGAS</dc:creator>
  <cp:lastModifiedBy>KARLANGAS</cp:lastModifiedBy>
  <cp:revision>10</cp:revision>
  <cp:lastPrinted>2023-06-14T09:23:32Z</cp:lastPrinted>
  <dcterms:created xsi:type="dcterms:W3CDTF">2023-04-19T17:26:22Z</dcterms:created>
  <dcterms:modified xsi:type="dcterms:W3CDTF">2023-06-24T09:23:54Z</dcterms:modified>
</cp:coreProperties>
</file>