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sldIdLst>
    <p:sldId id="258" r:id="rId5"/>
    <p:sldId id="256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70961-7180-43A0-9773-AA9877BE4C1E}" v="3" dt="2024-11-04T12:23:28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7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9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6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1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3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D Lions KOI gana su primer partido de Worlds 2024 y espera rival -  Movistar eSports">
            <a:extLst>
              <a:ext uri="{FF2B5EF4-FFF2-40B4-BE49-F238E27FC236}">
                <a16:creationId xmlns:a16="http://schemas.microsoft.com/office/drawing/2014/main" id="{E6DFAC3D-3327-D32E-9FA0-689D2A463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37089"/>
            <a:ext cx="12448031" cy="700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4F63EBA1-848C-4958-811B-0BEF4A0D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69" y="3367630"/>
            <a:ext cx="4808784" cy="2769498"/>
          </a:xfrm>
          <a:custGeom>
            <a:avLst/>
            <a:gdLst>
              <a:gd name="connsiteX0" fmla="*/ 4456852 w 7096563"/>
              <a:gd name="connsiteY0" fmla="*/ 382 h 2526654"/>
              <a:gd name="connsiteX1" fmla="*/ 5996285 w 7096563"/>
              <a:gd name="connsiteY1" fmla="*/ 12882 h 2526654"/>
              <a:gd name="connsiteX2" fmla="*/ 7029234 w 7096563"/>
              <a:gd name="connsiteY2" fmla="*/ 444804 h 2526654"/>
              <a:gd name="connsiteX3" fmla="*/ 6956662 w 7096563"/>
              <a:gd name="connsiteY3" fmla="*/ 1562396 h 2526654"/>
              <a:gd name="connsiteX4" fmla="*/ 6145668 w 7096563"/>
              <a:gd name="connsiteY4" fmla="*/ 1942015 h 2526654"/>
              <a:gd name="connsiteX5" fmla="*/ 5837370 w 7096563"/>
              <a:gd name="connsiteY5" fmla="*/ 1959647 h 2526654"/>
              <a:gd name="connsiteX6" fmla="*/ 5815841 w 7096563"/>
              <a:gd name="connsiteY6" fmla="*/ 2526654 h 2526654"/>
              <a:gd name="connsiteX7" fmla="*/ 5303195 w 7096563"/>
              <a:gd name="connsiteY7" fmla="*/ 1946413 h 2526654"/>
              <a:gd name="connsiteX8" fmla="*/ 5039055 w 7096563"/>
              <a:gd name="connsiteY8" fmla="*/ 1933347 h 2526654"/>
              <a:gd name="connsiteX9" fmla="*/ 875181 w 7096563"/>
              <a:gd name="connsiteY9" fmla="*/ 1954285 h 2526654"/>
              <a:gd name="connsiteX10" fmla="*/ 149462 w 7096563"/>
              <a:gd name="connsiteY10" fmla="*/ 1489824 h 2526654"/>
              <a:gd name="connsiteX11" fmla="*/ 33346 w 7096563"/>
              <a:gd name="connsiteY11" fmla="*/ 604461 h 2526654"/>
              <a:gd name="connsiteX12" fmla="*/ 761024 w 7096563"/>
              <a:gd name="connsiteY12" fmla="*/ 99968 h 2526654"/>
              <a:gd name="connsiteX13" fmla="*/ 2289456 w 7096563"/>
              <a:gd name="connsiteY13" fmla="*/ 35686 h 2526654"/>
              <a:gd name="connsiteX14" fmla="*/ 2355877 w 7096563"/>
              <a:gd name="connsiteY14" fmla="*/ 33952 h 2526654"/>
              <a:gd name="connsiteX15" fmla="*/ 2355877 w 7096563"/>
              <a:gd name="connsiteY15" fmla="*/ 18770 h 2526654"/>
              <a:gd name="connsiteX16" fmla="*/ 2878392 w 7096563"/>
              <a:gd name="connsiteY16" fmla="*/ 18770 h 2526654"/>
              <a:gd name="connsiteX17" fmla="*/ 2878392 w 7096563"/>
              <a:gd name="connsiteY17" fmla="*/ 20840 h 2526654"/>
              <a:gd name="connsiteX18" fmla="*/ 3326250 w 7096563"/>
              <a:gd name="connsiteY18" fmla="*/ 11889 h 2526654"/>
              <a:gd name="connsiteX19" fmla="*/ 4456852 w 7096563"/>
              <a:gd name="connsiteY19" fmla="*/ 382 h 2526654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2878392 w 7096563"/>
              <a:gd name="connsiteY16" fmla="*/ 20458 h 2526272"/>
              <a:gd name="connsiteX17" fmla="*/ 3326250 w 7096563"/>
              <a:gd name="connsiteY17" fmla="*/ 11507 h 2526272"/>
              <a:gd name="connsiteX18" fmla="*/ 4456852 w 7096563"/>
              <a:gd name="connsiteY18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3326250 w 7096563"/>
              <a:gd name="connsiteY16" fmla="*/ 11507 h 2526272"/>
              <a:gd name="connsiteX17" fmla="*/ 4456852 w 7096563"/>
              <a:gd name="connsiteY17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878392 w 7096563"/>
              <a:gd name="connsiteY14" fmla="*/ 18388 h 2526272"/>
              <a:gd name="connsiteX15" fmla="*/ 3326250 w 7096563"/>
              <a:gd name="connsiteY15" fmla="*/ 11507 h 2526272"/>
              <a:gd name="connsiteX16" fmla="*/ 4456852 w 7096563"/>
              <a:gd name="connsiteY16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3326250 w 7096563"/>
              <a:gd name="connsiteY14" fmla="*/ 11507 h 2526272"/>
              <a:gd name="connsiteX15" fmla="*/ 4456852 w 7096563"/>
              <a:gd name="connsiteY15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4456852 w 7096563"/>
              <a:gd name="connsiteY14" fmla="*/ 0 h 2526272"/>
              <a:gd name="connsiteX0" fmla="*/ 2289456 w 7096563"/>
              <a:gd name="connsiteY0" fmla="*/ 22804 h 2513772"/>
              <a:gd name="connsiteX1" fmla="*/ 5996285 w 7096563"/>
              <a:gd name="connsiteY1" fmla="*/ 0 h 2513772"/>
              <a:gd name="connsiteX2" fmla="*/ 7029234 w 7096563"/>
              <a:gd name="connsiteY2" fmla="*/ 431922 h 2513772"/>
              <a:gd name="connsiteX3" fmla="*/ 6956662 w 7096563"/>
              <a:gd name="connsiteY3" fmla="*/ 1549514 h 2513772"/>
              <a:gd name="connsiteX4" fmla="*/ 6145668 w 7096563"/>
              <a:gd name="connsiteY4" fmla="*/ 1929133 h 2513772"/>
              <a:gd name="connsiteX5" fmla="*/ 5837370 w 7096563"/>
              <a:gd name="connsiteY5" fmla="*/ 1946765 h 2513772"/>
              <a:gd name="connsiteX6" fmla="*/ 5815841 w 7096563"/>
              <a:gd name="connsiteY6" fmla="*/ 2513772 h 2513772"/>
              <a:gd name="connsiteX7" fmla="*/ 5303195 w 7096563"/>
              <a:gd name="connsiteY7" fmla="*/ 1933531 h 2513772"/>
              <a:gd name="connsiteX8" fmla="*/ 5039055 w 7096563"/>
              <a:gd name="connsiteY8" fmla="*/ 1920465 h 2513772"/>
              <a:gd name="connsiteX9" fmla="*/ 875181 w 7096563"/>
              <a:gd name="connsiteY9" fmla="*/ 1941403 h 2513772"/>
              <a:gd name="connsiteX10" fmla="*/ 149462 w 7096563"/>
              <a:gd name="connsiteY10" fmla="*/ 1476942 h 2513772"/>
              <a:gd name="connsiteX11" fmla="*/ 33346 w 7096563"/>
              <a:gd name="connsiteY11" fmla="*/ 591579 h 2513772"/>
              <a:gd name="connsiteX12" fmla="*/ 761024 w 7096563"/>
              <a:gd name="connsiteY12" fmla="*/ 87086 h 2513772"/>
              <a:gd name="connsiteX13" fmla="*/ 2289456 w 7096563"/>
              <a:gd name="connsiteY13" fmla="*/ 22804 h 2513772"/>
              <a:gd name="connsiteX0" fmla="*/ 2289456 w 7096563"/>
              <a:gd name="connsiteY0" fmla="*/ 33636 h 2524604"/>
              <a:gd name="connsiteX1" fmla="*/ 5996285 w 7096563"/>
              <a:gd name="connsiteY1" fmla="*/ 10832 h 2524604"/>
              <a:gd name="connsiteX2" fmla="*/ 7029234 w 7096563"/>
              <a:gd name="connsiteY2" fmla="*/ 442754 h 2524604"/>
              <a:gd name="connsiteX3" fmla="*/ 6956662 w 7096563"/>
              <a:gd name="connsiteY3" fmla="*/ 1560346 h 2524604"/>
              <a:gd name="connsiteX4" fmla="*/ 6145668 w 7096563"/>
              <a:gd name="connsiteY4" fmla="*/ 1939965 h 2524604"/>
              <a:gd name="connsiteX5" fmla="*/ 5837370 w 7096563"/>
              <a:gd name="connsiteY5" fmla="*/ 1957597 h 2524604"/>
              <a:gd name="connsiteX6" fmla="*/ 5815841 w 7096563"/>
              <a:gd name="connsiteY6" fmla="*/ 2524604 h 2524604"/>
              <a:gd name="connsiteX7" fmla="*/ 5303195 w 7096563"/>
              <a:gd name="connsiteY7" fmla="*/ 1944363 h 2524604"/>
              <a:gd name="connsiteX8" fmla="*/ 5039055 w 7096563"/>
              <a:gd name="connsiteY8" fmla="*/ 1931297 h 2524604"/>
              <a:gd name="connsiteX9" fmla="*/ 875181 w 7096563"/>
              <a:gd name="connsiteY9" fmla="*/ 1952235 h 2524604"/>
              <a:gd name="connsiteX10" fmla="*/ 149462 w 7096563"/>
              <a:gd name="connsiteY10" fmla="*/ 1487774 h 2524604"/>
              <a:gd name="connsiteX11" fmla="*/ 33346 w 7096563"/>
              <a:gd name="connsiteY11" fmla="*/ 602411 h 2524604"/>
              <a:gd name="connsiteX12" fmla="*/ 761024 w 7096563"/>
              <a:gd name="connsiteY12" fmla="*/ 97918 h 2524604"/>
              <a:gd name="connsiteX13" fmla="*/ 2289456 w 7096563"/>
              <a:gd name="connsiteY13" fmla="*/ 33636 h 2524604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748423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347315 w 7154422"/>
              <a:gd name="connsiteY0" fmla="*/ 33636 h 2397161"/>
              <a:gd name="connsiteX1" fmla="*/ 6054144 w 7154422"/>
              <a:gd name="connsiteY1" fmla="*/ 10832 h 2397161"/>
              <a:gd name="connsiteX2" fmla="*/ 7087093 w 7154422"/>
              <a:gd name="connsiteY2" fmla="*/ 442754 h 2397161"/>
              <a:gd name="connsiteX3" fmla="*/ 7014521 w 7154422"/>
              <a:gd name="connsiteY3" fmla="*/ 1560346 h 2397161"/>
              <a:gd name="connsiteX4" fmla="*/ 6203527 w 7154422"/>
              <a:gd name="connsiteY4" fmla="*/ 1939965 h 2397161"/>
              <a:gd name="connsiteX5" fmla="*/ 5895229 w 7154422"/>
              <a:gd name="connsiteY5" fmla="*/ 1957597 h 2397161"/>
              <a:gd name="connsiteX6" fmla="*/ 5849495 w 7154422"/>
              <a:gd name="connsiteY6" fmla="*/ 2397161 h 2397161"/>
              <a:gd name="connsiteX7" fmla="*/ 5361054 w 7154422"/>
              <a:gd name="connsiteY7" fmla="*/ 1944363 h 2397161"/>
              <a:gd name="connsiteX8" fmla="*/ 5096914 w 7154422"/>
              <a:gd name="connsiteY8" fmla="*/ 1931297 h 2397161"/>
              <a:gd name="connsiteX9" fmla="*/ 806282 w 7154422"/>
              <a:gd name="connsiteY9" fmla="*/ 1952235 h 2397161"/>
              <a:gd name="connsiteX10" fmla="*/ 80562 w 7154422"/>
              <a:gd name="connsiteY10" fmla="*/ 1494506 h 2397161"/>
              <a:gd name="connsiteX11" fmla="*/ 91205 w 7154422"/>
              <a:gd name="connsiteY11" fmla="*/ 602411 h 2397161"/>
              <a:gd name="connsiteX12" fmla="*/ 818883 w 7154422"/>
              <a:gd name="connsiteY12" fmla="*/ 97918 h 2397161"/>
              <a:gd name="connsiteX13" fmla="*/ 2347315 w 7154422"/>
              <a:gd name="connsiteY13" fmla="*/ 33636 h 2397161"/>
              <a:gd name="connsiteX0" fmla="*/ 2353100 w 7160207"/>
              <a:gd name="connsiteY0" fmla="*/ 33636 h 2397161"/>
              <a:gd name="connsiteX1" fmla="*/ 6059929 w 7160207"/>
              <a:gd name="connsiteY1" fmla="*/ 10832 h 2397161"/>
              <a:gd name="connsiteX2" fmla="*/ 7092878 w 7160207"/>
              <a:gd name="connsiteY2" fmla="*/ 442754 h 2397161"/>
              <a:gd name="connsiteX3" fmla="*/ 7020306 w 7160207"/>
              <a:gd name="connsiteY3" fmla="*/ 1560346 h 2397161"/>
              <a:gd name="connsiteX4" fmla="*/ 6209312 w 7160207"/>
              <a:gd name="connsiteY4" fmla="*/ 1939965 h 2397161"/>
              <a:gd name="connsiteX5" fmla="*/ 5901014 w 7160207"/>
              <a:gd name="connsiteY5" fmla="*/ 1957597 h 2397161"/>
              <a:gd name="connsiteX6" fmla="*/ 5855280 w 7160207"/>
              <a:gd name="connsiteY6" fmla="*/ 2397161 h 2397161"/>
              <a:gd name="connsiteX7" fmla="*/ 5366839 w 7160207"/>
              <a:gd name="connsiteY7" fmla="*/ 1944363 h 2397161"/>
              <a:gd name="connsiteX8" fmla="*/ 5102699 w 7160207"/>
              <a:gd name="connsiteY8" fmla="*/ 1931297 h 2397161"/>
              <a:gd name="connsiteX9" fmla="*/ 812067 w 7160207"/>
              <a:gd name="connsiteY9" fmla="*/ 1952235 h 2397161"/>
              <a:gd name="connsiteX10" fmla="*/ 86347 w 7160207"/>
              <a:gd name="connsiteY10" fmla="*/ 1494506 h 2397161"/>
              <a:gd name="connsiteX11" fmla="*/ 81145 w 7160207"/>
              <a:gd name="connsiteY11" fmla="*/ 568748 h 2397161"/>
              <a:gd name="connsiteX12" fmla="*/ 824668 w 7160207"/>
              <a:gd name="connsiteY12" fmla="*/ 97918 h 2397161"/>
              <a:gd name="connsiteX13" fmla="*/ 2353100 w 7160207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5113076 w 7170584"/>
              <a:gd name="connsiteY8" fmla="*/ 1931297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218769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891248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107856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411013 w 7170584"/>
              <a:gd name="connsiteY0" fmla="*/ 13172 h 2309372"/>
              <a:gd name="connsiteX1" fmla="*/ 6070306 w 7170584"/>
              <a:gd name="connsiteY1" fmla="*/ 17298 h 2309372"/>
              <a:gd name="connsiteX2" fmla="*/ 7103255 w 7170584"/>
              <a:gd name="connsiteY2" fmla="*/ 449220 h 2309372"/>
              <a:gd name="connsiteX3" fmla="*/ 7030683 w 7170584"/>
              <a:gd name="connsiteY3" fmla="*/ 1566812 h 2309372"/>
              <a:gd name="connsiteX4" fmla="*/ 6219689 w 7170584"/>
              <a:gd name="connsiteY4" fmla="*/ 1946431 h 2309372"/>
              <a:gd name="connsiteX5" fmla="*/ 5911391 w 7170584"/>
              <a:gd name="connsiteY5" fmla="*/ 1964063 h 2309372"/>
              <a:gd name="connsiteX6" fmla="*/ 5675521 w 7170584"/>
              <a:gd name="connsiteY6" fmla="*/ 2309372 h 2309372"/>
              <a:gd name="connsiteX7" fmla="*/ 5107856 w 7170584"/>
              <a:gd name="connsiteY7" fmla="*/ 1950829 h 2309372"/>
              <a:gd name="connsiteX8" fmla="*/ 4780334 w 7170584"/>
              <a:gd name="connsiteY8" fmla="*/ 1951229 h 2309372"/>
              <a:gd name="connsiteX9" fmla="*/ 822444 w 7170584"/>
              <a:gd name="connsiteY9" fmla="*/ 1958701 h 2309372"/>
              <a:gd name="connsiteX10" fmla="*/ 96724 w 7170584"/>
              <a:gd name="connsiteY10" fmla="*/ 1500972 h 2309372"/>
              <a:gd name="connsiteX11" fmla="*/ 91522 w 7170584"/>
              <a:gd name="connsiteY11" fmla="*/ 575214 h 2309372"/>
              <a:gd name="connsiteX12" fmla="*/ 835045 w 7170584"/>
              <a:gd name="connsiteY12" fmla="*/ 104384 h 2309372"/>
              <a:gd name="connsiteX13" fmla="*/ 2411013 w 7170584"/>
              <a:gd name="connsiteY13" fmla="*/ 13172 h 2309372"/>
              <a:gd name="connsiteX0" fmla="*/ 2411013 w 7170584"/>
              <a:gd name="connsiteY0" fmla="*/ 28473 h 2324673"/>
              <a:gd name="connsiteX1" fmla="*/ 6070306 w 7170584"/>
              <a:gd name="connsiteY1" fmla="*/ 32599 h 2324673"/>
              <a:gd name="connsiteX2" fmla="*/ 7103255 w 7170584"/>
              <a:gd name="connsiteY2" fmla="*/ 464521 h 2324673"/>
              <a:gd name="connsiteX3" fmla="*/ 7030683 w 7170584"/>
              <a:gd name="connsiteY3" fmla="*/ 1582113 h 2324673"/>
              <a:gd name="connsiteX4" fmla="*/ 6219689 w 7170584"/>
              <a:gd name="connsiteY4" fmla="*/ 1961732 h 2324673"/>
              <a:gd name="connsiteX5" fmla="*/ 5911391 w 7170584"/>
              <a:gd name="connsiteY5" fmla="*/ 1979364 h 2324673"/>
              <a:gd name="connsiteX6" fmla="*/ 5675521 w 7170584"/>
              <a:gd name="connsiteY6" fmla="*/ 2324673 h 2324673"/>
              <a:gd name="connsiteX7" fmla="*/ 5107856 w 7170584"/>
              <a:gd name="connsiteY7" fmla="*/ 1966130 h 2324673"/>
              <a:gd name="connsiteX8" fmla="*/ 4780334 w 7170584"/>
              <a:gd name="connsiteY8" fmla="*/ 1966530 h 2324673"/>
              <a:gd name="connsiteX9" fmla="*/ 822444 w 7170584"/>
              <a:gd name="connsiteY9" fmla="*/ 1974002 h 2324673"/>
              <a:gd name="connsiteX10" fmla="*/ 96724 w 7170584"/>
              <a:gd name="connsiteY10" fmla="*/ 1516273 h 2324673"/>
              <a:gd name="connsiteX11" fmla="*/ 91522 w 7170584"/>
              <a:gd name="connsiteY11" fmla="*/ 590515 h 2324673"/>
              <a:gd name="connsiteX12" fmla="*/ 835045 w 7170584"/>
              <a:gd name="connsiteY12" fmla="*/ 119685 h 2324673"/>
              <a:gd name="connsiteX13" fmla="*/ 2411013 w 7170584"/>
              <a:gd name="connsiteY13" fmla="*/ 28473 h 2324673"/>
              <a:gd name="connsiteX0" fmla="*/ 2386918 w 7146489"/>
              <a:gd name="connsiteY0" fmla="*/ 28473 h 2324673"/>
              <a:gd name="connsiteX1" fmla="*/ 6046211 w 7146489"/>
              <a:gd name="connsiteY1" fmla="*/ 32599 h 2324673"/>
              <a:gd name="connsiteX2" fmla="*/ 7079160 w 7146489"/>
              <a:gd name="connsiteY2" fmla="*/ 464521 h 2324673"/>
              <a:gd name="connsiteX3" fmla="*/ 7006588 w 7146489"/>
              <a:gd name="connsiteY3" fmla="*/ 1582113 h 2324673"/>
              <a:gd name="connsiteX4" fmla="*/ 6195594 w 7146489"/>
              <a:gd name="connsiteY4" fmla="*/ 1961732 h 2324673"/>
              <a:gd name="connsiteX5" fmla="*/ 5887296 w 7146489"/>
              <a:gd name="connsiteY5" fmla="*/ 1979364 h 2324673"/>
              <a:gd name="connsiteX6" fmla="*/ 5651426 w 7146489"/>
              <a:gd name="connsiteY6" fmla="*/ 2324673 h 2324673"/>
              <a:gd name="connsiteX7" fmla="*/ 5083761 w 7146489"/>
              <a:gd name="connsiteY7" fmla="*/ 1966130 h 2324673"/>
              <a:gd name="connsiteX8" fmla="*/ 4756239 w 7146489"/>
              <a:gd name="connsiteY8" fmla="*/ 1966530 h 2324673"/>
              <a:gd name="connsiteX9" fmla="*/ 798349 w 7146489"/>
              <a:gd name="connsiteY9" fmla="*/ 1974002 h 2324673"/>
              <a:gd name="connsiteX10" fmla="*/ 72629 w 7146489"/>
              <a:gd name="connsiteY10" fmla="*/ 1516273 h 2324673"/>
              <a:gd name="connsiteX11" fmla="*/ 67427 w 7146489"/>
              <a:gd name="connsiteY11" fmla="*/ 590515 h 2324673"/>
              <a:gd name="connsiteX12" fmla="*/ 810950 w 7146489"/>
              <a:gd name="connsiteY12" fmla="*/ 119685 h 2324673"/>
              <a:gd name="connsiteX13" fmla="*/ 2386918 w 7146489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61345 w 7162874"/>
              <a:gd name="connsiteY4" fmla="*/ 1958949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15791 w 7175362"/>
              <a:gd name="connsiteY0" fmla="*/ 28473 h 2324673"/>
              <a:gd name="connsiteX1" fmla="*/ 6075084 w 7175362"/>
              <a:gd name="connsiteY1" fmla="*/ 32599 h 2324673"/>
              <a:gd name="connsiteX2" fmla="*/ 7108033 w 7175362"/>
              <a:gd name="connsiteY2" fmla="*/ 464521 h 2324673"/>
              <a:gd name="connsiteX3" fmla="*/ 7035461 w 7175362"/>
              <a:gd name="connsiteY3" fmla="*/ 1582113 h 2324673"/>
              <a:gd name="connsiteX4" fmla="*/ 6273833 w 7175362"/>
              <a:gd name="connsiteY4" fmla="*/ 1958949 h 2324673"/>
              <a:gd name="connsiteX5" fmla="*/ 5916169 w 7175362"/>
              <a:gd name="connsiteY5" fmla="*/ 1979364 h 2324673"/>
              <a:gd name="connsiteX6" fmla="*/ 5680299 w 7175362"/>
              <a:gd name="connsiteY6" fmla="*/ 2324673 h 2324673"/>
              <a:gd name="connsiteX7" fmla="*/ 5112634 w 7175362"/>
              <a:gd name="connsiteY7" fmla="*/ 1966130 h 2324673"/>
              <a:gd name="connsiteX8" fmla="*/ 4785112 w 7175362"/>
              <a:gd name="connsiteY8" fmla="*/ 1966530 h 2324673"/>
              <a:gd name="connsiteX9" fmla="*/ 827222 w 7175362"/>
              <a:gd name="connsiteY9" fmla="*/ 1974002 h 2324673"/>
              <a:gd name="connsiteX10" fmla="*/ 49621 w 7175362"/>
              <a:gd name="connsiteY10" fmla="*/ 1465977 h 2324673"/>
              <a:gd name="connsiteX11" fmla="*/ 96300 w 7175362"/>
              <a:gd name="connsiteY11" fmla="*/ 590515 h 2324673"/>
              <a:gd name="connsiteX12" fmla="*/ 839823 w 7175362"/>
              <a:gd name="connsiteY12" fmla="*/ 119685 h 2324673"/>
              <a:gd name="connsiteX13" fmla="*/ 2415791 w 7175362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41119 w 7189259"/>
              <a:gd name="connsiteY9" fmla="*/ 1974002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37790 w 7197361"/>
              <a:gd name="connsiteY0" fmla="*/ 28473 h 2324673"/>
              <a:gd name="connsiteX1" fmla="*/ 6097083 w 7197361"/>
              <a:gd name="connsiteY1" fmla="*/ 32599 h 2324673"/>
              <a:gd name="connsiteX2" fmla="*/ 7130032 w 7197361"/>
              <a:gd name="connsiteY2" fmla="*/ 464521 h 2324673"/>
              <a:gd name="connsiteX3" fmla="*/ 7057460 w 7197361"/>
              <a:gd name="connsiteY3" fmla="*/ 1582113 h 2324673"/>
              <a:gd name="connsiteX4" fmla="*/ 6295832 w 7197361"/>
              <a:gd name="connsiteY4" fmla="*/ 1958949 h 2324673"/>
              <a:gd name="connsiteX5" fmla="*/ 5938168 w 7197361"/>
              <a:gd name="connsiteY5" fmla="*/ 1979364 h 2324673"/>
              <a:gd name="connsiteX6" fmla="*/ 5702298 w 7197361"/>
              <a:gd name="connsiteY6" fmla="*/ 2324673 h 2324673"/>
              <a:gd name="connsiteX7" fmla="*/ 5167717 w 7197361"/>
              <a:gd name="connsiteY7" fmla="*/ 1991006 h 2324673"/>
              <a:gd name="connsiteX8" fmla="*/ 4796084 w 7197361"/>
              <a:gd name="connsiteY8" fmla="*/ 1971505 h 2324673"/>
              <a:gd name="connsiteX9" fmla="*/ 829030 w 7197361"/>
              <a:gd name="connsiteY9" fmla="*/ 1937567 h 2324673"/>
              <a:gd name="connsiteX10" fmla="*/ 40400 w 7197361"/>
              <a:gd name="connsiteY10" fmla="*/ 1382316 h 2324673"/>
              <a:gd name="connsiteX11" fmla="*/ 118299 w 7197361"/>
              <a:gd name="connsiteY11" fmla="*/ 590515 h 2324673"/>
              <a:gd name="connsiteX12" fmla="*/ 861822 w 7197361"/>
              <a:gd name="connsiteY12" fmla="*/ 119685 h 2324673"/>
              <a:gd name="connsiteX13" fmla="*/ 2437790 w 7197361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40061 w 7197363"/>
              <a:gd name="connsiteY9" fmla="*/ 192761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220557"/>
              <a:gd name="connsiteY0" fmla="*/ 28473 h 2324673"/>
              <a:gd name="connsiteX1" fmla="*/ 6097085 w 7220557"/>
              <a:gd name="connsiteY1" fmla="*/ 32599 h 2324673"/>
              <a:gd name="connsiteX2" fmla="*/ 7130034 w 7220557"/>
              <a:gd name="connsiteY2" fmla="*/ 464521 h 2324673"/>
              <a:gd name="connsiteX3" fmla="*/ 7101574 w 7220557"/>
              <a:gd name="connsiteY3" fmla="*/ 1567187 h 2324673"/>
              <a:gd name="connsiteX4" fmla="*/ 6295834 w 7220557"/>
              <a:gd name="connsiteY4" fmla="*/ 1958949 h 2324673"/>
              <a:gd name="connsiteX5" fmla="*/ 5938170 w 7220557"/>
              <a:gd name="connsiteY5" fmla="*/ 1979364 h 2324673"/>
              <a:gd name="connsiteX6" fmla="*/ 5702300 w 7220557"/>
              <a:gd name="connsiteY6" fmla="*/ 2324673 h 2324673"/>
              <a:gd name="connsiteX7" fmla="*/ 5167719 w 7220557"/>
              <a:gd name="connsiteY7" fmla="*/ 1991006 h 2324673"/>
              <a:gd name="connsiteX8" fmla="*/ 4796086 w 7220557"/>
              <a:gd name="connsiteY8" fmla="*/ 1971505 h 2324673"/>
              <a:gd name="connsiteX9" fmla="*/ 840061 w 7220557"/>
              <a:gd name="connsiteY9" fmla="*/ 1927617 h 2324673"/>
              <a:gd name="connsiteX10" fmla="*/ 40402 w 7220557"/>
              <a:gd name="connsiteY10" fmla="*/ 1382316 h 2324673"/>
              <a:gd name="connsiteX11" fmla="*/ 118301 w 7220557"/>
              <a:gd name="connsiteY11" fmla="*/ 590515 h 2324673"/>
              <a:gd name="connsiteX12" fmla="*/ 861824 w 7220557"/>
              <a:gd name="connsiteY12" fmla="*/ 119685 h 2324673"/>
              <a:gd name="connsiteX13" fmla="*/ 2437792 w 7220557"/>
              <a:gd name="connsiteY13" fmla="*/ 28473 h 2324673"/>
              <a:gd name="connsiteX0" fmla="*/ 2437792 w 7220557"/>
              <a:gd name="connsiteY0" fmla="*/ 28473 h 2314723"/>
              <a:gd name="connsiteX1" fmla="*/ 6097085 w 7220557"/>
              <a:gd name="connsiteY1" fmla="*/ 32599 h 2314723"/>
              <a:gd name="connsiteX2" fmla="*/ 7130034 w 7220557"/>
              <a:gd name="connsiteY2" fmla="*/ 464521 h 2314723"/>
              <a:gd name="connsiteX3" fmla="*/ 7101574 w 7220557"/>
              <a:gd name="connsiteY3" fmla="*/ 1567187 h 2314723"/>
              <a:gd name="connsiteX4" fmla="*/ 6295834 w 7220557"/>
              <a:gd name="connsiteY4" fmla="*/ 1958949 h 2314723"/>
              <a:gd name="connsiteX5" fmla="*/ 5938170 w 7220557"/>
              <a:gd name="connsiteY5" fmla="*/ 1979364 h 2314723"/>
              <a:gd name="connsiteX6" fmla="*/ 5669215 w 7220557"/>
              <a:gd name="connsiteY6" fmla="*/ 2314723 h 2314723"/>
              <a:gd name="connsiteX7" fmla="*/ 5167719 w 7220557"/>
              <a:gd name="connsiteY7" fmla="*/ 1991006 h 2314723"/>
              <a:gd name="connsiteX8" fmla="*/ 4796086 w 7220557"/>
              <a:gd name="connsiteY8" fmla="*/ 1971505 h 2314723"/>
              <a:gd name="connsiteX9" fmla="*/ 840061 w 7220557"/>
              <a:gd name="connsiteY9" fmla="*/ 1927617 h 2314723"/>
              <a:gd name="connsiteX10" fmla="*/ 40402 w 7220557"/>
              <a:gd name="connsiteY10" fmla="*/ 1382316 h 2314723"/>
              <a:gd name="connsiteX11" fmla="*/ 118301 w 7220557"/>
              <a:gd name="connsiteY11" fmla="*/ 590515 h 2314723"/>
              <a:gd name="connsiteX12" fmla="*/ 861824 w 7220557"/>
              <a:gd name="connsiteY12" fmla="*/ 119685 h 2314723"/>
              <a:gd name="connsiteX13" fmla="*/ 2437792 w 7220557"/>
              <a:gd name="connsiteY13" fmla="*/ 28473 h 231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20557" h="2314723">
                <a:moveTo>
                  <a:pt x="2437792" y="28473"/>
                </a:moveTo>
                <a:cubicBezTo>
                  <a:pt x="3720936" y="-19524"/>
                  <a:pt x="4770035" y="1011"/>
                  <a:pt x="6097085" y="32599"/>
                </a:cubicBezTo>
                <a:cubicBezTo>
                  <a:pt x="6241375" y="32599"/>
                  <a:pt x="6941349" y="44458"/>
                  <a:pt x="7130034" y="464521"/>
                </a:cubicBezTo>
                <a:cubicBezTo>
                  <a:pt x="7207443" y="822538"/>
                  <a:pt x="7299936" y="1107572"/>
                  <a:pt x="7101574" y="1567187"/>
                </a:cubicBezTo>
                <a:cubicBezTo>
                  <a:pt x="7012674" y="1820442"/>
                  <a:pt x="6826441" y="1941454"/>
                  <a:pt x="6295834" y="1958949"/>
                </a:cubicBezTo>
                <a:cubicBezTo>
                  <a:pt x="6201573" y="1967661"/>
                  <a:pt x="6028835" y="1978328"/>
                  <a:pt x="5938170" y="1979364"/>
                </a:cubicBezTo>
                <a:cubicBezTo>
                  <a:pt x="5846464" y="2148329"/>
                  <a:pt x="5703170" y="2299450"/>
                  <a:pt x="5669215" y="2314723"/>
                </a:cubicBezTo>
                <a:cubicBezTo>
                  <a:pt x="5397092" y="2101809"/>
                  <a:pt x="5307818" y="2068828"/>
                  <a:pt x="5167719" y="1991006"/>
                </a:cubicBezTo>
                <a:lnTo>
                  <a:pt x="4796086" y="1971505"/>
                </a:lnTo>
                <a:cubicBezTo>
                  <a:pt x="3970001" y="2004968"/>
                  <a:pt x="1743341" y="1983706"/>
                  <a:pt x="840061" y="1927617"/>
                </a:cubicBezTo>
                <a:cubicBezTo>
                  <a:pt x="393004" y="1877867"/>
                  <a:pt x="110456" y="1617395"/>
                  <a:pt x="40402" y="1382316"/>
                </a:cubicBezTo>
                <a:cubicBezTo>
                  <a:pt x="-46199" y="1071836"/>
                  <a:pt x="18879" y="1018771"/>
                  <a:pt x="118301" y="590515"/>
                </a:cubicBezTo>
                <a:cubicBezTo>
                  <a:pt x="161844" y="286569"/>
                  <a:pt x="632474" y="128192"/>
                  <a:pt x="861824" y="119685"/>
                </a:cubicBezTo>
                <a:cubicBezTo>
                  <a:pt x="1206200" y="97914"/>
                  <a:pt x="1792517" y="47314"/>
                  <a:pt x="2437792" y="28473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30EB5F-63C1-6E1B-BDF5-F06474DB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58" y="4000499"/>
            <a:ext cx="4236148" cy="1218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Quienes</a:t>
            </a:r>
            <a:r>
              <a:rPr lang="en-US" dirty="0"/>
              <a:t> </a:t>
            </a:r>
            <a:r>
              <a:rPr lang="en-US" dirty="0" err="1"/>
              <a:t>somos</a:t>
            </a:r>
            <a:r>
              <a:rPr lang="en-US" dirty="0"/>
              <a:t>?</a:t>
            </a: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CEFF6F4-C041-4E7F-9C99-93B222CB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1682" y="3391906"/>
            <a:ext cx="4808784" cy="2769498"/>
          </a:xfrm>
          <a:custGeom>
            <a:avLst/>
            <a:gdLst>
              <a:gd name="connsiteX0" fmla="*/ 4456852 w 7096563"/>
              <a:gd name="connsiteY0" fmla="*/ 382 h 2526654"/>
              <a:gd name="connsiteX1" fmla="*/ 5996285 w 7096563"/>
              <a:gd name="connsiteY1" fmla="*/ 12882 h 2526654"/>
              <a:gd name="connsiteX2" fmla="*/ 7029234 w 7096563"/>
              <a:gd name="connsiteY2" fmla="*/ 444804 h 2526654"/>
              <a:gd name="connsiteX3" fmla="*/ 6956662 w 7096563"/>
              <a:gd name="connsiteY3" fmla="*/ 1562396 h 2526654"/>
              <a:gd name="connsiteX4" fmla="*/ 6145668 w 7096563"/>
              <a:gd name="connsiteY4" fmla="*/ 1942015 h 2526654"/>
              <a:gd name="connsiteX5" fmla="*/ 5837370 w 7096563"/>
              <a:gd name="connsiteY5" fmla="*/ 1959647 h 2526654"/>
              <a:gd name="connsiteX6" fmla="*/ 5815841 w 7096563"/>
              <a:gd name="connsiteY6" fmla="*/ 2526654 h 2526654"/>
              <a:gd name="connsiteX7" fmla="*/ 5303195 w 7096563"/>
              <a:gd name="connsiteY7" fmla="*/ 1946413 h 2526654"/>
              <a:gd name="connsiteX8" fmla="*/ 5039055 w 7096563"/>
              <a:gd name="connsiteY8" fmla="*/ 1933347 h 2526654"/>
              <a:gd name="connsiteX9" fmla="*/ 875181 w 7096563"/>
              <a:gd name="connsiteY9" fmla="*/ 1954285 h 2526654"/>
              <a:gd name="connsiteX10" fmla="*/ 149462 w 7096563"/>
              <a:gd name="connsiteY10" fmla="*/ 1489824 h 2526654"/>
              <a:gd name="connsiteX11" fmla="*/ 33346 w 7096563"/>
              <a:gd name="connsiteY11" fmla="*/ 604461 h 2526654"/>
              <a:gd name="connsiteX12" fmla="*/ 761024 w 7096563"/>
              <a:gd name="connsiteY12" fmla="*/ 99968 h 2526654"/>
              <a:gd name="connsiteX13" fmla="*/ 2289456 w 7096563"/>
              <a:gd name="connsiteY13" fmla="*/ 35686 h 2526654"/>
              <a:gd name="connsiteX14" fmla="*/ 2355877 w 7096563"/>
              <a:gd name="connsiteY14" fmla="*/ 33952 h 2526654"/>
              <a:gd name="connsiteX15" fmla="*/ 2355877 w 7096563"/>
              <a:gd name="connsiteY15" fmla="*/ 18770 h 2526654"/>
              <a:gd name="connsiteX16" fmla="*/ 2878392 w 7096563"/>
              <a:gd name="connsiteY16" fmla="*/ 18770 h 2526654"/>
              <a:gd name="connsiteX17" fmla="*/ 2878392 w 7096563"/>
              <a:gd name="connsiteY17" fmla="*/ 20840 h 2526654"/>
              <a:gd name="connsiteX18" fmla="*/ 3326250 w 7096563"/>
              <a:gd name="connsiteY18" fmla="*/ 11889 h 2526654"/>
              <a:gd name="connsiteX19" fmla="*/ 4456852 w 7096563"/>
              <a:gd name="connsiteY19" fmla="*/ 382 h 2526654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2878392 w 7096563"/>
              <a:gd name="connsiteY16" fmla="*/ 20458 h 2526272"/>
              <a:gd name="connsiteX17" fmla="*/ 3326250 w 7096563"/>
              <a:gd name="connsiteY17" fmla="*/ 11507 h 2526272"/>
              <a:gd name="connsiteX18" fmla="*/ 4456852 w 7096563"/>
              <a:gd name="connsiteY18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3326250 w 7096563"/>
              <a:gd name="connsiteY16" fmla="*/ 11507 h 2526272"/>
              <a:gd name="connsiteX17" fmla="*/ 4456852 w 7096563"/>
              <a:gd name="connsiteY17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878392 w 7096563"/>
              <a:gd name="connsiteY14" fmla="*/ 18388 h 2526272"/>
              <a:gd name="connsiteX15" fmla="*/ 3326250 w 7096563"/>
              <a:gd name="connsiteY15" fmla="*/ 11507 h 2526272"/>
              <a:gd name="connsiteX16" fmla="*/ 4456852 w 7096563"/>
              <a:gd name="connsiteY16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3326250 w 7096563"/>
              <a:gd name="connsiteY14" fmla="*/ 11507 h 2526272"/>
              <a:gd name="connsiteX15" fmla="*/ 4456852 w 7096563"/>
              <a:gd name="connsiteY15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4456852 w 7096563"/>
              <a:gd name="connsiteY14" fmla="*/ 0 h 2526272"/>
              <a:gd name="connsiteX0" fmla="*/ 2289456 w 7096563"/>
              <a:gd name="connsiteY0" fmla="*/ 22804 h 2513772"/>
              <a:gd name="connsiteX1" fmla="*/ 5996285 w 7096563"/>
              <a:gd name="connsiteY1" fmla="*/ 0 h 2513772"/>
              <a:gd name="connsiteX2" fmla="*/ 7029234 w 7096563"/>
              <a:gd name="connsiteY2" fmla="*/ 431922 h 2513772"/>
              <a:gd name="connsiteX3" fmla="*/ 6956662 w 7096563"/>
              <a:gd name="connsiteY3" fmla="*/ 1549514 h 2513772"/>
              <a:gd name="connsiteX4" fmla="*/ 6145668 w 7096563"/>
              <a:gd name="connsiteY4" fmla="*/ 1929133 h 2513772"/>
              <a:gd name="connsiteX5" fmla="*/ 5837370 w 7096563"/>
              <a:gd name="connsiteY5" fmla="*/ 1946765 h 2513772"/>
              <a:gd name="connsiteX6" fmla="*/ 5815841 w 7096563"/>
              <a:gd name="connsiteY6" fmla="*/ 2513772 h 2513772"/>
              <a:gd name="connsiteX7" fmla="*/ 5303195 w 7096563"/>
              <a:gd name="connsiteY7" fmla="*/ 1933531 h 2513772"/>
              <a:gd name="connsiteX8" fmla="*/ 5039055 w 7096563"/>
              <a:gd name="connsiteY8" fmla="*/ 1920465 h 2513772"/>
              <a:gd name="connsiteX9" fmla="*/ 875181 w 7096563"/>
              <a:gd name="connsiteY9" fmla="*/ 1941403 h 2513772"/>
              <a:gd name="connsiteX10" fmla="*/ 149462 w 7096563"/>
              <a:gd name="connsiteY10" fmla="*/ 1476942 h 2513772"/>
              <a:gd name="connsiteX11" fmla="*/ 33346 w 7096563"/>
              <a:gd name="connsiteY11" fmla="*/ 591579 h 2513772"/>
              <a:gd name="connsiteX12" fmla="*/ 761024 w 7096563"/>
              <a:gd name="connsiteY12" fmla="*/ 87086 h 2513772"/>
              <a:gd name="connsiteX13" fmla="*/ 2289456 w 7096563"/>
              <a:gd name="connsiteY13" fmla="*/ 22804 h 2513772"/>
              <a:gd name="connsiteX0" fmla="*/ 2289456 w 7096563"/>
              <a:gd name="connsiteY0" fmla="*/ 33636 h 2524604"/>
              <a:gd name="connsiteX1" fmla="*/ 5996285 w 7096563"/>
              <a:gd name="connsiteY1" fmla="*/ 10832 h 2524604"/>
              <a:gd name="connsiteX2" fmla="*/ 7029234 w 7096563"/>
              <a:gd name="connsiteY2" fmla="*/ 442754 h 2524604"/>
              <a:gd name="connsiteX3" fmla="*/ 6956662 w 7096563"/>
              <a:gd name="connsiteY3" fmla="*/ 1560346 h 2524604"/>
              <a:gd name="connsiteX4" fmla="*/ 6145668 w 7096563"/>
              <a:gd name="connsiteY4" fmla="*/ 1939965 h 2524604"/>
              <a:gd name="connsiteX5" fmla="*/ 5837370 w 7096563"/>
              <a:gd name="connsiteY5" fmla="*/ 1957597 h 2524604"/>
              <a:gd name="connsiteX6" fmla="*/ 5815841 w 7096563"/>
              <a:gd name="connsiteY6" fmla="*/ 2524604 h 2524604"/>
              <a:gd name="connsiteX7" fmla="*/ 5303195 w 7096563"/>
              <a:gd name="connsiteY7" fmla="*/ 1944363 h 2524604"/>
              <a:gd name="connsiteX8" fmla="*/ 5039055 w 7096563"/>
              <a:gd name="connsiteY8" fmla="*/ 1931297 h 2524604"/>
              <a:gd name="connsiteX9" fmla="*/ 875181 w 7096563"/>
              <a:gd name="connsiteY9" fmla="*/ 1952235 h 2524604"/>
              <a:gd name="connsiteX10" fmla="*/ 149462 w 7096563"/>
              <a:gd name="connsiteY10" fmla="*/ 1487774 h 2524604"/>
              <a:gd name="connsiteX11" fmla="*/ 33346 w 7096563"/>
              <a:gd name="connsiteY11" fmla="*/ 602411 h 2524604"/>
              <a:gd name="connsiteX12" fmla="*/ 761024 w 7096563"/>
              <a:gd name="connsiteY12" fmla="*/ 97918 h 2524604"/>
              <a:gd name="connsiteX13" fmla="*/ 2289456 w 7096563"/>
              <a:gd name="connsiteY13" fmla="*/ 33636 h 2524604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748423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347315 w 7154422"/>
              <a:gd name="connsiteY0" fmla="*/ 33636 h 2397161"/>
              <a:gd name="connsiteX1" fmla="*/ 6054144 w 7154422"/>
              <a:gd name="connsiteY1" fmla="*/ 10832 h 2397161"/>
              <a:gd name="connsiteX2" fmla="*/ 7087093 w 7154422"/>
              <a:gd name="connsiteY2" fmla="*/ 442754 h 2397161"/>
              <a:gd name="connsiteX3" fmla="*/ 7014521 w 7154422"/>
              <a:gd name="connsiteY3" fmla="*/ 1560346 h 2397161"/>
              <a:gd name="connsiteX4" fmla="*/ 6203527 w 7154422"/>
              <a:gd name="connsiteY4" fmla="*/ 1939965 h 2397161"/>
              <a:gd name="connsiteX5" fmla="*/ 5895229 w 7154422"/>
              <a:gd name="connsiteY5" fmla="*/ 1957597 h 2397161"/>
              <a:gd name="connsiteX6" fmla="*/ 5849495 w 7154422"/>
              <a:gd name="connsiteY6" fmla="*/ 2397161 h 2397161"/>
              <a:gd name="connsiteX7" fmla="*/ 5361054 w 7154422"/>
              <a:gd name="connsiteY7" fmla="*/ 1944363 h 2397161"/>
              <a:gd name="connsiteX8" fmla="*/ 5096914 w 7154422"/>
              <a:gd name="connsiteY8" fmla="*/ 1931297 h 2397161"/>
              <a:gd name="connsiteX9" fmla="*/ 806282 w 7154422"/>
              <a:gd name="connsiteY9" fmla="*/ 1952235 h 2397161"/>
              <a:gd name="connsiteX10" fmla="*/ 80562 w 7154422"/>
              <a:gd name="connsiteY10" fmla="*/ 1494506 h 2397161"/>
              <a:gd name="connsiteX11" fmla="*/ 91205 w 7154422"/>
              <a:gd name="connsiteY11" fmla="*/ 602411 h 2397161"/>
              <a:gd name="connsiteX12" fmla="*/ 818883 w 7154422"/>
              <a:gd name="connsiteY12" fmla="*/ 97918 h 2397161"/>
              <a:gd name="connsiteX13" fmla="*/ 2347315 w 7154422"/>
              <a:gd name="connsiteY13" fmla="*/ 33636 h 2397161"/>
              <a:gd name="connsiteX0" fmla="*/ 2353100 w 7160207"/>
              <a:gd name="connsiteY0" fmla="*/ 33636 h 2397161"/>
              <a:gd name="connsiteX1" fmla="*/ 6059929 w 7160207"/>
              <a:gd name="connsiteY1" fmla="*/ 10832 h 2397161"/>
              <a:gd name="connsiteX2" fmla="*/ 7092878 w 7160207"/>
              <a:gd name="connsiteY2" fmla="*/ 442754 h 2397161"/>
              <a:gd name="connsiteX3" fmla="*/ 7020306 w 7160207"/>
              <a:gd name="connsiteY3" fmla="*/ 1560346 h 2397161"/>
              <a:gd name="connsiteX4" fmla="*/ 6209312 w 7160207"/>
              <a:gd name="connsiteY4" fmla="*/ 1939965 h 2397161"/>
              <a:gd name="connsiteX5" fmla="*/ 5901014 w 7160207"/>
              <a:gd name="connsiteY5" fmla="*/ 1957597 h 2397161"/>
              <a:gd name="connsiteX6" fmla="*/ 5855280 w 7160207"/>
              <a:gd name="connsiteY6" fmla="*/ 2397161 h 2397161"/>
              <a:gd name="connsiteX7" fmla="*/ 5366839 w 7160207"/>
              <a:gd name="connsiteY7" fmla="*/ 1944363 h 2397161"/>
              <a:gd name="connsiteX8" fmla="*/ 5102699 w 7160207"/>
              <a:gd name="connsiteY8" fmla="*/ 1931297 h 2397161"/>
              <a:gd name="connsiteX9" fmla="*/ 812067 w 7160207"/>
              <a:gd name="connsiteY9" fmla="*/ 1952235 h 2397161"/>
              <a:gd name="connsiteX10" fmla="*/ 86347 w 7160207"/>
              <a:gd name="connsiteY10" fmla="*/ 1494506 h 2397161"/>
              <a:gd name="connsiteX11" fmla="*/ 81145 w 7160207"/>
              <a:gd name="connsiteY11" fmla="*/ 568748 h 2397161"/>
              <a:gd name="connsiteX12" fmla="*/ 824668 w 7160207"/>
              <a:gd name="connsiteY12" fmla="*/ 97918 h 2397161"/>
              <a:gd name="connsiteX13" fmla="*/ 2353100 w 7160207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5113076 w 7170584"/>
              <a:gd name="connsiteY8" fmla="*/ 1931297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218769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891248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107856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411013 w 7170584"/>
              <a:gd name="connsiteY0" fmla="*/ 13172 h 2309372"/>
              <a:gd name="connsiteX1" fmla="*/ 6070306 w 7170584"/>
              <a:gd name="connsiteY1" fmla="*/ 17298 h 2309372"/>
              <a:gd name="connsiteX2" fmla="*/ 7103255 w 7170584"/>
              <a:gd name="connsiteY2" fmla="*/ 449220 h 2309372"/>
              <a:gd name="connsiteX3" fmla="*/ 7030683 w 7170584"/>
              <a:gd name="connsiteY3" fmla="*/ 1566812 h 2309372"/>
              <a:gd name="connsiteX4" fmla="*/ 6219689 w 7170584"/>
              <a:gd name="connsiteY4" fmla="*/ 1946431 h 2309372"/>
              <a:gd name="connsiteX5" fmla="*/ 5911391 w 7170584"/>
              <a:gd name="connsiteY5" fmla="*/ 1964063 h 2309372"/>
              <a:gd name="connsiteX6" fmla="*/ 5675521 w 7170584"/>
              <a:gd name="connsiteY6" fmla="*/ 2309372 h 2309372"/>
              <a:gd name="connsiteX7" fmla="*/ 5107856 w 7170584"/>
              <a:gd name="connsiteY7" fmla="*/ 1950829 h 2309372"/>
              <a:gd name="connsiteX8" fmla="*/ 4780334 w 7170584"/>
              <a:gd name="connsiteY8" fmla="*/ 1951229 h 2309372"/>
              <a:gd name="connsiteX9" fmla="*/ 822444 w 7170584"/>
              <a:gd name="connsiteY9" fmla="*/ 1958701 h 2309372"/>
              <a:gd name="connsiteX10" fmla="*/ 96724 w 7170584"/>
              <a:gd name="connsiteY10" fmla="*/ 1500972 h 2309372"/>
              <a:gd name="connsiteX11" fmla="*/ 91522 w 7170584"/>
              <a:gd name="connsiteY11" fmla="*/ 575214 h 2309372"/>
              <a:gd name="connsiteX12" fmla="*/ 835045 w 7170584"/>
              <a:gd name="connsiteY12" fmla="*/ 104384 h 2309372"/>
              <a:gd name="connsiteX13" fmla="*/ 2411013 w 7170584"/>
              <a:gd name="connsiteY13" fmla="*/ 13172 h 2309372"/>
              <a:gd name="connsiteX0" fmla="*/ 2411013 w 7170584"/>
              <a:gd name="connsiteY0" fmla="*/ 28473 h 2324673"/>
              <a:gd name="connsiteX1" fmla="*/ 6070306 w 7170584"/>
              <a:gd name="connsiteY1" fmla="*/ 32599 h 2324673"/>
              <a:gd name="connsiteX2" fmla="*/ 7103255 w 7170584"/>
              <a:gd name="connsiteY2" fmla="*/ 464521 h 2324673"/>
              <a:gd name="connsiteX3" fmla="*/ 7030683 w 7170584"/>
              <a:gd name="connsiteY3" fmla="*/ 1582113 h 2324673"/>
              <a:gd name="connsiteX4" fmla="*/ 6219689 w 7170584"/>
              <a:gd name="connsiteY4" fmla="*/ 1961732 h 2324673"/>
              <a:gd name="connsiteX5" fmla="*/ 5911391 w 7170584"/>
              <a:gd name="connsiteY5" fmla="*/ 1979364 h 2324673"/>
              <a:gd name="connsiteX6" fmla="*/ 5675521 w 7170584"/>
              <a:gd name="connsiteY6" fmla="*/ 2324673 h 2324673"/>
              <a:gd name="connsiteX7" fmla="*/ 5107856 w 7170584"/>
              <a:gd name="connsiteY7" fmla="*/ 1966130 h 2324673"/>
              <a:gd name="connsiteX8" fmla="*/ 4780334 w 7170584"/>
              <a:gd name="connsiteY8" fmla="*/ 1966530 h 2324673"/>
              <a:gd name="connsiteX9" fmla="*/ 822444 w 7170584"/>
              <a:gd name="connsiteY9" fmla="*/ 1974002 h 2324673"/>
              <a:gd name="connsiteX10" fmla="*/ 96724 w 7170584"/>
              <a:gd name="connsiteY10" fmla="*/ 1516273 h 2324673"/>
              <a:gd name="connsiteX11" fmla="*/ 91522 w 7170584"/>
              <a:gd name="connsiteY11" fmla="*/ 590515 h 2324673"/>
              <a:gd name="connsiteX12" fmla="*/ 835045 w 7170584"/>
              <a:gd name="connsiteY12" fmla="*/ 119685 h 2324673"/>
              <a:gd name="connsiteX13" fmla="*/ 2411013 w 7170584"/>
              <a:gd name="connsiteY13" fmla="*/ 28473 h 2324673"/>
              <a:gd name="connsiteX0" fmla="*/ 2386918 w 7146489"/>
              <a:gd name="connsiteY0" fmla="*/ 28473 h 2324673"/>
              <a:gd name="connsiteX1" fmla="*/ 6046211 w 7146489"/>
              <a:gd name="connsiteY1" fmla="*/ 32599 h 2324673"/>
              <a:gd name="connsiteX2" fmla="*/ 7079160 w 7146489"/>
              <a:gd name="connsiteY2" fmla="*/ 464521 h 2324673"/>
              <a:gd name="connsiteX3" fmla="*/ 7006588 w 7146489"/>
              <a:gd name="connsiteY3" fmla="*/ 1582113 h 2324673"/>
              <a:gd name="connsiteX4" fmla="*/ 6195594 w 7146489"/>
              <a:gd name="connsiteY4" fmla="*/ 1961732 h 2324673"/>
              <a:gd name="connsiteX5" fmla="*/ 5887296 w 7146489"/>
              <a:gd name="connsiteY5" fmla="*/ 1979364 h 2324673"/>
              <a:gd name="connsiteX6" fmla="*/ 5651426 w 7146489"/>
              <a:gd name="connsiteY6" fmla="*/ 2324673 h 2324673"/>
              <a:gd name="connsiteX7" fmla="*/ 5083761 w 7146489"/>
              <a:gd name="connsiteY7" fmla="*/ 1966130 h 2324673"/>
              <a:gd name="connsiteX8" fmla="*/ 4756239 w 7146489"/>
              <a:gd name="connsiteY8" fmla="*/ 1966530 h 2324673"/>
              <a:gd name="connsiteX9" fmla="*/ 798349 w 7146489"/>
              <a:gd name="connsiteY9" fmla="*/ 1974002 h 2324673"/>
              <a:gd name="connsiteX10" fmla="*/ 72629 w 7146489"/>
              <a:gd name="connsiteY10" fmla="*/ 1516273 h 2324673"/>
              <a:gd name="connsiteX11" fmla="*/ 67427 w 7146489"/>
              <a:gd name="connsiteY11" fmla="*/ 590515 h 2324673"/>
              <a:gd name="connsiteX12" fmla="*/ 810950 w 7146489"/>
              <a:gd name="connsiteY12" fmla="*/ 119685 h 2324673"/>
              <a:gd name="connsiteX13" fmla="*/ 2386918 w 7146489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61345 w 7162874"/>
              <a:gd name="connsiteY4" fmla="*/ 1958949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15791 w 7175362"/>
              <a:gd name="connsiteY0" fmla="*/ 28473 h 2324673"/>
              <a:gd name="connsiteX1" fmla="*/ 6075084 w 7175362"/>
              <a:gd name="connsiteY1" fmla="*/ 32599 h 2324673"/>
              <a:gd name="connsiteX2" fmla="*/ 7108033 w 7175362"/>
              <a:gd name="connsiteY2" fmla="*/ 464521 h 2324673"/>
              <a:gd name="connsiteX3" fmla="*/ 7035461 w 7175362"/>
              <a:gd name="connsiteY3" fmla="*/ 1582113 h 2324673"/>
              <a:gd name="connsiteX4" fmla="*/ 6273833 w 7175362"/>
              <a:gd name="connsiteY4" fmla="*/ 1958949 h 2324673"/>
              <a:gd name="connsiteX5" fmla="*/ 5916169 w 7175362"/>
              <a:gd name="connsiteY5" fmla="*/ 1979364 h 2324673"/>
              <a:gd name="connsiteX6" fmla="*/ 5680299 w 7175362"/>
              <a:gd name="connsiteY6" fmla="*/ 2324673 h 2324673"/>
              <a:gd name="connsiteX7" fmla="*/ 5112634 w 7175362"/>
              <a:gd name="connsiteY7" fmla="*/ 1966130 h 2324673"/>
              <a:gd name="connsiteX8" fmla="*/ 4785112 w 7175362"/>
              <a:gd name="connsiteY8" fmla="*/ 1966530 h 2324673"/>
              <a:gd name="connsiteX9" fmla="*/ 827222 w 7175362"/>
              <a:gd name="connsiteY9" fmla="*/ 1974002 h 2324673"/>
              <a:gd name="connsiteX10" fmla="*/ 49621 w 7175362"/>
              <a:gd name="connsiteY10" fmla="*/ 1465977 h 2324673"/>
              <a:gd name="connsiteX11" fmla="*/ 96300 w 7175362"/>
              <a:gd name="connsiteY11" fmla="*/ 590515 h 2324673"/>
              <a:gd name="connsiteX12" fmla="*/ 839823 w 7175362"/>
              <a:gd name="connsiteY12" fmla="*/ 119685 h 2324673"/>
              <a:gd name="connsiteX13" fmla="*/ 2415791 w 7175362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41119 w 7189259"/>
              <a:gd name="connsiteY9" fmla="*/ 1974002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37790 w 7197361"/>
              <a:gd name="connsiteY0" fmla="*/ 28473 h 2324673"/>
              <a:gd name="connsiteX1" fmla="*/ 6097083 w 7197361"/>
              <a:gd name="connsiteY1" fmla="*/ 32599 h 2324673"/>
              <a:gd name="connsiteX2" fmla="*/ 7130032 w 7197361"/>
              <a:gd name="connsiteY2" fmla="*/ 464521 h 2324673"/>
              <a:gd name="connsiteX3" fmla="*/ 7057460 w 7197361"/>
              <a:gd name="connsiteY3" fmla="*/ 1582113 h 2324673"/>
              <a:gd name="connsiteX4" fmla="*/ 6295832 w 7197361"/>
              <a:gd name="connsiteY4" fmla="*/ 1958949 h 2324673"/>
              <a:gd name="connsiteX5" fmla="*/ 5938168 w 7197361"/>
              <a:gd name="connsiteY5" fmla="*/ 1979364 h 2324673"/>
              <a:gd name="connsiteX6" fmla="*/ 5702298 w 7197361"/>
              <a:gd name="connsiteY6" fmla="*/ 2324673 h 2324673"/>
              <a:gd name="connsiteX7" fmla="*/ 5167717 w 7197361"/>
              <a:gd name="connsiteY7" fmla="*/ 1991006 h 2324673"/>
              <a:gd name="connsiteX8" fmla="*/ 4796084 w 7197361"/>
              <a:gd name="connsiteY8" fmla="*/ 1971505 h 2324673"/>
              <a:gd name="connsiteX9" fmla="*/ 829030 w 7197361"/>
              <a:gd name="connsiteY9" fmla="*/ 1937567 h 2324673"/>
              <a:gd name="connsiteX10" fmla="*/ 40400 w 7197361"/>
              <a:gd name="connsiteY10" fmla="*/ 1382316 h 2324673"/>
              <a:gd name="connsiteX11" fmla="*/ 118299 w 7197361"/>
              <a:gd name="connsiteY11" fmla="*/ 590515 h 2324673"/>
              <a:gd name="connsiteX12" fmla="*/ 861822 w 7197361"/>
              <a:gd name="connsiteY12" fmla="*/ 119685 h 2324673"/>
              <a:gd name="connsiteX13" fmla="*/ 2437790 w 7197361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40061 w 7197363"/>
              <a:gd name="connsiteY9" fmla="*/ 192761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220557"/>
              <a:gd name="connsiteY0" fmla="*/ 28473 h 2324673"/>
              <a:gd name="connsiteX1" fmla="*/ 6097085 w 7220557"/>
              <a:gd name="connsiteY1" fmla="*/ 32599 h 2324673"/>
              <a:gd name="connsiteX2" fmla="*/ 7130034 w 7220557"/>
              <a:gd name="connsiteY2" fmla="*/ 464521 h 2324673"/>
              <a:gd name="connsiteX3" fmla="*/ 7101574 w 7220557"/>
              <a:gd name="connsiteY3" fmla="*/ 1567187 h 2324673"/>
              <a:gd name="connsiteX4" fmla="*/ 6295834 w 7220557"/>
              <a:gd name="connsiteY4" fmla="*/ 1958949 h 2324673"/>
              <a:gd name="connsiteX5" fmla="*/ 5938170 w 7220557"/>
              <a:gd name="connsiteY5" fmla="*/ 1979364 h 2324673"/>
              <a:gd name="connsiteX6" fmla="*/ 5702300 w 7220557"/>
              <a:gd name="connsiteY6" fmla="*/ 2324673 h 2324673"/>
              <a:gd name="connsiteX7" fmla="*/ 5167719 w 7220557"/>
              <a:gd name="connsiteY7" fmla="*/ 1991006 h 2324673"/>
              <a:gd name="connsiteX8" fmla="*/ 4796086 w 7220557"/>
              <a:gd name="connsiteY8" fmla="*/ 1971505 h 2324673"/>
              <a:gd name="connsiteX9" fmla="*/ 840061 w 7220557"/>
              <a:gd name="connsiteY9" fmla="*/ 1927617 h 2324673"/>
              <a:gd name="connsiteX10" fmla="*/ 40402 w 7220557"/>
              <a:gd name="connsiteY10" fmla="*/ 1382316 h 2324673"/>
              <a:gd name="connsiteX11" fmla="*/ 118301 w 7220557"/>
              <a:gd name="connsiteY11" fmla="*/ 590515 h 2324673"/>
              <a:gd name="connsiteX12" fmla="*/ 861824 w 7220557"/>
              <a:gd name="connsiteY12" fmla="*/ 119685 h 2324673"/>
              <a:gd name="connsiteX13" fmla="*/ 2437792 w 7220557"/>
              <a:gd name="connsiteY13" fmla="*/ 28473 h 2324673"/>
              <a:gd name="connsiteX0" fmla="*/ 2437792 w 7220557"/>
              <a:gd name="connsiteY0" fmla="*/ 28473 h 2314723"/>
              <a:gd name="connsiteX1" fmla="*/ 6097085 w 7220557"/>
              <a:gd name="connsiteY1" fmla="*/ 32599 h 2314723"/>
              <a:gd name="connsiteX2" fmla="*/ 7130034 w 7220557"/>
              <a:gd name="connsiteY2" fmla="*/ 464521 h 2314723"/>
              <a:gd name="connsiteX3" fmla="*/ 7101574 w 7220557"/>
              <a:gd name="connsiteY3" fmla="*/ 1567187 h 2314723"/>
              <a:gd name="connsiteX4" fmla="*/ 6295834 w 7220557"/>
              <a:gd name="connsiteY4" fmla="*/ 1958949 h 2314723"/>
              <a:gd name="connsiteX5" fmla="*/ 5938170 w 7220557"/>
              <a:gd name="connsiteY5" fmla="*/ 1979364 h 2314723"/>
              <a:gd name="connsiteX6" fmla="*/ 5669215 w 7220557"/>
              <a:gd name="connsiteY6" fmla="*/ 2314723 h 2314723"/>
              <a:gd name="connsiteX7" fmla="*/ 5167719 w 7220557"/>
              <a:gd name="connsiteY7" fmla="*/ 1991006 h 2314723"/>
              <a:gd name="connsiteX8" fmla="*/ 4796086 w 7220557"/>
              <a:gd name="connsiteY8" fmla="*/ 1971505 h 2314723"/>
              <a:gd name="connsiteX9" fmla="*/ 840061 w 7220557"/>
              <a:gd name="connsiteY9" fmla="*/ 1927617 h 2314723"/>
              <a:gd name="connsiteX10" fmla="*/ 40402 w 7220557"/>
              <a:gd name="connsiteY10" fmla="*/ 1382316 h 2314723"/>
              <a:gd name="connsiteX11" fmla="*/ 118301 w 7220557"/>
              <a:gd name="connsiteY11" fmla="*/ 590515 h 2314723"/>
              <a:gd name="connsiteX12" fmla="*/ 861824 w 7220557"/>
              <a:gd name="connsiteY12" fmla="*/ 119685 h 2314723"/>
              <a:gd name="connsiteX13" fmla="*/ 2437792 w 7220557"/>
              <a:gd name="connsiteY13" fmla="*/ 28473 h 231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20557" h="2314723">
                <a:moveTo>
                  <a:pt x="2437792" y="28473"/>
                </a:moveTo>
                <a:cubicBezTo>
                  <a:pt x="3720936" y="-19524"/>
                  <a:pt x="4770035" y="1011"/>
                  <a:pt x="6097085" y="32599"/>
                </a:cubicBezTo>
                <a:cubicBezTo>
                  <a:pt x="6241375" y="32599"/>
                  <a:pt x="6941349" y="44458"/>
                  <a:pt x="7130034" y="464521"/>
                </a:cubicBezTo>
                <a:cubicBezTo>
                  <a:pt x="7207443" y="822538"/>
                  <a:pt x="7299936" y="1107572"/>
                  <a:pt x="7101574" y="1567187"/>
                </a:cubicBezTo>
                <a:cubicBezTo>
                  <a:pt x="7012674" y="1820442"/>
                  <a:pt x="6826441" y="1941454"/>
                  <a:pt x="6295834" y="1958949"/>
                </a:cubicBezTo>
                <a:cubicBezTo>
                  <a:pt x="6201573" y="1967661"/>
                  <a:pt x="6028835" y="1978328"/>
                  <a:pt x="5938170" y="1979364"/>
                </a:cubicBezTo>
                <a:cubicBezTo>
                  <a:pt x="5846464" y="2148329"/>
                  <a:pt x="5703170" y="2299450"/>
                  <a:pt x="5669215" y="2314723"/>
                </a:cubicBezTo>
                <a:cubicBezTo>
                  <a:pt x="5397092" y="2101809"/>
                  <a:pt x="5307818" y="2068828"/>
                  <a:pt x="5167719" y="1991006"/>
                </a:cubicBezTo>
                <a:lnTo>
                  <a:pt x="4796086" y="1971505"/>
                </a:lnTo>
                <a:cubicBezTo>
                  <a:pt x="3970001" y="2004968"/>
                  <a:pt x="1743341" y="1983706"/>
                  <a:pt x="840061" y="1927617"/>
                </a:cubicBezTo>
                <a:cubicBezTo>
                  <a:pt x="393004" y="1877867"/>
                  <a:pt x="110456" y="1617395"/>
                  <a:pt x="40402" y="1382316"/>
                </a:cubicBezTo>
                <a:cubicBezTo>
                  <a:pt x="-46199" y="1071836"/>
                  <a:pt x="18879" y="1018771"/>
                  <a:pt x="118301" y="590515"/>
                </a:cubicBezTo>
                <a:cubicBezTo>
                  <a:pt x="161844" y="286569"/>
                  <a:pt x="632474" y="128192"/>
                  <a:pt x="861824" y="119685"/>
                </a:cubicBezTo>
                <a:cubicBezTo>
                  <a:pt x="1206200" y="97914"/>
                  <a:pt x="1792517" y="47314"/>
                  <a:pt x="2437792" y="28473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5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0" name="Rectangle 1069">
            <a:extLst>
              <a:ext uri="{FF2B5EF4-FFF2-40B4-BE49-F238E27FC236}">
                <a16:creationId xmlns:a16="http://schemas.microsoft.com/office/drawing/2014/main" id="{D9F6AA32-13C2-415E-B4CB-5A6D2336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alendario&#10;&#10;Descripción generada automáticamente con confianza baja">
            <a:extLst>
              <a:ext uri="{FF2B5EF4-FFF2-40B4-BE49-F238E27FC236}">
                <a16:creationId xmlns:a16="http://schemas.microsoft.com/office/drawing/2014/main" id="{DCC28140-C382-2035-6A47-C25B89A23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6" r="1933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046403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D2E2072DCFD44C9F99E59D5F959C62" ma:contentTypeVersion="10" ma:contentTypeDescription="Crear nuevo documento." ma:contentTypeScope="" ma:versionID="4f1d3257edcde25654cf2dde6e5753c6">
  <xsd:schema xmlns:xsd="http://www.w3.org/2001/XMLSchema" xmlns:xs="http://www.w3.org/2001/XMLSchema" xmlns:p="http://schemas.microsoft.com/office/2006/metadata/properties" xmlns:ns3="a59cb793-bfd2-4214-839b-be826c0d70cb" xmlns:ns4="8f450dfb-4b74-43f1-9e8a-6edc05d809c9" targetNamespace="http://schemas.microsoft.com/office/2006/metadata/properties" ma:root="true" ma:fieldsID="04921013d549ba6668a37fe62f931285" ns3:_="" ns4:_="">
    <xsd:import namespace="a59cb793-bfd2-4214-839b-be826c0d70cb"/>
    <xsd:import namespace="8f450dfb-4b74-43f1-9e8a-6edc05d809c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LengthInSeconds" minOccurs="0"/>
                <xsd:element ref="ns4:MediaServiceObjectDetectorVersions" minOccurs="0"/>
                <xsd:element ref="ns4:MediaServiceSearchPropertie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cb793-bfd2-4214-839b-be826c0d70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450dfb-4b74-43f1-9e8a-6edc05d809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D2402B-3257-497B-9D21-7DC6B0F26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9cb793-bfd2-4214-839b-be826c0d70cb"/>
    <ds:schemaRef ds:uri="8f450dfb-4b74-43f1-9e8a-6edc05d809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FE65B0-3877-4909-BEF4-DE86546976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A15AEA-753E-467C-83D1-A7BD8D10B91E}">
  <ds:schemaRefs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8f450dfb-4b74-43f1-9e8a-6edc05d809c9"/>
    <ds:schemaRef ds:uri="a59cb793-bfd2-4214-839b-be826c0d70cb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The Hand</vt:lpstr>
      <vt:lpstr>The Serif Hand</vt:lpstr>
      <vt:lpstr>ChitchatVTI</vt:lpstr>
      <vt:lpstr>¿Quienes somos?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BERTOMEU CASTILLO, CARLOS</dc:creator>
  <cp:lastModifiedBy>BERTOMEU CASTILLO, CARLOS</cp:lastModifiedBy>
  <cp:revision>2</cp:revision>
  <dcterms:created xsi:type="dcterms:W3CDTF">2024-10-31T13:15:45Z</dcterms:created>
  <dcterms:modified xsi:type="dcterms:W3CDTF">2024-11-04T12:26:49Z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0x010100E2D2E2072DCFD44C9F99E59D5F959C62</vt:lpwstr>
  </property>
</Properties>
</file>