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51" r:id="rId1"/>
    <p:sldMasterId id="2147483749" r:id="rId2"/>
  </p:sldMasterIdLst>
  <p:notesMasterIdLst>
    <p:notesMasterId r:id="rId5"/>
  </p:notesMasterIdLst>
  <p:handoutMasterIdLst>
    <p:handoutMasterId r:id="rId6"/>
  </p:handoutMasterIdLst>
  <p:sldIdLst>
    <p:sldId id="256" r:id="rId3"/>
    <p:sldId id="267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6600"/>
    <a:srgbClr val="DDDDDD"/>
    <a:srgbClr val="5F5F5F"/>
    <a:srgbClr val="AC86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3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2934-3326-4F95-A5C3-9CE2FA4385FB}" type="datetimeFigureOut">
              <a:rPr lang="en-US" smtClean="0"/>
              <a:pPr/>
              <a:t>2/16/2013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749EB-DD32-49D4-80C5-CE65422CB4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83E9A-DC9E-4481-B5DE-15A61F91974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742C9-BA7C-435F-942D-C1AAA15750A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80784-81DB-43DE-A381-3DEFCB33090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FE9FE-DD0B-4513-B80B-8A55E00125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BE5481-4366-45A8-ACFF-A0AC7753C8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Mintaszöveg</a:t>
            </a:r>
            <a:r>
              <a:rPr lang="en-US" dirty="0" smtClean="0"/>
              <a:t> </a:t>
            </a:r>
            <a:r>
              <a:rPr lang="en-US" dirty="0" err="1" smtClean="0"/>
              <a:t>szerkesztése</a:t>
            </a:r>
            <a:endParaRPr lang="en-US" dirty="0" smtClean="0"/>
          </a:p>
          <a:p>
            <a:pPr lvl="1"/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2"/>
            <a:r>
              <a:rPr lang="en-US" dirty="0" err="1" smtClean="0"/>
              <a:t>Harmadik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3"/>
            <a:r>
              <a:rPr lang="en-US" dirty="0" err="1" smtClean="0"/>
              <a:t>Negyedik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4"/>
            <a:r>
              <a:rPr lang="en-US" dirty="0" err="1" smtClean="0"/>
              <a:t>Ötödik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8C4B355A-2EF3-4ABD-8446-8171084C372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HURO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Workshop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1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képi adatbázis lekérdezése</a:t>
            </a:r>
            <a:endParaRPr lang="hu-H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hu-HU" smtClean="0"/>
              <a:t>Bertók Kornél</a:t>
            </a:r>
            <a:endParaRPr lang="hu-HU" dirty="0" smtClean="0"/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Debreceni Egyetem, Informatikai Kar</a:t>
            </a:r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HURO – 3. WORKSHOP</a:t>
            </a:r>
          </a:p>
        </p:txBody>
      </p:sp>
    </p:spTree>
  </p:cSld>
  <p:clrMapOvr>
    <a:masterClrMapping/>
  </p:clrMapOvr>
  <p:transition advTm="500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C8623"/>
                </a:solidFill>
              </a:rPr>
              <a:t>Köszönöm a figyelmet!</a:t>
            </a:r>
            <a:endParaRPr lang="en-US" dirty="0"/>
          </a:p>
        </p:txBody>
      </p:sp>
    </p:spTree>
  </p:cSld>
  <p:clrMapOvr>
    <a:masterClrMapping/>
  </p:clrMapOvr>
  <p:transition advTm="56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2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Diavetítés a képernyőre (4:3 oldalarány)</PresentationFormat>
  <Paragraphs>7</Paragraphs>
  <Slides>2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2</vt:i4>
      </vt:variant>
    </vt:vector>
  </HeadingPairs>
  <TitlesOfParts>
    <vt:vector size="4" baseType="lpstr">
      <vt:lpstr>1</vt:lpstr>
      <vt:lpstr>2</vt:lpstr>
      <vt:lpstr>A képi adatbázis lekérdezése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2013-01-26T11:07:32Z</dcterms:created>
  <dcterms:modified xsi:type="dcterms:W3CDTF">2013-02-16T16:43:28Z</dcterms:modified>
</cp:coreProperties>
</file>