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églalap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églalap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7" name="Téglalap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8" name="Téglalap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Téglalap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1" name="Téglalap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13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8441D5-A14F-437D-B470-4AB121962454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églalap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églalap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D9EB5F2-AB51-4429-A190-3A1282A57F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Érdekes</a:t>
            </a:r>
            <a:r>
              <a:rPr lang="en-US" b="1" dirty="0"/>
              <a:t> </a:t>
            </a:r>
            <a:r>
              <a:rPr lang="en-US" b="1" dirty="0" err="1"/>
              <a:t>pontok</a:t>
            </a:r>
            <a:r>
              <a:rPr lang="en-US" b="1" dirty="0"/>
              <a:t> </a:t>
            </a:r>
            <a:r>
              <a:rPr lang="en-US" b="1" dirty="0" err="1"/>
              <a:t>kinyerése</a:t>
            </a:r>
            <a:r>
              <a:rPr lang="en-US" b="1" dirty="0"/>
              <a:t> </a:t>
            </a:r>
            <a:r>
              <a:rPr lang="en-US" b="1" dirty="0" err="1"/>
              <a:t>digitális</a:t>
            </a:r>
            <a:r>
              <a:rPr lang="en-US" b="1" dirty="0"/>
              <a:t> </a:t>
            </a:r>
            <a:r>
              <a:rPr lang="en-US" b="1" dirty="0" err="1"/>
              <a:t>képeken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cap="all" dirty="0" smtClean="0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b="1" cap="all" dirty="0" smtClean="0"/>
              <a:t>Alapprobléma</a:t>
            </a:r>
            <a:endParaRPr lang="hu-HU" dirty="0" smtClean="0"/>
          </a:p>
          <a:p>
            <a:pPr lvl="1"/>
            <a:r>
              <a:rPr lang="hu-HU" dirty="0" smtClean="0"/>
              <a:t>Jellemzőpontok </a:t>
            </a:r>
            <a:r>
              <a:rPr lang="hu-HU" dirty="0"/>
              <a:t>detektálása mindkét képen </a:t>
            </a:r>
          </a:p>
          <a:p>
            <a:pPr lvl="1"/>
            <a:r>
              <a:rPr lang="hu-HU" dirty="0"/>
              <a:t>Kinyert pontok megfeleltetése </a:t>
            </a:r>
          </a:p>
          <a:p>
            <a:pPr lvl="1"/>
            <a:r>
              <a:rPr lang="hu-HU" dirty="0"/>
              <a:t>Megfeleltetések alapján a képpár illesztése </a:t>
            </a:r>
          </a:p>
          <a:p>
            <a:r>
              <a:rPr lang="hu-HU" b="1" cap="all" dirty="0"/>
              <a:t>Megválaszolandó kérdések </a:t>
            </a:r>
          </a:p>
          <a:p>
            <a:pPr lvl="1"/>
            <a:r>
              <a:rPr lang="hu-HU" dirty="0"/>
              <a:t>Melyek azok a pontok, amelyeket megbízható módon detektálhatunk a képeken? </a:t>
            </a:r>
          </a:p>
          <a:p>
            <a:pPr lvl="2"/>
            <a:r>
              <a:rPr lang="hu-HU" dirty="0"/>
              <a:t>Sarokpontok 	</a:t>
            </a:r>
          </a:p>
          <a:p>
            <a:pPr lvl="1"/>
            <a:r>
              <a:rPr lang="hu-HU" dirty="0"/>
              <a:t>Hogyan tudjuk leírni/jellemezni a kinyert pontokat? </a:t>
            </a:r>
          </a:p>
          <a:p>
            <a:pPr lvl="2"/>
            <a:r>
              <a:rPr lang="hu-HU" dirty="0"/>
              <a:t>Invariáns jellemzők </a:t>
            </a:r>
          </a:p>
          <a:p>
            <a:pPr lvl="1"/>
            <a:r>
              <a:rPr lang="hu-HU" dirty="0"/>
              <a:t>Hogyan feleltessünk meg két képről kinyert pontokat? </a:t>
            </a:r>
          </a:p>
          <a:p>
            <a:pPr lvl="2"/>
            <a:r>
              <a:rPr lang="hu-HU" dirty="0"/>
              <a:t>Jellemzők összehasonlítása, robusztusság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cap="all" dirty="0" smtClean="0"/>
              <a:t>Lokális leírók 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detektált pontokat hogyan tudnánk leírni úgy, hogy az:</a:t>
            </a:r>
          </a:p>
          <a:p>
            <a:pPr lvl="1"/>
            <a:r>
              <a:rPr lang="hu-HU" dirty="0" smtClean="0"/>
              <a:t>invariáns</a:t>
            </a:r>
            <a:endParaRPr lang="hu-HU" dirty="0" smtClean="0"/>
          </a:p>
          <a:p>
            <a:pPr lvl="1"/>
            <a:r>
              <a:rPr lang="hu-HU" dirty="0" smtClean="0"/>
              <a:t>egyedi legyen </a:t>
            </a:r>
          </a:p>
          <a:p>
            <a:r>
              <a:rPr lang="hu-HU" dirty="0" smtClean="0"/>
              <a:t>A kinyert pontok önmagukban nem jellemezhetők jól </a:t>
            </a:r>
          </a:p>
          <a:p>
            <a:pPr lvl="1"/>
            <a:r>
              <a:rPr lang="hu-HU" dirty="0" smtClean="0"/>
              <a:t>egyetlen intenzitás-érték nem elég stabil és egyedi </a:t>
            </a:r>
          </a:p>
          <a:p>
            <a:pPr lvl="1"/>
            <a:r>
              <a:rPr lang="hu-HU" dirty="0" smtClean="0"/>
              <a:t>A pontok környezete már elég egyedi lehet, de az invariancia biztosítása nem triviális </a:t>
            </a:r>
          </a:p>
          <a:p>
            <a:r>
              <a:rPr lang="hu-HU" dirty="0" smtClean="0"/>
              <a:t>Tekintsük a pontot tartalmazó ablak tartalmát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cap="all" dirty="0" smtClean="0"/>
              <a:t>SIFT: SCALE INVARIANT FEATURE </a:t>
            </a:r>
            <a:r>
              <a:rPr lang="hu-HU" b="1" cap="all" dirty="0" smtClean="0"/>
              <a:t>TRANSFORM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Skála- és irány független fotometriailag invariáns pont-leírókat állít elő az alábbi főbb lépésekben: </a:t>
            </a:r>
          </a:p>
          <a:p>
            <a:pPr lvl="1"/>
            <a:r>
              <a:rPr lang="hu-HU" dirty="0" smtClean="0"/>
              <a:t>S</a:t>
            </a:r>
            <a:r>
              <a:rPr lang="hu-HU" dirty="0" smtClean="0"/>
              <a:t>kála meghatározása</a:t>
            </a:r>
            <a:endParaRPr lang="hu-HU" dirty="0" smtClean="0"/>
          </a:p>
          <a:p>
            <a:pPr lvl="2"/>
            <a:r>
              <a:rPr lang="hu-HU" dirty="0" err="1" smtClean="0"/>
              <a:t>DoG</a:t>
            </a:r>
            <a:r>
              <a:rPr lang="hu-HU" dirty="0" smtClean="0"/>
              <a:t> </a:t>
            </a:r>
            <a:r>
              <a:rPr lang="hu-HU" dirty="0" smtClean="0"/>
              <a:t>szélsőérték helyek </a:t>
            </a:r>
            <a:r>
              <a:rPr lang="hu-HU" dirty="0" smtClean="0"/>
              <a:t>térben és skálában </a:t>
            </a:r>
          </a:p>
          <a:p>
            <a:pPr lvl="1"/>
            <a:r>
              <a:rPr lang="hu-HU" dirty="0" smtClean="0"/>
              <a:t>Lokális orientáció: </a:t>
            </a:r>
            <a:r>
              <a:rPr lang="hu-HU" dirty="0" smtClean="0"/>
              <a:t>a domináns gradiens irány </a:t>
            </a:r>
          </a:p>
          <a:p>
            <a:pPr lvl="1"/>
            <a:r>
              <a:rPr lang="hu-HU" dirty="0" smtClean="0"/>
              <a:t>A skála </a:t>
            </a:r>
            <a:r>
              <a:rPr lang="hu-HU" dirty="0" smtClean="0"/>
              <a:t>és orientáció minden egyes </a:t>
            </a:r>
            <a:r>
              <a:rPr lang="hu-HU" dirty="0" smtClean="0"/>
              <a:t>pontban meghatároz </a:t>
            </a:r>
            <a:r>
              <a:rPr lang="hu-HU" dirty="0" smtClean="0"/>
              <a:t>egy lokális koordinátarendszert </a:t>
            </a:r>
          </a:p>
          <a:p>
            <a:pPr lvl="2"/>
            <a:r>
              <a:rPr lang="hu-HU" dirty="0" smtClean="0"/>
              <a:t>A </a:t>
            </a:r>
            <a:r>
              <a:rPr lang="hu-HU" dirty="0" smtClean="0"/>
              <a:t>kapott leírók skála- és irány függetlenek lesznek </a:t>
            </a:r>
          </a:p>
          <a:p>
            <a:r>
              <a:rPr lang="hu-HU" dirty="0" smtClean="0"/>
              <a:t>Számítsunk gradiens irány-hisztogramokat több kisebb ablakban, amiből leíró vektort </a:t>
            </a:r>
            <a:r>
              <a:rPr lang="hu-HU" dirty="0" smtClean="0"/>
              <a:t>képezünk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cap="all" dirty="0" smtClean="0"/>
              <a:t>SURF: </a:t>
            </a:r>
            <a:r>
              <a:rPr lang="hu-HU" b="1" cap="all" dirty="0" err="1" smtClean="0"/>
              <a:t>Speeded</a:t>
            </a:r>
            <a:r>
              <a:rPr lang="hu-HU" b="1" cap="all" dirty="0" smtClean="0"/>
              <a:t> </a:t>
            </a:r>
            <a:r>
              <a:rPr lang="hu-HU" b="1" cap="all" dirty="0" err="1" smtClean="0"/>
              <a:t>Up</a:t>
            </a:r>
            <a:r>
              <a:rPr lang="hu-HU" b="1" cap="all" dirty="0" smtClean="0"/>
              <a:t> Robust </a:t>
            </a:r>
            <a:r>
              <a:rPr lang="hu-HU" b="1" cap="all" dirty="0" err="1" smtClean="0"/>
              <a:t>Feature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Ú</a:t>
            </a:r>
            <a:r>
              <a:rPr lang="hu-HU" dirty="0" smtClean="0"/>
              <a:t>j </a:t>
            </a:r>
            <a:r>
              <a:rPr lang="hu-HU" dirty="0" smtClean="0"/>
              <a:t>skála-invariáns, jellemző-kinyerő </a:t>
            </a:r>
            <a:r>
              <a:rPr lang="hu-HU" dirty="0" smtClean="0"/>
              <a:t>módszer</a:t>
            </a:r>
          </a:p>
          <a:p>
            <a:r>
              <a:rPr lang="hu-HU" dirty="0" smtClean="0"/>
              <a:t>Számítási </a:t>
            </a:r>
            <a:r>
              <a:rPr lang="hu-HU" dirty="0" smtClean="0"/>
              <a:t>igénye alacsonyabb a legtöbb módszernél, mégis nagy hatásfokkal </a:t>
            </a:r>
            <a:r>
              <a:rPr lang="hu-HU" dirty="0" smtClean="0"/>
              <a:t>működik </a:t>
            </a:r>
          </a:p>
          <a:p>
            <a:r>
              <a:rPr lang="hu-HU" dirty="0" smtClean="0"/>
              <a:t>A</a:t>
            </a:r>
            <a:r>
              <a:rPr lang="hu-HU" dirty="0" smtClean="0"/>
              <a:t> </a:t>
            </a:r>
            <a:r>
              <a:rPr lang="hu-HU" dirty="0" smtClean="0"/>
              <a:t>képek integráltját használja fel a konvolúciós lépés </a:t>
            </a:r>
            <a:r>
              <a:rPr lang="hu-HU" dirty="0" smtClean="0"/>
              <a:t>során </a:t>
            </a:r>
          </a:p>
          <a:p>
            <a:r>
              <a:rPr lang="hu-HU" dirty="0" smtClean="0"/>
              <a:t>Alapötletét </a:t>
            </a:r>
            <a:r>
              <a:rPr lang="hu-HU" dirty="0" smtClean="0"/>
              <a:t>a SIFT </a:t>
            </a:r>
            <a:r>
              <a:rPr lang="hu-HU" dirty="0" smtClean="0"/>
              <a:t>szolgáltatta, </a:t>
            </a:r>
            <a:r>
              <a:rPr lang="hu-HU" dirty="0" smtClean="0"/>
              <a:t>azonban Haar-féle leírókat használ a képek </a:t>
            </a:r>
            <a:r>
              <a:rPr lang="hu-HU" dirty="0" smtClean="0"/>
              <a:t>jellemzésére</a:t>
            </a:r>
            <a:endParaRPr lang="hu-H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/>
              <a:t>FAST: Features from Accelerated Segment </a:t>
            </a:r>
            <a:r>
              <a:rPr lang="en-US" b="1" cap="all" dirty="0" smtClean="0"/>
              <a:t>Test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Egyszerű </a:t>
            </a:r>
            <a:r>
              <a:rPr lang="hu-HU" dirty="0" smtClean="0"/>
              <a:t>sarokdetektor a jellemző pontok kinyerésére. </a:t>
            </a:r>
            <a:endParaRPr lang="hu-HU" dirty="0" smtClean="0"/>
          </a:p>
          <a:p>
            <a:r>
              <a:rPr lang="hu-HU" dirty="0" smtClean="0"/>
              <a:t>Alacsony számításigényű</a:t>
            </a:r>
          </a:p>
          <a:p>
            <a:pPr lvl="1"/>
            <a:r>
              <a:rPr lang="hu-HU" dirty="0" smtClean="0"/>
              <a:t>Valós </a:t>
            </a:r>
            <a:r>
              <a:rPr lang="hu-HU" dirty="0" smtClean="0"/>
              <a:t>idejű </a:t>
            </a:r>
            <a:r>
              <a:rPr lang="hu-HU" dirty="0" smtClean="0"/>
              <a:t>videó-feldolgozás</a:t>
            </a:r>
          </a:p>
          <a:p>
            <a:r>
              <a:rPr lang="hu-HU" dirty="0" smtClean="0"/>
              <a:t>Egy </a:t>
            </a:r>
            <a:r>
              <a:rPr lang="hu-HU" dirty="0" smtClean="0"/>
              <a:t>pixel adott sugarú környezetében vizsgálja a többi </a:t>
            </a:r>
            <a:r>
              <a:rPr lang="hu-HU" dirty="0" smtClean="0"/>
              <a:t>pixelt</a:t>
            </a:r>
          </a:p>
          <a:p>
            <a:pPr lvl="1"/>
            <a:r>
              <a:rPr lang="hu-HU" dirty="0" smtClean="0"/>
              <a:t>Ha </a:t>
            </a:r>
            <a:r>
              <a:rPr lang="hu-HU" dirty="0" smtClean="0"/>
              <a:t>a környezetben szerepelő intenzitás értékek </a:t>
            </a:r>
            <a:r>
              <a:rPr lang="hu-HU" dirty="0" smtClean="0"/>
              <a:t>nagyobbak</a:t>
            </a:r>
            <a:r>
              <a:rPr lang="hu-HU" dirty="0" smtClean="0"/>
              <a:t>, vagy kisebbek, mint a </a:t>
            </a:r>
            <a:r>
              <a:rPr lang="hu-HU" dirty="0" smtClean="0"/>
              <a:t>középpont: sarok</a:t>
            </a:r>
          </a:p>
          <a:p>
            <a:r>
              <a:rPr lang="hu-HU" dirty="0" smtClean="0"/>
              <a:t>Sarkok egy halmazát találja meg</a:t>
            </a:r>
          </a:p>
          <a:p>
            <a:pPr lvl="1"/>
            <a:r>
              <a:rPr lang="hu-HU" dirty="0" smtClean="0"/>
              <a:t>Metrika a </a:t>
            </a:r>
            <a:r>
              <a:rPr lang="hu-HU" dirty="0" smtClean="0"/>
              <a:t>sarkok erősségének </a:t>
            </a:r>
            <a:r>
              <a:rPr lang="hu-HU" dirty="0" smtClean="0"/>
              <a:t>mérésére</a:t>
            </a:r>
          </a:p>
          <a:p>
            <a:r>
              <a:rPr lang="hu-HU" dirty="0" smtClean="0"/>
              <a:t>OpenCV: kétmenetes algoritmus</a:t>
            </a:r>
          </a:p>
          <a:p>
            <a:pPr lvl="1"/>
            <a:r>
              <a:rPr lang="hu-HU" dirty="0" smtClean="0"/>
              <a:t>Rendkívüli </a:t>
            </a:r>
            <a:r>
              <a:rPr lang="hu-HU" dirty="0" smtClean="0"/>
              <a:t>gyors számítást tesz </a:t>
            </a:r>
            <a:r>
              <a:rPr lang="hu-HU" dirty="0" smtClean="0"/>
              <a:t>lehetővé</a:t>
            </a:r>
            <a:endParaRPr lang="hu-H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ORB: Oriented FAST and Rotated BRIEF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Rendkívül </a:t>
            </a:r>
            <a:r>
              <a:rPr lang="hu-HU" dirty="0" smtClean="0"/>
              <a:t>gyors bináris jellemző leírást tesz </a:t>
            </a:r>
            <a:r>
              <a:rPr lang="hu-HU" dirty="0" smtClean="0"/>
              <a:t>lehetővé</a:t>
            </a:r>
          </a:p>
          <a:p>
            <a:pPr lvl="1"/>
            <a:r>
              <a:rPr lang="hu-HU" dirty="0" smtClean="0"/>
              <a:t>A </a:t>
            </a:r>
            <a:r>
              <a:rPr lang="hu-HU" dirty="0" smtClean="0"/>
              <a:t>BRIEF és FAST algoritmusokon </a:t>
            </a:r>
            <a:r>
              <a:rPr lang="hu-HU" dirty="0" smtClean="0"/>
              <a:t>alapul</a:t>
            </a:r>
          </a:p>
          <a:p>
            <a:r>
              <a:rPr lang="hu-HU" dirty="0" smtClean="0"/>
              <a:t>Forgatás </a:t>
            </a:r>
            <a:r>
              <a:rPr lang="hu-HU" dirty="0" smtClean="0"/>
              <a:t>invariáns és ellenáll a </a:t>
            </a:r>
            <a:r>
              <a:rPr lang="hu-HU" dirty="0" smtClean="0"/>
              <a:t>zajnak</a:t>
            </a:r>
          </a:p>
          <a:p>
            <a:r>
              <a:rPr lang="hu-HU" dirty="0" smtClean="0"/>
              <a:t>Kétszer </a:t>
            </a:r>
            <a:r>
              <a:rPr lang="hu-HU" dirty="0" smtClean="0"/>
              <a:t>gyorsabb a </a:t>
            </a:r>
            <a:r>
              <a:rPr lang="hu-HU" dirty="0" err="1" smtClean="0"/>
              <a:t>SIFT-nél</a:t>
            </a:r>
            <a:r>
              <a:rPr lang="hu-HU" dirty="0" smtClean="0"/>
              <a:t>, valamint a </a:t>
            </a:r>
            <a:r>
              <a:rPr lang="hu-HU" dirty="0" err="1" smtClean="0"/>
              <a:t>SURF-nél</a:t>
            </a:r>
            <a:r>
              <a:rPr lang="hu-HU" dirty="0" smtClean="0"/>
              <a:t> </a:t>
            </a:r>
            <a:endParaRPr lang="hu-HU" dirty="0" smtClean="0"/>
          </a:p>
          <a:p>
            <a:pPr lvl="1"/>
            <a:r>
              <a:rPr lang="hu-HU" dirty="0" smtClean="0"/>
              <a:t>Számos </a:t>
            </a:r>
            <a:r>
              <a:rPr lang="hu-HU" dirty="0" smtClean="0"/>
              <a:t>helyzetben </a:t>
            </a:r>
            <a:r>
              <a:rPr lang="hu-HU" dirty="0" smtClean="0"/>
              <a:t>jobban alkalmazható</a:t>
            </a:r>
          </a:p>
          <a:p>
            <a:pPr lvl="1"/>
            <a:r>
              <a:rPr lang="hu-HU" dirty="0" smtClean="0"/>
              <a:t>V</a:t>
            </a:r>
            <a:r>
              <a:rPr lang="hu-HU" dirty="0" smtClean="0"/>
              <a:t>alós </a:t>
            </a:r>
            <a:r>
              <a:rPr lang="hu-HU" dirty="0" smtClean="0"/>
              <a:t>idejű </a:t>
            </a:r>
            <a:r>
              <a:rPr lang="hu-HU" dirty="0" smtClean="0"/>
              <a:t>feldolgozás</a:t>
            </a:r>
          </a:p>
          <a:p>
            <a:r>
              <a:rPr lang="hu-HU" dirty="0" smtClean="0"/>
              <a:t>Nincsenek </a:t>
            </a:r>
            <a:r>
              <a:rPr lang="hu-HU" dirty="0" smtClean="0"/>
              <a:t>licencezési problémák </a:t>
            </a:r>
            <a:r>
              <a:rPr lang="hu-HU" dirty="0" smtClean="0"/>
              <a:t>sem</a:t>
            </a:r>
            <a:endParaRPr lang="hu-H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/>
              <a:t>MSER: Maximally Stable </a:t>
            </a:r>
            <a:r>
              <a:rPr lang="en-US" b="1" cap="all" dirty="0" err="1" smtClean="0"/>
              <a:t>Extremal</a:t>
            </a:r>
            <a:r>
              <a:rPr lang="en-US" b="1" cap="all" dirty="0" smtClean="0"/>
              <a:t> </a:t>
            </a:r>
            <a:r>
              <a:rPr lang="en-US" b="1" cap="all" dirty="0" smtClean="0"/>
              <a:t>Regions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Összetartozások detektálása olyan képeken, ahol:</a:t>
            </a:r>
          </a:p>
          <a:p>
            <a:pPr lvl="1"/>
            <a:r>
              <a:rPr lang="hu-HU" dirty="0" smtClean="0"/>
              <a:t>Az objektum </a:t>
            </a:r>
            <a:r>
              <a:rPr lang="hu-HU" dirty="0" smtClean="0"/>
              <a:t>különböző szögből </a:t>
            </a:r>
            <a:r>
              <a:rPr lang="hu-HU" dirty="0" smtClean="0"/>
              <a:t>látszik</a:t>
            </a:r>
          </a:p>
          <a:p>
            <a:r>
              <a:rPr lang="hu-HU" dirty="0" smtClean="0"/>
              <a:t>Nagyszámú képi </a:t>
            </a:r>
            <a:r>
              <a:rPr lang="hu-HU" dirty="0" smtClean="0"/>
              <a:t>elemeket tesz közzé az összetartozó </a:t>
            </a:r>
            <a:r>
              <a:rPr lang="hu-HU" dirty="0" smtClean="0"/>
              <a:t>képekről</a:t>
            </a:r>
          </a:p>
          <a:p>
            <a:pPr lvl="1"/>
            <a:r>
              <a:rPr lang="hu-HU" dirty="0" smtClean="0"/>
              <a:t>Kimerítő illesztés</a:t>
            </a:r>
          </a:p>
          <a:p>
            <a:r>
              <a:rPr lang="hu-HU" dirty="0" smtClean="0"/>
              <a:t>Jól </a:t>
            </a:r>
            <a:r>
              <a:rPr lang="hu-HU" dirty="0" smtClean="0"/>
              <a:t>alkalmazható sztereó párosítás és objektum-felismerés során is.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vizsgált kép egymás utáni küszöbölésével határoz meg kapcsolódó </a:t>
            </a:r>
            <a:r>
              <a:rPr lang="hu-HU" dirty="0" smtClean="0"/>
              <a:t>komponenseket</a:t>
            </a:r>
            <a:endParaRPr lang="hu-H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/>
              <a:t>Star Feature </a:t>
            </a:r>
            <a:r>
              <a:rPr lang="en-US" b="1" cap="all" dirty="0" smtClean="0"/>
              <a:t>Detector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CenSurE</a:t>
            </a:r>
            <a:r>
              <a:rPr lang="hu-HU" dirty="0" smtClean="0"/>
              <a:t> eljáráson alapul. </a:t>
            </a:r>
            <a:endParaRPr lang="hu-HU" dirty="0" smtClean="0"/>
          </a:p>
          <a:p>
            <a:r>
              <a:rPr lang="hu-HU" smtClean="0"/>
              <a:t>Két </a:t>
            </a:r>
            <a:r>
              <a:rPr lang="hu-HU" dirty="0" smtClean="0"/>
              <a:t>egymással átfedésben lévő elforgatott téglalap alakú </a:t>
            </a:r>
            <a:r>
              <a:rPr lang="hu-HU" smtClean="0"/>
              <a:t>szűrőt </a:t>
            </a:r>
            <a:r>
              <a:rPr lang="hu-HU" smtClean="0"/>
              <a:t>használ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szűrőt és annak hét skáláját alkalmazzák a kép összes pixelére.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smtClean="0"/>
              <a:t>minták mérete konstans minden egyes skála illesztése </a:t>
            </a:r>
            <a:r>
              <a:rPr lang="hu-HU" dirty="0" smtClean="0"/>
              <a:t>során</a:t>
            </a:r>
          </a:p>
          <a:p>
            <a:pPr lvl="1"/>
            <a:r>
              <a:rPr lang="hu-HU" dirty="0" smtClean="0"/>
              <a:t>Teljes </a:t>
            </a:r>
            <a:r>
              <a:rPr lang="hu-HU" dirty="0" smtClean="0"/>
              <a:t>térbeli felbontást eredményez minden egyes skálára nézve.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Mediá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</TotalTime>
  <Words>394</Words>
  <Application>Microsoft Office PowerPoint</Application>
  <PresentationFormat>Diavetítés a képernyőre (4:3 oldalarány)</PresentationFormat>
  <Paragraphs>65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Medián</vt:lpstr>
      <vt:lpstr>Érdekes pontok kinyerése digitális képeken</vt:lpstr>
      <vt:lpstr>Bevezetés</vt:lpstr>
      <vt:lpstr>Lokális leírók </vt:lpstr>
      <vt:lpstr>SIFT: SCALE INVARIANT FEATURE TRANSFORM</vt:lpstr>
      <vt:lpstr>SURF: Speeded Up Robust Feature</vt:lpstr>
      <vt:lpstr>FAST: Features from Accelerated Segment Test</vt:lpstr>
      <vt:lpstr>ORB: Oriented FAST and Rotated BRIEF</vt:lpstr>
      <vt:lpstr>MSER: Maximally Stable Extremal Regions</vt:lpstr>
      <vt:lpstr>Star Feature Detector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Bertok Kornel</dc:creator>
  <cp:lastModifiedBy>Bertok Kornel</cp:lastModifiedBy>
  <cp:revision>24</cp:revision>
  <dcterms:created xsi:type="dcterms:W3CDTF">2012-09-12T05:56:23Z</dcterms:created>
  <dcterms:modified xsi:type="dcterms:W3CDTF">2012-09-12T06:11:23Z</dcterms:modified>
</cp:coreProperties>
</file>