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74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2/16/2013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HURO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Workshop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Implementált képfeldolgozó algoritmusok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HURO – 3. WORKSHOP</a:t>
            </a:r>
          </a:p>
        </p:txBody>
      </p:sp>
    </p:spTree>
  </p:cSld>
  <p:clrMapOvr>
    <a:masterClrMapping/>
  </p:clrMapOvr>
  <p:transition advTm="500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all" dirty="0" smtClean="0"/>
              <a:t>SIFT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cap="all" dirty="0" smtClean="0"/>
              <a:t>SCALE INVARIANT FEATURE TRANSFORM</a:t>
            </a:r>
            <a:endParaRPr lang="hu-HU" dirty="0" smtClean="0"/>
          </a:p>
          <a:p>
            <a:r>
              <a:rPr lang="hu-HU" dirty="0" smtClean="0"/>
              <a:t>Skála- </a:t>
            </a:r>
            <a:r>
              <a:rPr lang="hu-HU" dirty="0" smtClean="0"/>
              <a:t>és irány független </a:t>
            </a:r>
            <a:r>
              <a:rPr lang="hu-HU" dirty="0" smtClean="0"/>
              <a:t>invariáns pont-leírók</a:t>
            </a:r>
            <a:endParaRPr lang="hu-HU" dirty="0" smtClean="0"/>
          </a:p>
          <a:p>
            <a:pPr lvl="1"/>
            <a:r>
              <a:rPr lang="hu-HU" dirty="0" smtClean="0"/>
              <a:t>Skála meghatározása</a:t>
            </a:r>
          </a:p>
          <a:p>
            <a:pPr lvl="1"/>
            <a:r>
              <a:rPr lang="hu-HU" dirty="0" smtClean="0"/>
              <a:t>Lokális orientáció</a:t>
            </a:r>
            <a:endParaRPr lang="hu-HU" dirty="0" smtClean="0"/>
          </a:p>
          <a:p>
            <a:pPr lvl="1"/>
            <a:r>
              <a:rPr lang="hu-HU" dirty="0" smtClean="0"/>
              <a:t>Lokális koordinátarendszer</a:t>
            </a:r>
            <a:endParaRPr lang="hu-HU" dirty="0" smtClean="0"/>
          </a:p>
          <a:p>
            <a:r>
              <a:rPr lang="hu-HU" dirty="0" smtClean="0"/>
              <a:t>Gradiens irány-hisztogramok, </a:t>
            </a:r>
            <a:r>
              <a:rPr lang="hu-HU" dirty="0" smtClean="0"/>
              <a:t>több kisebb </a:t>
            </a:r>
            <a:r>
              <a:rPr lang="hu-HU" dirty="0" smtClean="0"/>
              <a:t>ablakban</a:t>
            </a:r>
          </a:p>
          <a:p>
            <a:pPr lvl="1"/>
            <a:r>
              <a:rPr lang="hu-HU" dirty="0" smtClean="0"/>
              <a:t>Leíró vektor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all" dirty="0" smtClean="0"/>
              <a:t>SURF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cap="all" dirty="0" err="1" smtClean="0"/>
              <a:t>Speeded</a:t>
            </a:r>
            <a:r>
              <a:rPr lang="hu-HU" b="1" cap="all" dirty="0" smtClean="0"/>
              <a:t> </a:t>
            </a:r>
            <a:r>
              <a:rPr lang="hu-HU" b="1" cap="all" dirty="0" err="1" smtClean="0"/>
              <a:t>Up</a:t>
            </a:r>
            <a:r>
              <a:rPr lang="hu-HU" b="1" cap="all" dirty="0" smtClean="0"/>
              <a:t> Robust </a:t>
            </a:r>
            <a:r>
              <a:rPr lang="hu-HU" b="1" cap="all" dirty="0" err="1" smtClean="0"/>
              <a:t>Feature</a:t>
            </a:r>
            <a:endParaRPr lang="hu-HU" dirty="0" smtClean="0"/>
          </a:p>
          <a:p>
            <a:r>
              <a:rPr lang="hu-HU" dirty="0" smtClean="0"/>
              <a:t>Számítási </a:t>
            </a:r>
            <a:r>
              <a:rPr lang="hu-HU" dirty="0" smtClean="0"/>
              <a:t>igénye alacsonyabb a legtöbb </a:t>
            </a:r>
            <a:r>
              <a:rPr lang="hu-HU" dirty="0" smtClean="0"/>
              <a:t>módszernél</a:t>
            </a:r>
          </a:p>
          <a:p>
            <a:pPr lvl="1"/>
            <a:r>
              <a:rPr lang="hu-HU" dirty="0" smtClean="0"/>
              <a:t>Nagy </a:t>
            </a:r>
            <a:r>
              <a:rPr lang="hu-HU" dirty="0" smtClean="0"/>
              <a:t>hatásfokkal működik </a:t>
            </a:r>
          </a:p>
          <a:p>
            <a:r>
              <a:rPr lang="hu-HU" dirty="0" smtClean="0"/>
              <a:t>A képek integráltját használja fel a konvolúciós lépés során </a:t>
            </a:r>
          </a:p>
          <a:p>
            <a:r>
              <a:rPr lang="hu-HU" dirty="0" smtClean="0"/>
              <a:t>Alapötletét a SIFT </a:t>
            </a:r>
            <a:r>
              <a:rPr lang="hu-HU" dirty="0" smtClean="0"/>
              <a:t>szolgáltatta</a:t>
            </a:r>
          </a:p>
          <a:p>
            <a:pPr lvl="1"/>
            <a:r>
              <a:rPr lang="hu-HU" dirty="0" smtClean="0"/>
              <a:t>Haar-féle </a:t>
            </a:r>
            <a:r>
              <a:rPr lang="hu-HU" dirty="0" smtClean="0"/>
              <a:t>leírókat használ a képek jellemzésére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FAST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smtClean="0"/>
              <a:t>Features from Accelerated Segment </a:t>
            </a:r>
            <a:r>
              <a:rPr lang="en-US" b="1" cap="all" dirty="0" smtClean="0"/>
              <a:t>Test</a:t>
            </a:r>
            <a:endParaRPr lang="hu-HU" b="1" cap="all" dirty="0" smtClean="0"/>
          </a:p>
          <a:p>
            <a:r>
              <a:rPr lang="hu-HU" dirty="0" smtClean="0"/>
              <a:t>Egyszerű </a:t>
            </a:r>
            <a:r>
              <a:rPr lang="hu-HU" dirty="0" smtClean="0"/>
              <a:t>sarokdetektor</a:t>
            </a:r>
            <a:endParaRPr lang="hu-HU" dirty="0" smtClean="0"/>
          </a:p>
          <a:p>
            <a:r>
              <a:rPr lang="hu-HU" dirty="0" smtClean="0"/>
              <a:t>Alacsony számításigényű</a:t>
            </a:r>
          </a:p>
          <a:p>
            <a:r>
              <a:rPr lang="hu-HU" dirty="0" smtClean="0"/>
              <a:t>Egy </a:t>
            </a:r>
            <a:r>
              <a:rPr lang="hu-HU" dirty="0" smtClean="0"/>
              <a:t>pixel adott sugarú környezetében vizsgálja a többi pixelt</a:t>
            </a:r>
          </a:p>
          <a:p>
            <a:r>
              <a:rPr lang="hu-HU" dirty="0" smtClean="0"/>
              <a:t>Sarkok </a:t>
            </a:r>
            <a:r>
              <a:rPr lang="hu-HU" dirty="0" smtClean="0"/>
              <a:t>egy halmazát találja meg</a:t>
            </a:r>
          </a:p>
          <a:p>
            <a:pPr lvl="1"/>
            <a:r>
              <a:rPr lang="hu-HU" dirty="0" smtClean="0"/>
              <a:t>Metrika a sarkok erősségének mérésére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Oriented FAST and Rotated </a:t>
            </a:r>
            <a:r>
              <a:rPr lang="en-US" dirty="0" smtClean="0"/>
              <a:t>BRIEF</a:t>
            </a:r>
            <a:endParaRPr lang="hu-HU" dirty="0" smtClean="0"/>
          </a:p>
          <a:p>
            <a:r>
              <a:rPr lang="hu-HU" dirty="0" smtClean="0"/>
              <a:t>Rendkívül gyors bináris jellemző leírást tesz lehetővé</a:t>
            </a:r>
          </a:p>
          <a:p>
            <a:r>
              <a:rPr lang="hu-HU" dirty="0" smtClean="0"/>
              <a:t>Forgatás </a:t>
            </a:r>
            <a:r>
              <a:rPr lang="hu-HU" dirty="0" smtClean="0"/>
              <a:t>invariáns és ellenáll a zajnak</a:t>
            </a:r>
          </a:p>
          <a:p>
            <a:r>
              <a:rPr lang="hu-HU" dirty="0" smtClean="0"/>
              <a:t>Kétszer gyorsabb a SIFT-nél, valamint a SURF-nél </a:t>
            </a:r>
          </a:p>
          <a:p>
            <a:pPr lvl="1"/>
            <a:r>
              <a:rPr lang="hu-HU" dirty="0" smtClean="0"/>
              <a:t>Számos helyzetben jobban alkalmazható</a:t>
            </a:r>
          </a:p>
          <a:p>
            <a:pPr lvl="1"/>
            <a:r>
              <a:rPr lang="hu-HU" dirty="0" smtClean="0"/>
              <a:t>Valós idejű feldolgozás</a:t>
            </a:r>
          </a:p>
          <a:p>
            <a:r>
              <a:rPr lang="hu-HU" dirty="0" smtClean="0"/>
              <a:t>Nincsenek licencezési problémák sem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MSER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smtClean="0"/>
              <a:t>Maximally Stable Extremal Regions</a:t>
            </a:r>
            <a:endParaRPr lang="hu-HU" dirty="0" smtClean="0"/>
          </a:p>
          <a:p>
            <a:r>
              <a:rPr lang="hu-HU" dirty="0" smtClean="0"/>
              <a:t>Összetartozások </a:t>
            </a:r>
            <a:r>
              <a:rPr lang="hu-HU" dirty="0" smtClean="0"/>
              <a:t>detektálása </a:t>
            </a:r>
            <a:r>
              <a:rPr lang="hu-HU" dirty="0" smtClean="0"/>
              <a:t>képeken</a:t>
            </a:r>
            <a:endParaRPr lang="hu-HU" dirty="0" smtClean="0"/>
          </a:p>
          <a:p>
            <a:pPr lvl="1"/>
            <a:r>
              <a:rPr lang="hu-HU" dirty="0" smtClean="0"/>
              <a:t>Az objektum különböző szögből látszik</a:t>
            </a:r>
          </a:p>
          <a:p>
            <a:r>
              <a:rPr lang="hu-HU" dirty="0" smtClean="0"/>
              <a:t>Nagyszámú képi elemeket tesz közzé az összetartozó képekről</a:t>
            </a:r>
          </a:p>
          <a:p>
            <a:r>
              <a:rPr lang="hu-HU" dirty="0" smtClean="0"/>
              <a:t>Jól </a:t>
            </a:r>
            <a:r>
              <a:rPr lang="hu-HU" dirty="0" smtClean="0"/>
              <a:t>alkalmazható sztereó párosítás és objektum-felismerés során is.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Star Feature Detector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CenSurE</a:t>
            </a:r>
            <a:r>
              <a:rPr lang="hu-HU" dirty="0" smtClean="0"/>
              <a:t> eljáráson alapul. </a:t>
            </a:r>
          </a:p>
          <a:p>
            <a:r>
              <a:rPr lang="hu-HU" dirty="0" smtClean="0"/>
              <a:t>Két egymással átfedésben lévő elforgatott téglalap alakú szűrőt használ </a:t>
            </a:r>
          </a:p>
          <a:p>
            <a:r>
              <a:rPr lang="hu-HU" dirty="0" smtClean="0"/>
              <a:t>A szűrőt és annak hét skáláját alkalmazzák a kép összes pixelére. </a:t>
            </a:r>
          </a:p>
          <a:p>
            <a:r>
              <a:rPr lang="hu-HU" dirty="0" smtClean="0"/>
              <a:t>A minták mérete konstans minden egyes skála illesztése során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Diavetítés a képernyőre (4:3 oldalarány)</PresentationFormat>
  <Paragraphs>53</Paragraphs>
  <Slides>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0" baseType="lpstr">
      <vt:lpstr>1</vt:lpstr>
      <vt:lpstr>2</vt:lpstr>
      <vt:lpstr>Implementált képfeldolgozó algoritmusok</vt:lpstr>
      <vt:lpstr>SIFT</vt:lpstr>
      <vt:lpstr>SURF</vt:lpstr>
      <vt:lpstr>FAST</vt:lpstr>
      <vt:lpstr>ORB</vt:lpstr>
      <vt:lpstr>MSER</vt:lpstr>
      <vt:lpstr>Star Feature Detector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2013-02-16T16:55:23Z</dcterms:modified>
</cp:coreProperties>
</file>