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D1CC2-48A3-CB44-A36C-9B441B928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FBF39B-C77B-5D78-64DD-7A2A04524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ADDC9-3301-E217-806A-DC7D0C21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EFFCF-F989-89AF-D9D4-D9BC35EA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25852-5218-5B48-737C-1EB8E7C4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320E1-536F-7402-7040-EA32C59B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895391-4084-7544-89ED-E7EF5FF1C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C36D1-0E60-A059-8D94-E28D0942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3CDEB-A0A5-470A-5C4F-E8D6687A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291C5-1E07-6E2C-F45F-5B0803B4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71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8685E5-FD52-7EE8-1F6E-3484F00B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F4C1FC-798B-2EFF-844B-C0EF01DF9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1784E-017D-3E7C-A292-E918977C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53C26-94DE-2C9E-416C-4F2C58C6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5E203-160B-0E75-4F80-77CB284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72CCF-B615-5EF7-A04C-5FC94FF0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D4ACD-B379-F47D-F6AC-28DBD320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16A48-B5E1-2846-D8DC-27985D27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92A25-D5EE-9601-6F3F-31CDF21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3AD6F-1DC7-4FC9-08D2-311A47B7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42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DFD8-142F-C66F-9051-D0507D2B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F6F8A-2F9E-8CF6-21CD-0B4BA1D78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194A8-3441-3E68-8303-7407E895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14A4A-0A1D-77AC-3290-2272711B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EF6FAC-DE70-D87F-A8F9-A3138DF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6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D3EF8-71C3-8BC3-4205-71B94313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593F6-75AD-3795-0907-9AB33B56C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433C70-CBF8-2B2B-432D-F3785DCF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DE089-8B13-BAF3-8059-2839A79B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785B41-7C47-63BA-3E75-15B4623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65B3F8-0599-0CFC-67F7-8BC45669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6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621E6-CE40-6F9A-3D89-C3F75087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88E8A1-F4D8-0BDF-C0B0-3FC4A847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FDD7A-5891-59FE-C242-D6926EF85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92B5D0-EB1C-6AC3-485D-BF0B6DCFB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126E93-0CCA-0430-8D13-31662282F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1C9133-BA78-C740-A355-1286A4D5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2DF5CA-0065-6721-102D-474BEEA7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233759-1771-0E3C-F829-41CE2CFB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9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7B01A-52E1-EC2D-0915-DFEE3631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83DDA3-D69E-0916-8CB5-0FD9F2D0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BD3DC4-9418-1F96-A7E7-B1F3AA3D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E5CE6D-CFD1-B893-8668-ECE47E02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22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3BF439-E5E2-0279-8519-D9DA8E09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BA9902-57E6-FB1E-73EF-FBFF890B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E9589-64FF-D13E-6235-108807CE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57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A8F56-9C9D-155A-95DE-ACBEC6D3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FBE5E-C620-05D9-57FC-962225F2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762B88-6693-3766-E330-A7BA41337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174290-0C53-CC28-913C-CBCCBDB3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D9BD7-BA16-A54A-8CB5-D443A12C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424C3-9CB2-7DEE-0BDD-BDB24F25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08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4DD3-F6B4-753C-91AA-82D4588D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EC6767-22C6-6034-2A52-C8445B1EA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D06A39-C6D3-498B-1906-84165BD41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A527AA-B98C-D900-98F6-BD867253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7B56FF-304F-7519-A7D6-E2624F8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99965-450B-D999-3264-D2BE9C12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54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B43A59-1D7B-1253-D723-4163DB56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B2DAFC-ABD8-E74E-C364-A99604F2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88E5A-9C64-7169-2216-0EDB85F04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8274-09B3-4AE8-A6C0-B2BF07C56CB3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B261D-E1F0-985C-1FE0-04B6FBAFE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3E4AE-93C2-192E-78FC-333D2922A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4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F825364-0192-F015-0C40-B392F7A0DC2D}"/>
              </a:ext>
            </a:extLst>
          </p:cNvPr>
          <p:cNvSpPr/>
          <p:nvPr/>
        </p:nvSpPr>
        <p:spPr>
          <a:xfrm>
            <a:off x="1375780" y="149238"/>
            <a:ext cx="998806" cy="3094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CC28A4-BD66-821A-5A6A-44B6AA8E1812}"/>
              </a:ext>
            </a:extLst>
          </p:cNvPr>
          <p:cNvSpPr/>
          <p:nvPr/>
        </p:nvSpPr>
        <p:spPr>
          <a:xfrm>
            <a:off x="993913" y="751305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Configuración de puertos en PORTA como entradas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B8ECA5E-5E7E-C011-F28F-1399B866D104}"/>
              </a:ext>
            </a:extLst>
          </p:cNvPr>
          <p:cNvSpPr/>
          <p:nvPr/>
        </p:nvSpPr>
        <p:spPr>
          <a:xfrm>
            <a:off x="993913" y="1676108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Configuración de puertos en PORTB como salidas</a:t>
            </a: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AE4DB161-AC7D-C2C4-4D9B-8F02D93F29A9}"/>
              </a:ext>
            </a:extLst>
          </p:cNvPr>
          <p:cNvSpPr/>
          <p:nvPr/>
        </p:nvSpPr>
        <p:spPr>
          <a:xfrm>
            <a:off x="881270" y="2654210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0</a:t>
            </a:r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891CCEF4-1819-1A3F-5AFB-CF357D22A253}"/>
              </a:ext>
            </a:extLst>
          </p:cNvPr>
          <p:cNvSpPr/>
          <p:nvPr/>
        </p:nvSpPr>
        <p:spPr>
          <a:xfrm>
            <a:off x="5102087" y="2654210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RA1 = 1</a:t>
            </a:r>
          </a:p>
        </p:txBody>
      </p: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C8C18F4E-7383-51FD-F52E-130EA2233D8D}"/>
              </a:ext>
            </a:extLst>
          </p:cNvPr>
          <p:cNvSpPr/>
          <p:nvPr/>
        </p:nvSpPr>
        <p:spPr>
          <a:xfrm>
            <a:off x="881270" y="3513971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0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DB089AC-AD93-F263-A53C-F0DEBC856725}"/>
              </a:ext>
            </a:extLst>
          </p:cNvPr>
          <p:cNvSpPr/>
          <p:nvPr/>
        </p:nvSpPr>
        <p:spPr>
          <a:xfrm>
            <a:off x="993913" y="4473330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PORTA(RB1, RB0) = 00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59D2D6-8100-03CE-99ED-238406B24FCB}"/>
              </a:ext>
            </a:extLst>
          </p:cNvPr>
          <p:cNvSpPr/>
          <p:nvPr/>
        </p:nvSpPr>
        <p:spPr>
          <a:xfrm>
            <a:off x="3167269" y="4473330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PORTA(RB1, RB0) = 10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86A4834-1A21-E2DC-5C80-8F98402281F3}"/>
              </a:ext>
            </a:extLst>
          </p:cNvPr>
          <p:cNvSpPr/>
          <p:nvPr/>
        </p:nvSpPr>
        <p:spPr>
          <a:xfrm>
            <a:off x="5214730" y="3513971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PORTA(RB1, RB0) = 01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42B35CC-FFDE-F7CA-6C26-57625FE067CF}"/>
              </a:ext>
            </a:extLst>
          </p:cNvPr>
          <p:cNvSpPr/>
          <p:nvPr/>
        </p:nvSpPr>
        <p:spPr>
          <a:xfrm>
            <a:off x="7388085" y="3513970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PORTA(RB1, RB0) = 11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CBCCD10-B8B7-61CB-85D9-596751A7892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75183" y="1413914"/>
            <a:ext cx="0" cy="26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93216B5-ED90-A290-122A-76C8FFC15A1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75183" y="2338717"/>
            <a:ext cx="0" cy="31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856EA55-5092-C493-8C5B-E9853A7462E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875183" y="3316819"/>
            <a:ext cx="0" cy="1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E7D2583-E5F6-2A97-BB4E-7B7C1D24D73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875183" y="4176580"/>
            <a:ext cx="0" cy="29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9B3B015-E4B1-7357-6993-6386F50A039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69096" y="2985515"/>
            <a:ext cx="2232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FB41EA1-91AB-729F-07B4-E480CD152158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096000" y="3316819"/>
            <a:ext cx="0" cy="1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3632BBBE-C679-E008-26DA-DAF6C7AA6D9E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2869096" y="3845276"/>
            <a:ext cx="1179443" cy="628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952CE15-6B82-27A6-0D86-9AD90005835F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7089913" y="2985515"/>
            <a:ext cx="1179442" cy="528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7458609-9E8A-07D0-7D8F-6ACADA779FC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875183" y="458727"/>
            <a:ext cx="0" cy="29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Diagrama de flujo: conector 59">
            <a:extLst>
              <a:ext uri="{FF2B5EF4-FFF2-40B4-BE49-F238E27FC236}">
                <a16:creationId xmlns:a16="http://schemas.microsoft.com/office/drawing/2014/main" id="{CC0A4943-89F6-C63E-B0F5-73C8A8CB9D55}"/>
              </a:ext>
            </a:extLst>
          </p:cNvPr>
          <p:cNvSpPr/>
          <p:nvPr/>
        </p:nvSpPr>
        <p:spPr>
          <a:xfrm>
            <a:off x="1669774" y="5444086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6" name="Diagrama de flujo: conector 65">
            <a:extLst>
              <a:ext uri="{FF2B5EF4-FFF2-40B4-BE49-F238E27FC236}">
                <a16:creationId xmlns:a16="http://schemas.microsoft.com/office/drawing/2014/main" id="{EB7039D4-A214-8019-F178-6006F87BC39A}"/>
              </a:ext>
            </a:extLst>
          </p:cNvPr>
          <p:cNvSpPr/>
          <p:nvPr/>
        </p:nvSpPr>
        <p:spPr>
          <a:xfrm>
            <a:off x="3843130" y="5444086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67" name="Diagrama de flujo: conector 66">
            <a:extLst>
              <a:ext uri="{FF2B5EF4-FFF2-40B4-BE49-F238E27FC236}">
                <a16:creationId xmlns:a16="http://schemas.microsoft.com/office/drawing/2014/main" id="{4A3C73D0-5C8A-2ECB-FB1C-725EE52FDB64}"/>
              </a:ext>
            </a:extLst>
          </p:cNvPr>
          <p:cNvSpPr/>
          <p:nvPr/>
        </p:nvSpPr>
        <p:spPr>
          <a:xfrm>
            <a:off x="5890591" y="4473330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8" name="Diagrama de flujo: conector 67">
            <a:extLst>
              <a:ext uri="{FF2B5EF4-FFF2-40B4-BE49-F238E27FC236}">
                <a16:creationId xmlns:a16="http://schemas.microsoft.com/office/drawing/2014/main" id="{037A038F-97B0-D4C9-8AFA-8F4EB8EA1D2D}"/>
              </a:ext>
            </a:extLst>
          </p:cNvPr>
          <p:cNvSpPr/>
          <p:nvPr/>
        </p:nvSpPr>
        <p:spPr>
          <a:xfrm>
            <a:off x="8063946" y="4473330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8414A7D-9088-8D9E-BF14-08E021C37B9A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1875183" y="5135939"/>
            <a:ext cx="0" cy="3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F37BF299-E826-8E91-E0A6-42FC1449A20D}"/>
              </a:ext>
            </a:extLst>
          </p:cNvPr>
          <p:cNvCxnSpPr>
            <a:cxnSpLocks/>
            <a:stCxn id="11" idx="2"/>
            <a:endCxn id="66" idx="0"/>
          </p:cNvCxnSpPr>
          <p:nvPr/>
        </p:nvCxnSpPr>
        <p:spPr>
          <a:xfrm>
            <a:off x="4048539" y="5135939"/>
            <a:ext cx="0" cy="3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53221673-57FE-5FCD-1BE9-26C32A274EEA}"/>
              </a:ext>
            </a:extLst>
          </p:cNvPr>
          <p:cNvCxnSpPr>
            <a:cxnSpLocks/>
            <a:stCxn id="12" idx="2"/>
            <a:endCxn id="67" idx="0"/>
          </p:cNvCxnSpPr>
          <p:nvPr/>
        </p:nvCxnSpPr>
        <p:spPr>
          <a:xfrm>
            <a:off x="6096000" y="4176580"/>
            <a:ext cx="0" cy="29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95E0B475-1DE1-3821-03E8-C94D5D0625E7}"/>
              </a:ext>
            </a:extLst>
          </p:cNvPr>
          <p:cNvCxnSpPr>
            <a:cxnSpLocks/>
            <a:stCxn id="13" idx="2"/>
            <a:endCxn id="68" idx="0"/>
          </p:cNvCxnSpPr>
          <p:nvPr/>
        </p:nvCxnSpPr>
        <p:spPr>
          <a:xfrm>
            <a:off x="8269355" y="4176579"/>
            <a:ext cx="0" cy="29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759DA775-F866-ED31-1D5D-7466011DD78A}"/>
              </a:ext>
            </a:extLst>
          </p:cNvPr>
          <p:cNvSpPr txBox="1"/>
          <p:nvPr/>
        </p:nvSpPr>
        <p:spPr>
          <a:xfrm>
            <a:off x="2869096" y="2708515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4CD007F-435F-45E2-AFF9-40A0E7F71C54}"/>
              </a:ext>
            </a:extLst>
          </p:cNvPr>
          <p:cNvSpPr txBox="1"/>
          <p:nvPr/>
        </p:nvSpPr>
        <p:spPr>
          <a:xfrm>
            <a:off x="2869095" y="3558921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8AE208D-4CC9-94AE-A03F-15ED7EEF4F60}"/>
              </a:ext>
            </a:extLst>
          </p:cNvPr>
          <p:cNvSpPr txBox="1"/>
          <p:nvPr/>
        </p:nvSpPr>
        <p:spPr>
          <a:xfrm>
            <a:off x="7070904" y="2708515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7B733859-7BBC-0E00-F18A-4BF740E67662}"/>
              </a:ext>
            </a:extLst>
          </p:cNvPr>
          <p:cNvSpPr txBox="1"/>
          <p:nvPr/>
        </p:nvSpPr>
        <p:spPr>
          <a:xfrm>
            <a:off x="1447625" y="3293708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3E90E30D-2ACD-565A-16FE-9B1956EED1D7}"/>
              </a:ext>
            </a:extLst>
          </p:cNvPr>
          <p:cNvSpPr txBox="1"/>
          <p:nvPr/>
        </p:nvSpPr>
        <p:spPr>
          <a:xfrm>
            <a:off x="1447624" y="4161225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18393441-3829-2792-CD6C-DD76C90FA08C}"/>
              </a:ext>
            </a:extLst>
          </p:cNvPr>
          <p:cNvSpPr txBox="1"/>
          <p:nvPr/>
        </p:nvSpPr>
        <p:spPr>
          <a:xfrm>
            <a:off x="5682390" y="3249742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279833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768A8A54-FEDE-14C5-DEB5-7984128599B6}"/>
              </a:ext>
            </a:extLst>
          </p:cNvPr>
          <p:cNvSpPr/>
          <p:nvPr/>
        </p:nvSpPr>
        <p:spPr>
          <a:xfrm>
            <a:off x="1574393" y="294728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318622-B83F-A158-E6E2-551E841D2DF2}"/>
              </a:ext>
            </a:extLst>
          </p:cNvPr>
          <p:cNvSpPr/>
          <p:nvPr/>
        </p:nvSpPr>
        <p:spPr>
          <a:xfrm>
            <a:off x="898532" y="1080425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 = 0X01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2D83A7-E31D-FC8F-A873-9809870FC007}"/>
              </a:ext>
            </a:extLst>
          </p:cNvPr>
          <p:cNvSpPr/>
          <p:nvPr/>
        </p:nvSpPr>
        <p:spPr>
          <a:xfrm>
            <a:off x="898532" y="2081977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CARRY = 0X00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CA6DD9D-4B8F-7BE5-C19C-828F0ED616C6}"/>
              </a:ext>
            </a:extLst>
          </p:cNvPr>
          <p:cNvSpPr/>
          <p:nvPr/>
        </p:nvSpPr>
        <p:spPr>
          <a:xfrm>
            <a:off x="898532" y="3018801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Desplaza izquierda PORTB</a:t>
            </a:r>
          </a:p>
        </p:txBody>
      </p: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1E9B8174-DA2C-76D0-6469-83CA5CE216BF}"/>
              </a:ext>
            </a:extLst>
          </p:cNvPr>
          <p:cNvSpPr/>
          <p:nvPr/>
        </p:nvSpPr>
        <p:spPr>
          <a:xfrm>
            <a:off x="785889" y="3955625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PORTB=0X80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A43042D-CB77-E3DE-B24C-E0F78F85A5E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79802" y="1743034"/>
            <a:ext cx="0" cy="3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909C01A-A8B1-6300-E0A4-2DE11E24C69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779802" y="2744586"/>
            <a:ext cx="0" cy="27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1E6172E-2D34-F04A-7A72-E417C665C78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779802" y="3681410"/>
            <a:ext cx="0" cy="27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2A14C9-E52B-C345-8CB9-1D4052A50EC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779802" y="705545"/>
            <a:ext cx="0" cy="3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1154C182-176F-C930-13A6-C1708559D5C7}"/>
              </a:ext>
            </a:extLst>
          </p:cNvPr>
          <p:cNvCxnSpPr>
            <a:stCxn id="9" idx="2"/>
            <a:endCxn id="5" idx="0"/>
          </p:cNvCxnSpPr>
          <p:nvPr/>
        </p:nvCxnSpPr>
        <p:spPr>
          <a:xfrm rot="5400000" flipH="1">
            <a:off x="10897" y="2849330"/>
            <a:ext cx="3537809" cy="12700"/>
          </a:xfrm>
          <a:prstGeom prst="bentConnector5">
            <a:avLst>
              <a:gd name="adj1" fmla="val -6462"/>
              <a:gd name="adj2" fmla="val 9626087"/>
              <a:gd name="adj3" fmla="val 106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C617CAC6-B6E0-795D-D759-305944AE90F8}"/>
              </a:ext>
            </a:extLst>
          </p:cNvPr>
          <p:cNvCxnSpPr>
            <a:stCxn id="9" idx="3"/>
            <a:endCxn id="7" idx="0"/>
          </p:cNvCxnSpPr>
          <p:nvPr/>
        </p:nvCxnSpPr>
        <p:spPr>
          <a:xfrm flipH="1" flipV="1">
            <a:off x="1779802" y="3018801"/>
            <a:ext cx="993913" cy="1268129"/>
          </a:xfrm>
          <a:prstGeom prst="bentConnector4">
            <a:avLst>
              <a:gd name="adj1" fmla="val -23000"/>
              <a:gd name="adj2" fmla="val 1123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0E29ED-98BF-F9D0-610D-2B4CE642FFED}"/>
              </a:ext>
            </a:extLst>
          </p:cNvPr>
          <p:cNvSpPr txBox="1"/>
          <p:nvPr/>
        </p:nvSpPr>
        <p:spPr>
          <a:xfrm>
            <a:off x="1483720" y="4618234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DCC8772-83BD-D776-1629-1C504622BA0A}"/>
              </a:ext>
            </a:extLst>
          </p:cNvPr>
          <p:cNvSpPr txBox="1"/>
          <p:nvPr/>
        </p:nvSpPr>
        <p:spPr>
          <a:xfrm>
            <a:off x="2635889" y="4037083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1868D7B1-6CBE-80EB-AC81-15579976273F}"/>
              </a:ext>
            </a:extLst>
          </p:cNvPr>
          <p:cNvSpPr/>
          <p:nvPr/>
        </p:nvSpPr>
        <p:spPr>
          <a:xfrm>
            <a:off x="7273046" y="294728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FAD91DB-8E9B-3D87-5797-ED72D13B64DE}"/>
              </a:ext>
            </a:extLst>
          </p:cNvPr>
          <p:cNvSpPr/>
          <p:nvPr/>
        </p:nvSpPr>
        <p:spPr>
          <a:xfrm>
            <a:off x="6597185" y="1080425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 = 0X80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358F7DB-EF4F-C404-617D-7172F5D5D4D0}"/>
              </a:ext>
            </a:extLst>
          </p:cNvPr>
          <p:cNvSpPr/>
          <p:nvPr/>
        </p:nvSpPr>
        <p:spPr>
          <a:xfrm>
            <a:off x="6597185" y="2081977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CARRY = 0X00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6762801-A523-11DF-5327-EB93D8639F61}"/>
              </a:ext>
            </a:extLst>
          </p:cNvPr>
          <p:cNvSpPr/>
          <p:nvPr/>
        </p:nvSpPr>
        <p:spPr>
          <a:xfrm>
            <a:off x="6597185" y="3018801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Desplaza derecha </a:t>
            </a:r>
          </a:p>
          <a:p>
            <a:pPr algn="ctr"/>
            <a:r>
              <a:rPr lang="es-MX" sz="1200" dirty="0"/>
              <a:t>PORTB</a:t>
            </a:r>
          </a:p>
        </p:txBody>
      </p:sp>
      <p:sp>
        <p:nvSpPr>
          <p:cNvPr id="43" name="Diagrama de flujo: decisión 42">
            <a:extLst>
              <a:ext uri="{FF2B5EF4-FFF2-40B4-BE49-F238E27FC236}">
                <a16:creationId xmlns:a16="http://schemas.microsoft.com/office/drawing/2014/main" id="{AAA2C65F-E0D6-3331-9E25-76C75A2C4338}"/>
              </a:ext>
            </a:extLst>
          </p:cNvPr>
          <p:cNvSpPr/>
          <p:nvPr/>
        </p:nvSpPr>
        <p:spPr>
          <a:xfrm>
            <a:off x="6484542" y="3955625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PORTB=0X01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A26474B-2545-A694-8AEC-EF7755B3CFC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478455" y="1743034"/>
            <a:ext cx="0" cy="3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5B7B063-CF6C-4941-8815-F1236A2767AB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7478455" y="2744586"/>
            <a:ext cx="0" cy="27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A26DA99-8DF9-E96B-32E1-58540F65C25B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7478455" y="3681410"/>
            <a:ext cx="0" cy="27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9505741-0E67-C043-C3E6-D47FA1EF11D2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>
            <a:off x="7478455" y="705545"/>
            <a:ext cx="0" cy="3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DE6AC55F-1D59-C984-DDCF-5B50B8754B95}"/>
              </a:ext>
            </a:extLst>
          </p:cNvPr>
          <p:cNvCxnSpPr>
            <a:stCxn id="43" idx="2"/>
            <a:endCxn id="40" idx="0"/>
          </p:cNvCxnSpPr>
          <p:nvPr/>
        </p:nvCxnSpPr>
        <p:spPr>
          <a:xfrm rot="5400000" flipH="1">
            <a:off x="5709550" y="2849330"/>
            <a:ext cx="3537809" cy="12700"/>
          </a:xfrm>
          <a:prstGeom prst="bentConnector5">
            <a:avLst>
              <a:gd name="adj1" fmla="val -6462"/>
              <a:gd name="adj2" fmla="val 9626087"/>
              <a:gd name="adj3" fmla="val 106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B6B22829-EA61-7FDC-BB28-EB0F5A56BB82}"/>
              </a:ext>
            </a:extLst>
          </p:cNvPr>
          <p:cNvCxnSpPr>
            <a:stCxn id="43" idx="3"/>
            <a:endCxn id="42" idx="0"/>
          </p:cNvCxnSpPr>
          <p:nvPr/>
        </p:nvCxnSpPr>
        <p:spPr>
          <a:xfrm flipH="1" flipV="1">
            <a:off x="7478455" y="3018801"/>
            <a:ext cx="993913" cy="1268129"/>
          </a:xfrm>
          <a:prstGeom prst="bentConnector4">
            <a:avLst>
              <a:gd name="adj1" fmla="val -23000"/>
              <a:gd name="adj2" fmla="val 1123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CDE7692-56C9-0907-DA3D-4659A6465FCA}"/>
              </a:ext>
            </a:extLst>
          </p:cNvPr>
          <p:cNvSpPr txBox="1"/>
          <p:nvPr/>
        </p:nvSpPr>
        <p:spPr>
          <a:xfrm>
            <a:off x="7182373" y="4618234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D3F52EF-40D8-6E8F-A4C5-F7D9A652B2CE}"/>
              </a:ext>
            </a:extLst>
          </p:cNvPr>
          <p:cNvSpPr txBox="1"/>
          <p:nvPr/>
        </p:nvSpPr>
        <p:spPr>
          <a:xfrm>
            <a:off x="8334542" y="4037083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52" name="Diagrama de flujo: conector 51">
            <a:extLst>
              <a:ext uri="{FF2B5EF4-FFF2-40B4-BE49-F238E27FC236}">
                <a16:creationId xmlns:a16="http://schemas.microsoft.com/office/drawing/2014/main" id="{B94622B6-620B-E927-110F-2DBE121ED4BA}"/>
              </a:ext>
            </a:extLst>
          </p:cNvPr>
          <p:cNvSpPr/>
          <p:nvPr/>
        </p:nvSpPr>
        <p:spPr>
          <a:xfrm>
            <a:off x="4367398" y="301078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7CABA18-7394-75E6-E05A-9B482AB1E662}"/>
              </a:ext>
            </a:extLst>
          </p:cNvPr>
          <p:cNvSpPr/>
          <p:nvPr/>
        </p:nvSpPr>
        <p:spPr>
          <a:xfrm>
            <a:off x="3691537" y="1086775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 = 0X0F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C00F722-FD1B-5A73-C47C-70F5040ECF6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4572807" y="1749384"/>
            <a:ext cx="0" cy="3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24D060F-08AA-2E13-B20A-79B359F225F9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4572807" y="711895"/>
            <a:ext cx="0" cy="3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79DE055-0EA2-9BDD-CD94-D1AFAA01A5B1}"/>
              </a:ext>
            </a:extLst>
          </p:cNvPr>
          <p:cNvSpPr/>
          <p:nvPr/>
        </p:nvSpPr>
        <p:spPr>
          <a:xfrm>
            <a:off x="3709814" y="2080688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SWAP PORTB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6C29B054-A5AD-F63F-1ED6-08E25B3626FE}"/>
              </a:ext>
            </a:extLst>
          </p:cNvPr>
          <p:cNvCxnSpPr>
            <a:cxnSpLocks/>
            <a:stCxn id="60" idx="2"/>
            <a:endCxn id="60" idx="0"/>
          </p:cNvCxnSpPr>
          <p:nvPr/>
        </p:nvCxnSpPr>
        <p:spPr>
          <a:xfrm rot="5400000" flipH="1">
            <a:off x="4259779" y="2411993"/>
            <a:ext cx="662609" cy="12700"/>
          </a:xfrm>
          <a:prstGeom prst="bentConnector5">
            <a:avLst>
              <a:gd name="adj1" fmla="val -34500"/>
              <a:gd name="adj2" fmla="val 8739134"/>
              <a:gd name="adj3" fmla="val 134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Diagrama de flujo: conector 63">
            <a:extLst>
              <a:ext uri="{FF2B5EF4-FFF2-40B4-BE49-F238E27FC236}">
                <a16:creationId xmlns:a16="http://schemas.microsoft.com/office/drawing/2014/main" id="{983F32E5-F152-A19F-28F4-6118D2007F34}"/>
              </a:ext>
            </a:extLst>
          </p:cNvPr>
          <p:cNvSpPr/>
          <p:nvPr/>
        </p:nvSpPr>
        <p:spPr>
          <a:xfrm>
            <a:off x="9753558" y="294727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4C6C7A96-FFEB-2CEA-502F-AB0DA467B56D}"/>
              </a:ext>
            </a:extLst>
          </p:cNvPr>
          <p:cNvSpPr/>
          <p:nvPr/>
        </p:nvSpPr>
        <p:spPr>
          <a:xfrm>
            <a:off x="9077697" y="1080424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 = 0X0F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5B4FA779-D21F-04B6-B44D-5563CBE60F7F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9958967" y="1743033"/>
            <a:ext cx="0" cy="3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53A20D66-15AD-E3D4-E9B0-C9FBD734313A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9958967" y="705544"/>
            <a:ext cx="0" cy="3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9E8564F5-EBCD-6E0F-89E4-E4F5E0206610}"/>
              </a:ext>
            </a:extLst>
          </p:cNvPr>
          <p:cNvSpPr/>
          <p:nvPr/>
        </p:nvSpPr>
        <p:spPr>
          <a:xfrm>
            <a:off x="9095974" y="2074337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SWAP PORTB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467BB21-E3CD-6770-9EC4-1CD746BD3150}"/>
              </a:ext>
            </a:extLst>
          </p:cNvPr>
          <p:cNvCxnSpPr>
            <a:cxnSpLocks/>
            <a:stCxn id="68" idx="2"/>
            <a:endCxn id="68" idx="0"/>
          </p:cNvCxnSpPr>
          <p:nvPr/>
        </p:nvCxnSpPr>
        <p:spPr>
          <a:xfrm rot="5400000" flipH="1">
            <a:off x="9645939" y="2405642"/>
            <a:ext cx="662609" cy="12700"/>
          </a:xfrm>
          <a:prstGeom prst="bentConnector5">
            <a:avLst>
              <a:gd name="adj1" fmla="val -34500"/>
              <a:gd name="adj2" fmla="val 8739134"/>
              <a:gd name="adj3" fmla="val 134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57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108</Words>
  <Application>Microsoft Office PowerPoint</Application>
  <PresentationFormat>Panorámica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CASTELAN RAMOS</dc:creator>
  <cp:lastModifiedBy>CARLOS CASTELAN RAMOS</cp:lastModifiedBy>
  <cp:revision>1</cp:revision>
  <dcterms:created xsi:type="dcterms:W3CDTF">2023-03-21T04:12:05Z</dcterms:created>
  <dcterms:modified xsi:type="dcterms:W3CDTF">2023-03-21T04:56:06Z</dcterms:modified>
</cp:coreProperties>
</file>