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66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D1CC2-48A3-CB44-A36C-9B441B928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BF39B-C77B-5D78-64DD-7A2A0452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ADDC9-3301-E217-806A-DC7D0C21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EFFCF-F989-89AF-D9D4-D9BC35EA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25852-5218-5B48-737C-1EB8E7C4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20E1-536F-7402-7040-EA32C59B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95391-4084-7544-89ED-E7EF5FF1C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36D1-0E60-A059-8D94-E28D0942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3CDEB-A0A5-470A-5C4F-E8D6687A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291C5-1E07-6E2C-F45F-5B0803B4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7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8685E5-FD52-7EE8-1F6E-3484F00B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F4C1FC-798B-2EFF-844B-C0EF01DF9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1784E-017D-3E7C-A292-E918977C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53C26-94DE-2C9E-416C-4F2C58C6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15E203-160B-0E75-4F80-77CB284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72CCF-B615-5EF7-A04C-5FC94FF0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D4ACD-B379-F47D-F6AC-28DBD320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616A48-B5E1-2846-D8DC-27985D27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92A25-D5EE-9601-6F3F-31CDF21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3AD6F-1DC7-4FC9-08D2-311A47B7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4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DFD8-142F-C66F-9051-D0507D2B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F6F8A-2F9E-8CF6-21CD-0B4BA1D78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194A8-3441-3E68-8303-7407E895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14A4A-0A1D-77AC-3290-2272711B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F6FAC-DE70-D87F-A8F9-A3138DF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6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3EF8-71C3-8BC3-4205-71B9431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593F6-75AD-3795-0907-9AB33B56C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433C70-CBF8-2B2B-432D-F3785DCF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DE089-8B13-BAF3-8059-2839A79B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85B41-7C47-63BA-3E75-15B4623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5B3F8-0599-0CFC-67F7-8BC45669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6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621E6-CE40-6F9A-3D89-C3F75087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8E8A1-F4D8-0BDF-C0B0-3FC4A847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FDD7A-5891-59FE-C242-D6926EF8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92B5D0-EB1C-6AC3-485D-BF0B6DCFB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126E93-0CCA-0430-8D13-31662282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1C9133-BA78-C740-A355-1286A4D5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2DF5CA-0065-6721-102D-474BEEA7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233759-1771-0E3C-F829-41CE2CFB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01A-52E1-EC2D-0915-DFEE363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83DDA3-D69E-0916-8CB5-0FD9F2D0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BD3DC4-9418-1F96-A7E7-B1F3AA3D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E5CE6D-CFD1-B893-8668-ECE47E02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22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3BF439-E5E2-0279-8519-D9DA8E0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BA9902-57E6-FB1E-73EF-FBFF890B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E9589-64FF-D13E-6235-108807CE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57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A8F56-9C9D-155A-95DE-ACBEC6D3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7FBE5E-C620-05D9-57FC-962225F2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762B88-6693-3766-E330-A7BA4133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174290-0C53-CC28-913C-CBCCBDB3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D9BD7-BA16-A54A-8CB5-D443A1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424C3-9CB2-7DEE-0BDD-BDB24F25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0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4DD3-F6B4-753C-91AA-82D4588D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EC6767-22C6-6034-2A52-C8445B1EA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D06A39-C6D3-498B-1906-84165BD4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A527AA-B98C-D900-98F6-BD867253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B56FF-304F-7519-A7D6-E2624F82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99965-450B-D999-3264-D2BE9C1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5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B43A59-1D7B-1253-D723-4163DB56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B2DAFC-ABD8-E74E-C364-A99604F2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88E5A-9C64-7169-2216-0EDB85F04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8274-09B3-4AE8-A6C0-B2BF07C56CB3}" type="datetimeFigureOut">
              <a:rPr lang="es-MX" smtClean="0"/>
              <a:t>22/05/2023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B261D-E1F0-985C-1FE0-04B6FBAFE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3E4AE-93C2-192E-78FC-333D2922A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4CC1-84A5-46F4-BFED-A0A0F5269E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4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F825364-0192-F015-0C40-B392F7A0DC2D}"/>
              </a:ext>
            </a:extLst>
          </p:cNvPr>
          <p:cNvSpPr/>
          <p:nvPr/>
        </p:nvSpPr>
        <p:spPr>
          <a:xfrm>
            <a:off x="1375780" y="149238"/>
            <a:ext cx="998806" cy="3094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2CC28A4-BD66-821A-5A6A-44B6AA8E1812}"/>
              </a:ext>
            </a:extLst>
          </p:cNvPr>
          <p:cNvSpPr/>
          <p:nvPr/>
        </p:nvSpPr>
        <p:spPr>
          <a:xfrm>
            <a:off x="993913" y="75130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Configuración de puertos en PORTA como entradas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B8ECA5E-5E7E-C011-F28F-1399B866D104}"/>
              </a:ext>
            </a:extLst>
          </p:cNvPr>
          <p:cNvSpPr/>
          <p:nvPr/>
        </p:nvSpPr>
        <p:spPr>
          <a:xfrm>
            <a:off x="993913" y="1676108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Configuración de puertos en PORTB como salidas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AE4DB161-AC7D-C2C4-4D9B-8F02D93F29A9}"/>
              </a:ext>
            </a:extLst>
          </p:cNvPr>
          <p:cNvSpPr/>
          <p:nvPr/>
        </p:nvSpPr>
        <p:spPr>
          <a:xfrm>
            <a:off x="881270" y="265421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891CCEF4-1819-1A3F-5AFB-CF357D22A253}"/>
              </a:ext>
            </a:extLst>
          </p:cNvPr>
          <p:cNvSpPr/>
          <p:nvPr/>
        </p:nvSpPr>
        <p:spPr>
          <a:xfrm>
            <a:off x="5102087" y="265421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RA1 = 1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C8C18F4E-7383-51FD-F52E-130EA2233D8D}"/>
              </a:ext>
            </a:extLst>
          </p:cNvPr>
          <p:cNvSpPr/>
          <p:nvPr/>
        </p:nvSpPr>
        <p:spPr>
          <a:xfrm>
            <a:off x="881270" y="3513971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B089AC-AD93-F263-A53C-F0DEBC856725}"/>
              </a:ext>
            </a:extLst>
          </p:cNvPr>
          <p:cNvSpPr/>
          <p:nvPr/>
        </p:nvSpPr>
        <p:spPr>
          <a:xfrm>
            <a:off x="993913" y="447333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459D2D6-8100-03CE-99ED-238406B24FCB}"/>
              </a:ext>
            </a:extLst>
          </p:cNvPr>
          <p:cNvSpPr/>
          <p:nvPr/>
        </p:nvSpPr>
        <p:spPr>
          <a:xfrm>
            <a:off x="3167269" y="447333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10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6A4834-1A21-E2DC-5C80-8F98402281F3}"/>
              </a:ext>
            </a:extLst>
          </p:cNvPr>
          <p:cNvSpPr/>
          <p:nvPr/>
        </p:nvSpPr>
        <p:spPr>
          <a:xfrm>
            <a:off x="5214730" y="351397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01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42B35CC-FFDE-F7CA-6C26-57625FE067CF}"/>
              </a:ext>
            </a:extLst>
          </p:cNvPr>
          <p:cNvSpPr/>
          <p:nvPr/>
        </p:nvSpPr>
        <p:spPr>
          <a:xfrm>
            <a:off x="7388085" y="351397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PORTA(RB1, RB0) = 11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CBCCD10-B8B7-61CB-85D9-596751A7892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75183" y="1413914"/>
            <a:ext cx="0" cy="26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93216B5-ED90-A290-122A-76C8FFC15A1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875183" y="2338717"/>
            <a:ext cx="0" cy="31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856EA55-5092-C493-8C5B-E9853A7462E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875183" y="3316819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E7D2583-E5F6-2A97-BB4E-7B7C1D24D73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75183" y="4176580"/>
            <a:ext cx="0" cy="2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9B3B015-E4B1-7357-6993-6386F50A03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69096" y="2985515"/>
            <a:ext cx="2232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FB41EA1-91AB-729F-07B4-E480CD15215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96000" y="3316819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632BBBE-C679-E008-26DA-DAF6C7AA6D9E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2869096" y="3845276"/>
            <a:ext cx="1179443" cy="628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952CE15-6B82-27A6-0D86-9AD90005835F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>
            <a:off x="7089913" y="2985515"/>
            <a:ext cx="1179442" cy="528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7458609-9E8A-07D0-7D8F-6ACADA779FC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875183" y="458727"/>
            <a:ext cx="0" cy="2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CC0A4943-89F6-C63E-B0F5-73C8A8CB9D55}"/>
              </a:ext>
            </a:extLst>
          </p:cNvPr>
          <p:cNvSpPr/>
          <p:nvPr/>
        </p:nvSpPr>
        <p:spPr>
          <a:xfrm>
            <a:off x="1669774" y="5444086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6" name="Diagrama de flujo: conector 65">
            <a:extLst>
              <a:ext uri="{FF2B5EF4-FFF2-40B4-BE49-F238E27FC236}">
                <a16:creationId xmlns:a16="http://schemas.microsoft.com/office/drawing/2014/main" id="{EB7039D4-A214-8019-F178-6006F87BC39A}"/>
              </a:ext>
            </a:extLst>
          </p:cNvPr>
          <p:cNvSpPr/>
          <p:nvPr/>
        </p:nvSpPr>
        <p:spPr>
          <a:xfrm>
            <a:off x="3843130" y="5444086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67" name="Diagrama de flujo: conector 66">
            <a:extLst>
              <a:ext uri="{FF2B5EF4-FFF2-40B4-BE49-F238E27FC236}">
                <a16:creationId xmlns:a16="http://schemas.microsoft.com/office/drawing/2014/main" id="{4A3C73D0-5C8A-2ECB-FB1C-725EE52FDB64}"/>
              </a:ext>
            </a:extLst>
          </p:cNvPr>
          <p:cNvSpPr/>
          <p:nvPr/>
        </p:nvSpPr>
        <p:spPr>
          <a:xfrm>
            <a:off x="5890591" y="4473330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8" name="Diagrama de flujo: conector 67">
            <a:extLst>
              <a:ext uri="{FF2B5EF4-FFF2-40B4-BE49-F238E27FC236}">
                <a16:creationId xmlns:a16="http://schemas.microsoft.com/office/drawing/2014/main" id="{037A038F-97B0-D4C9-8AFA-8F4EB8EA1D2D}"/>
              </a:ext>
            </a:extLst>
          </p:cNvPr>
          <p:cNvSpPr/>
          <p:nvPr/>
        </p:nvSpPr>
        <p:spPr>
          <a:xfrm>
            <a:off x="8063946" y="4473330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8414A7D-9088-8D9E-BF14-08E021C37B9A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>
            <a:off x="1875183" y="5135939"/>
            <a:ext cx="0" cy="3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F37BF299-E826-8E91-E0A6-42FC1449A20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4048539" y="5135939"/>
            <a:ext cx="0" cy="3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53221673-57FE-5FCD-1BE9-26C32A274EEA}"/>
              </a:ext>
            </a:extLst>
          </p:cNvPr>
          <p:cNvCxnSpPr>
            <a:cxnSpLocks/>
            <a:stCxn id="12" idx="2"/>
            <a:endCxn id="67" idx="0"/>
          </p:cNvCxnSpPr>
          <p:nvPr/>
        </p:nvCxnSpPr>
        <p:spPr>
          <a:xfrm>
            <a:off x="6096000" y="4176580"/>
            <a:ext cx="0" cy="29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95E0B475-1DE1-3821-03E8-C94D5D0625E7}"/>
              </a:ext>
            </a:extLst>
          </p:cNvPr>
          <p:cNvCxnSpPr>
            <a:cxnSpLocks/>
            <a:stCxn id="13" idx="2"/>
            <a:endCxn id="68" idx="0"/>
          </p:cNvCxnSpPr>
          <p:nvPr/>
        </p:nvCxnSpPr>
        <p:spPr>
          <a:xfrm>
            <a:off x="8269355" y="4176579"/>
            <a:ext cx="0" cy="29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759DA775-F866-ED31-1D5D-7466011DD78A}"/>
              </a:ext>
            </a:extLst>
          </p:cNvPr>
          <p:cNvSpPr txBox="1"/>
          <p:nvPr/>
        </p:nvSpPr>
        <p:spPr>
          <a:xfrm>
            <a:off x="2869096" y="270851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4CD007F-435F-45E2-AFF9-40A0E7F71C54}"/>
              </a:ext>
            </a:extLst>
          </p:cNvPr>
          <p:cNvSpPr txBox="1"/>
          <p:nvPr/>
        </p:nvSpPr>
        <p:spPr>
          <a:xfrm>
            <a:off x="2869095" y="3558921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8AE208D-4CC9-94AE-A03F-15ED7EEF4F60}"/>
              </a:ext>
            </a:extLst>
          </p:cNvPr>
          <p:cNvSpPr txBox="1"/>
          <p:nvPr/>
        </p:nvSpPr>
        <p:spPr>
          <a:xfrm>
            <a:off x="7070904" y="270851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7B733859-7BBC-0E00-F18A-4BF740E67662}"/>
              </a:ext>
            </a:extLst>
          </p:cNvPr>
          <p:cNvSpPr txBox="1"/>
          <p:nvPr/>
        </p:nvSpPr>
        <p:spPr>
          <a:xfrm>
            <a:off x="1447625" y="329370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E90E30D-2ACD-565A-16FE-9B1956EED1D7}"/>
              </a:ext>
            </a:extLst>
          </p:cNvPr>
          <p:cNvSpPr txBox="1"/>
          <p:nvPr/>
        </p:nvSpPr>
        <p:spPr>
          <a:xfrm>
            <a:off x="1447624" y="416122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18393441-3829-2792-CD6C-DD76C90FA08C}"/>
              </a:ext>
            </a:extLst>
          </p:cNvPr>
          <p:cNvSpPr txBox="1"/>
          <p:nvPr/>
        </p:nvSpPr>
        <p:spPr>
          <a:xfrm>
            <a:off x="5682390" y="3249742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79833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768A8A54-FEDE-14C5-DEB5-7984128599B6}"/>
              </a:ext>
            </a:extLst>
          </p:cNvPr>
          <p:cNvSpPr/>
          <p:nvPr/>
        </p:nvSpPr>
        <p:spPr>
          <a:xfrm>
            <a:off x="1574393" y="29472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318622-B83F-A158-E6E2-551E841D2DF2}"/>
              </a:ext>
            </a:extLst>
          </p:cNvPr>
          <p:cNvSpPr/>
          <p:nvPr/>
        </p:nvSpPr>
        <p:spPr>
          <a:xfrm>
            <a:off x="898532" y="108042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2D83A7-E31D-FC8F-A873-9809870FC007}"/>
              </a:ext>
            </a:extLst>
          </p:cNvPr>
          <p:cNvSpPr/>
          <p:nvPr/>
        </p:nvSpPr>
        <p:spPr>
          <a:xfrm>
            <a:off x="898532" y="208197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CARRY = 0X00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A6DD9D-4B8F-7BE5-C19C-828F0ED616C6}"/>
              </a:ext>
            </a:extLst>
          </p:cNvPr>
          <p:cNvSpPr/>
          <p:nvPr/>
        </p:nvSpPr>
        <p:spPr>
          <a:xfrm>
            <a:off x="898532" y="301880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 izquierda PORTB</a:t>
            </a:r>
          </a:p>
        </p:txBody>
      </p:sp>
      <p:sp>
        <p:nvSpPr>
          <p:cNvPr id="9" name="Diagrama de flujo: decisión 8">
            <a:extLst>
              <a:ext uri="{FF2B5EF4-FFF2-40B4-BE49-F238E27FC236}">
                <a16:creationId xmlns:a16="http://schemas.microsoft.com/office/drawing/2014/main" id="{1E9B8174-DA2C-76D0-6469-83CA5CE216BF}"/>
              </a:ext>
            </a:extLst>
          </p:cNvPr>
          <p:cNvSpPr/>
          <p:nvPr/>
        </p:nvSpPr>
        <p:spPr>
          <a:xfrm>
            <a:off x="785889" y="3955625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PORTB=0X80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43042D-CB77-E3DE-B24C-E0F78F85A5E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79802" y="174303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909C01A-A8B1-6300-E0A4-2DE11E24C69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779802" y="2744586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1E6172E-2D34-F04A-7A72-E417C665C78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779802" y="3681410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82A14C9-E52B-C345-8CB9-1D4052A50EC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79802" y="70554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1154C182-176F-C930-13A6-C1708559D5C7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 flipH="1">
            <a:off x="10897" y="2849330"/>
            <a:ext cx="3537809" cy="12700"/>
          </a:xfrm>
          <a:prstGeom prst="bentConnector5">
            <a:avLst>
              <a:gd name="adj1" fmla="val -6462"/>
              <a:gd name="adj2" fmla="val 9626087"/>
              <a:gd name="adj3" fmla="val 106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617CAC6-B6E0-795D-D759-305944AE90F8}"/>
              </a:ext>
            </a:extLst>
          </p:cNvPr>
          <p:cNvCxnSpPr>
            <a:stCxn id="9" idx="3"/>
            <a:endCxn id="7" idx="0"/>
          </p:cNvCxnSpPr>
          <p:nvPr/>
        </p:nvCxnSpPr>
        <p:spPr>
          <a:xfrm flipH="1" flipV="1">
            <a:off x="1779802" y="3018801"/>
            <a:ext cx="993913" cy="1268129"/>
          </a:xfrm>
          <a:prstGeom prst="bentConnector4">
            <a:avLst>
              <a:gd name="adj1" fmla="val -23000"/>
              <a:gd name="adj2" fmla="val 112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0E29ED-98BF-F9D0-610D-2B4CE642FFED}"/>
              </a:ext>
            </a:extLst>
          </p:cNvPr>
          <p:cNvSpPr txBox="1"/>
          <p:nvPr/>
        </p:nvSpPr>
        <p:spPr>
          <a:xfrm>
            <a:off x="1483720" y="461823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DCC8772-83BD-D776-1629-1C504622BA0A}"/>
              </a:ext>
            </a:extLst>
          </p:cNvPr>
          <p:cNvSpPr txBox="1"/>
          <p:nvPr/>
        </p:nvSpPr>
        <p:spPr>
          <a:xfrm>
            <a:off x="2635889" y="4037083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1868D7B1-6CBE-80EB-AC81-15579976273F}"/>
              </a:ext>
            </a:extLst>
          </p:cNvPr>
          <p:cNvSpPr/>
          <p:nvPr/>
        </p:nvSpPr>
        <p:spPr>
          <a:xfrm>
            <a:off x="7273046" y="29472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0FAD91DB-8E9B-3D87-5797-ED72D13B64DE}"/>
              </a:ext>
            </a:extLst>
          </p:cNvPr>
          <p:cNvSpPr/>
          <p:nvPr/>
        </p:nvSpPr>
        <p:spPr>
          <a:xfrm>
            <a:off x="6597185" y="108042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0X80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358F7DB-EF4F-C404-617D-7172F5D5D4D0}"/>
              </a:ext>
            </a:extLst>
          </p:cNvPr>
          <p:cNvSpPr/>
          <p:nvPr/>
        </p:nvSpPr>
        <p:spPr>
          <a:xfrm>
            <a:off x="6597185" y="208197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CARRY = 0X00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6762801-A523-11DF-5327-EB93D8639F61}"/>
              </a:ext>
            </a:extLst>
          </p:cNvPr>
          <p:cNvSpPr/>
          <p:nvPr/>
        </p:nvSpPr>
        <p:spPr>
          <a:xfrm>
            <a:off x="6597185" y="3018801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 derecha </a:t>
            </a:r>
          </a:p>
          <a:p>
            <a:pPr algn="ctr"/>
            <a:r>
              <a:rPr lang="es-MX" sz="1200" dirty="0"/>
              <a:t>PORTB</a:t>
            </a:r>
          </a:p>
        </p:txBody>
      </p: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AAA2C65F-E0D6-3331-9E25-76C75A2C4338}"/>
              </a:ext>
            </a:extLst>
          </p:cNvPr>
          <p:cNvSpPr/>
          <p:nvPr/>
        </p:nvSpPr>
        <p:spPr>
          <a:xfrm>
            <a:off x="6484542" y="3955625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PORTB=0X01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A26474B-2545-A694-8AEC-EF7755B3CFC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478455" y="174303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5B7B063-CF6C-4941-8815-F1236A2767A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478455" y="2744586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A26DA99-8DF9-E96B-32E1-58540F65C25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478455" y="3681410"/>
            <a:ext cx="0" cy="27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9505741-0E67-C043-C3E6-D47FA1EF11D2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478455" y="70554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DE6AC55F-1D59-C984-DDCF-5B50B8754B95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rot="5400000" flipH="1">
            <a:off x="5709550" y="2849330"/>
            <a:ext cx="3537809" cy="12700"/>
          </a:xfrm>
          <a:prstGeom prst="bentConnector5">
            <a:avLst>
              <a:gd name="adj1" fmla="val -6462"/>
              <a:gd name="adj2" fmla="val 9626087"/>
              <a:gd name="adj3" fmla="val 106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B6B22829-EA61-7FDC-BB28-EB0F5A56BB82}"/>
              </a:ext>
            </a:extLst>
          </p:cNvPr>
          <p:cNvCxnSpPr>
            <a:stCxn id="43" idx="3"/>
            <a:endCxn id="42" idx="0"/>
          </p:cNvCxnSpPr>
          <p:nvPr/>
        </p:nvCxnSpPr>
        <p:spPr>
          <a:xfrm flipH="1" flipV="1">
            <a:off x="7478455" y="3018801"/>
            <a:ext cx="993913" cy="1268129"/>
          </a:xfrm>
          <a:prstGeom prst="bentConnector4">
            <a:avLst>
              <a:gd name="adj1" fmla="val -23000"/>
              <a:gd name="adj2" fmla="val 1123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CDE7692-56C9-0907-DA3D-4659A6465FCA}"/>
              </a:ext>
            </a:extLst>
          </p:cNvPr>
          <p:cNvSpPr txBox="1"/>
          <p:nvPr/>
        </p:nvSpPr>
        <p:spPr>
          <a:xfrm>
            <a:off x="7182373" y="461823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D3F52EF-40D8-6E8F-A4C5-F7D9A652B2CE}"/>
              </a:ext>
            </a:extLst>
          </p:cNvPr>
          <p:cNvSpPr txBox="1"/>
          <p:nvPr/>
        </p:nvSpPr>
        <p:spPr>
          <a:xfrm>
            <a:off x="8334542" y="4037083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52" name="Diagrama de flujo: conector 51">
            <a:extLst>
              <a:ext uri="{FF2B5EF4-FFF2-40B4-BE49-F238E27FC236}">
                <a16:creationId xmlns:a16="http://schemas.microsoft.com/office/drawing/2014/main" id="{B94622B6-620B-E927-110F-2DBE121ED4BA}"/>
              </a:ext>
            </a:extLst>
          </p:cNvPr>
          <p:cNvSpPr/>
          <p:nvPr/>
        </p:nvSpPr>
        <p:spPr>
          <a:xfrm>
            <a:off x="4367398" y="301078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7CABA18-7394-75E6-E05A-9B482AB1E662}"/>
              </a:ext>
            </a:extLst>
          </p:cNvPr>
          <p:cNvSpPr/>
          <p:nvPr/>
        </p:nvSpPr>
        <p:spPr>
          <a:xfrm>
            <a:off x="3691537" y="1086775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0X0F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C00F722-FD1B-5A73-C47C-70F5040ECF62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572807" y="1749384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24D060F-08AA-2E13-B20A-79B359F225F9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4572807" y="711895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79DE055-0EA2-9BDD-CD94-D1AFAA01A5B1}"/>
              </a:ext>
            </a:extLst>
          </p:cNvPr>
          <p:cNvSpPr/>
          <p:nvPr/>
        </p:nvSpPr>
        <p:spPr>
          <a:xfrm>
            <a:off x="3709814" y="2080688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SWAP PORTB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6C29B054-A5AD-F63F-1ED6-08E25B3626FE}"/>
              </a:ext>
            </a:extLst>
          </p:cNvPr>
          <p:cNvCxnSpPr>
            <a:cxnSpLocks/>
            <a:stCxn id="60" idx="2"/>
            <a:endCxn id="60" idx="0"/>
          </p:cNvCxnSpPr>
          <p:nvPr/>
        </p:nvCxnSpPr>
        <p:spPr>
          <a:xfrm rot="5400000" flipH="1">
            <a:off x="4259779" y="2411993"/>
            <a:ext cx="662609" cy="12700"/>
          </a:xfrm>
          <a:prstGeom prst="bentConnector5">
            <a:avLst>
              <a:gd name="adj1" fmla="val -34500"/>
              <a:gd name="adj2" fmla="val 8739134"/>
              <a:gd name="adj3" fmla="val 134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grama de flujo: conector 63">
            <a:extLst>
              <a:ext uri="{FF2B5EF4-FFF2-40B4-BE49-F238E27FC236}">
                <a16:creationId xmlns:a16="http://schemas.microsoft.com/office/drawing/2014/main" id="{983F32E5-F152-A19F-28F4-6118D2007F34}"/>
              </a:ext>
            </a:extLst>
          </p:cNvPr>
          <p:cNvSpPr/>
          <p:nvPr/>
        </p:nvSpPr>
        <p:spPr>
          <a:xfrm>
            <a:off x="9753558" y="294727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4C6C7A96-FFEB-2CEA-502F-AB0DA467B56D}"/>
              </a:ext>
            </a:extLst>
          </p:cNvPr>
          <p:cNvSpPr/>
          <p:nvPr/>
        </p:nvSpPr>
        <p:spPr>
          <a:xfrm>
            <a:off x="9077697" y="1080424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PORTB = 0X0F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B4FA779-D21F-04B6-B44D-5563CBE60F7F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958967" y="1743033"/>
            <a:ext cx="0" cy="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53A20D66-15AD-E3D4-E9B0-C9FBD734313A}"/>
              </a:ext>
            </a:extLst>
          </p:cNvPr>
          <p:cNvCxnSpPr>
            <a:cxnSpLocks/>
            <a:stCxn id="64" idx="4"/>
            <a:endCxn id="65" idx="0"/>
          </p:cNvCxnSpPr>
          <p:nvPr/>
        </p:nvCxnSpPr>
        <p:spPr>
          <a:xfrm>
            <a:off x="9958967" y="705544"/>
            <a:ext cx="0" cy="37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E8564F5-EBCD-6E0F-89E4-E4F5E0206610}"/>
              </a:ext>
            </a:extLst>
          </p:cNvPr>
          <p:cNvSpPr/>
          <p:nvPr/>
        </p:nvSpPr>
        <p:spPr>
          <a:xfrm>
            <a:off x="9095974" y="207433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SWAP PORTB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467BB21-E3CD-6770-9EC4-1CD746BD3150}"/>
              </a:ext>
            </a:extLst>
          </p:cNvPr>
          <p:cNvCxnSpPr>
            <a:cxnSpLocks/>
            <a:stCxn id="68" idx="2"/>
            <a:endCxn id="68" idx="0"/>
          </p:cNvCxnSpPr>
          <p:nvPr/>
        </p:nvCxnSpPr>
        <p:spPr>
          <a:xfrm rot="5400000" flipH="1">
            <a:off x="9645939" y="2405642"/>
            <a:ext cx="662609" cy="12700"/>
          </a:xfrm>
          <a:prstGeom prst="bentConnector5">
            <a:avLst>
              <a:gd name="adj1" fmla="val -34500"/>
              <a:gd name="adj2" fmla="val 8739134"/>
              <a:gd name="adj3" fmla="val 134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F002715-77EF-DD68-5855-0A0AFF5FF0AC}"/>
              </a:ext>
            </a:extLst>
          </p:cNvPr>
          <p:cNvSpPr/>
          <p:nvPr/>
        </p:nvSpPr>
        <p:spPr>
          <a:xfrm>
            <a:off x="978215" y="43111"/>
            <a:ext cx="998806" cy="3094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Inicio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D2979A-0860-11E8-7F8B-22B52D7B5E39}"/>
              </a:ext>
            </a:extLst>
          </p:cNvPr>
          <p:cNvSpPr/>
          <p:nvPr/>
        </p:nvSpPr>
        <p:spPr>
          <a:xfrm>
            <a:off x="596348" y="897079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PORTA: Entradas</a:t>
            </a:r>
          </a:p>
          <a:p>
            <a:pPr algn="ctr"/>
            <a:r>
              <a:rPr lang="es-MX" sz="1200" dirty="0"/>
              <a:t>PORTB: Salidas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8988702-BD74-7B39-30CE-0F208B4F69B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477618" y="352600"/>
            <a:ext cx="0" cy="54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7B7AC5EA-8F6D-58D0-07F2-43667BEAFF12}"/>
              </a:ext>
            </a:extLst>
          </p:cNvPr>
          <p:cNvSpPr/>
          <p:nvPr/>
        </p:nvSpPr>
        <p:spPr>
          <a:xfrm>
            <a:off x="483705" y="1852266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RA2 = 0</a:t>
            </a:r>
          </a:p>
          <a:p>
            <a:pPr algn="ctr"/>
            <a:r>
              <a:rPr lang="es-MX" sz="1200" dirty="0"/>
              <a:t>GRABAR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AA8D19E-D880-91F5-71EE-47097BFFF8F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477618" y="2514875"/>
            <a:ext cx="0" cy="5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55FD990-828E-ED03-16C2-DA973C5E91AF}"/>
              </a:ext>
            </a:extLst>
          </p:cNvPr>
          <p:cNvSpPr txBox="1"/>
          <p:nvPr/>
        </p:nvSpPr>
        <p:spPr>
          <a:xfrm>
            <a:off x="1056686" y="2474951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D74C25-8CC4-5044-7522-EA6DF278D31F}"/>
              </a:ext>
            </a:extLst>
          </p:cNvPr>
          <p:cNvSpPr txBox="1"/>
          <p:nvPr/>
        </p:nvSpPr>
        <p:spPr>
          <a:xfrm>
            <a:off x="2358888" y="1852266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AB22ECA-D64B-C3C9-AF1C-4D013E25125B}"/>
              </a:ext>
            </a:extLst>
          </p:cNvPr>
          <p:cNvCxnSpPr>
            <a:cxnSpLocks/>
          </p:cNvCxnSpPr>
          <p:nvPr/>
        </p:nvCxnSpPr>
        <p:spPr>
          <a:xfrm>
            <a:off x="1484243" y="1559688"/>
            <a:ext cx="0" cy="2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5CAEC8-BD0F-480B-053A-8ECB82145E62}"/>
              </a:ext>
            </a:extLst>
          </p:cNvPr>
          <p:cNvSpPr/>
          <p:nvPr/>
        </p:nvSpPr>
        <p:spPr>
          <a:xfrm>
            <a:off x="2786445" y="1849227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LECTURA PORTA </a:t>
            </a:r>
          </a:p>
          <a:p>
            <a:pPr algn="ctr"/>
            <a:r>
              <a:rPr lang="es-MX" sz="1200" dirty="0"/>
              <a:t>RA0-RA1</a:t>
            </a:r>
          </a:p>
        </p:txBody>
      </p:sp>
      <p:sp>
        <p:nvSpPr>
          <p:cNvPr id="13" name="Diagrama de flujo: decisión 12">
            <a:extLst>
              <a:ext uri="{FF2B5EF4-FFF2-40B4-BE49-F238E27FC236}">
                <a16:creationId xmlns:a16="http://schemas.microsoft.com/office/drawing/2014/main" id="{6A107269-FCCF-33A4-51F0-E6A27C62E3DB}"/>
              </a:ext>
            </a:extLst>
          </p:cNvPr>
          <p:cNvSpPr/>
          <p:nvPr/>
        </p:nvSpPr>
        <p:spPr>
          <a:xfrm>
            <a:off x="4863899" y="1849227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  <a:p>
            <a:pPr algn="ctr"/>
            <a:r>
              <a:rPr lang="es-MX" sz="1200" dirty="0"/>
              <a:t>RA1 = 0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376BA7-1CBD-C4FA-1402-F303592F286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57812" y="2511836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422867-B4F2-1ABF-6CEC-9C94B7787517}"/>
              </a:ext>
            </a:extLst>
          </p:cNvPr>
          <p:cNvSpPr txBox="1"/>
          <p:nvPr/>
        </p:nvSpPr>
        <p:spPr>
          <a:xfrm>
            <a:off x="5436880" y="2471912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A8C463F-503C-6F3B-1B12-497F43F4BACF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467502" y="638331"/>
            <a:ext cx="1004029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960F665-86AA-5EAF-F27E-E0ABC425246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548985" y="2180532"/>
            <a:ext cx="31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3507965-FBFB-B3CD-C8B1-B9C84B654C33}"/>
              </a:ext>
            </a:extLst>
          </p:cNvPr>
          <p:cNvSpPr txBox="1"/>
          <p:nvPr/>
        </p:nvSpPr>
        <p:spPr>
          <a:xfrm>
            <a:off x="4549161" y="183092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3FEE22F-188E-BF89-8D8E-8BB863F3D904}"/>
              </a:ext>
            </a:extLst>
          </p:cNvPr>
          <p:cNvCxnSpPr>
            <a:cxnSpLocks/>
          </p:cNvCxnSpPr>
          <p:nvPr/>
        </p:nvCxnSpPr>
        <p:spPr>
          <a:xfrm>
            <a:off x="6851725" y="2180531"/>
            <a:ext cx="31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iagrama de flujo: decisión 30">
            <a:extLst>
              <a:ext uri="{FF2B5EF4-FFF2-40B4-BE49-F238E27FC236}">
                <a16:creationId xmlns:a16="http://schemas.microsoft.com/office/drawing/2014/main" id="{D0C3096D-6DD5-ED0F-DBFB-54CEA44C807E}"/>
              </a:ext>
            </a:extLst>
          </p:cNvPr>
          <p:cNvSpPr/>
          <p:nvPr/>
        </p:nvSpPr>
        <p:spPr>
          <a:xfrm>
            <a:off x="4863899" y="2708987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1</a:t>
            </a:r>
          </a:p>
          <a:p>
            <a:pPr algn="ctr"/>
            <a:r>
              <a:rPr lang="es-MX" sz="1200" dirty="0"/>
              <a:t>RA1 = 0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C108E21-1BD3-AED2-E24D-E492DE24B51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57812" y="3371596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2BFAA3C-690C-3C94-51E1-6996F0A93CDD}"/>
              </a:ext>
            </a:extLst>
          </p:cNvPr>
          <p:cNvSpPr txBox="1"/>
          <p:nvPr/>
        </p:nvSpPr>
        <p:spPr>
          <a:xfrm>
            <a:off x="5436880" y="3331672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35" name="Diagrama de flujo: decisión 34">
            <a:extLst>
              <a:ext uri="{FF2B5EF4-FFF2-40B4-BE49-F238E27FC236}">
                <a16:creationId xmlns:a16="http://schemas.microsoft.com/office/drawing/2014/main" id="{C1A7DB12-FDAD-E4B3-8190-7760FB90F03D}"/>
              </a:ext>
            </a:extLst>
          </p:cNvPr>
          <p:cNvSpPr/>
          <p:nvPr/>
        </p:nvSpPr>
        <p:spPr>
          <a:xfrm>
            <a:off x="4863899" y="3580801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  <a:p>
            <a:pPr algn="ctr"/>
            <a:r>
              <a:rPr lang="es-MX" sz="1200" dirty="0"/>
              <a:t>RA1 = 1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ADF35D2-E255-0383-C009-C7F4780EA88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857812" y="4243410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14E2E00-1F3E-2D53-84A2-02BE299C2C07}"/>
              </a:ext>
            </a:extLst>
          </p:cNvPr>
          <p:cNvSpPr txBox="1"/>
          <p:nvPr/>
        </p:nvSpPr>
        <p:spPr>
          <a:xfrm>
            <a:off x="5436880" y="4203486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EB89A491-50F0-0C75-E1BF-0E1DF0C14587}"/>
              </a:ext>
            </a:extLst>
          </p:cNvPr>
          <p:cNvSpPr/>
          <p:nvPr/>
        </p:nvSpPr>
        <p:spPr>
          <a:xfrm>
            <a:off x="4857274" y="4437466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1</a:t>
            </a:r>
          </a:p>
          <a:p>
            <a:pPr algn="ctr"/>
            <a:r>
              <a:rPr lang="es-MX" sz="1200" dirty="0"/>
              <a:t>RA1 = 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A95F693-57C3-06D4-FF5D-B639F262693A}"/>
              </a:ext>
            </a:extLst>
          </p:cNvPr>
          <p:cNvSpPr txBox="1"/>
          <p:nvPr/>
        </p:nvSpPr>
        <p:spPr>
          <a:xfrm>
            <a:off x="5374110" y="5056939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04C5541-D459-BA79-6FF6-ECE543FBB9E9}"/>
              </a:ext>
            </a:extLst>
          </p:cNvPr>
          <p:cNvSpPr/>
          <p:nvPr/>
        </p:nvSpPr>
        <p:spPr>
          <a:xfrm>
            <a:off x="7166463" y="1856402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GUARDAR EN MEMORIA</a:t>
            </a:r>
          </a:p>
          <a:p>
            <a:pPr algn="ctr"/>
            <a:r>
              <a:rPr lang="es-MX" sz="1200" dirty="0"/>
              <a:t>ACCESO FSR Y ESCRITURA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F5D6F011-518B-94CA-D9D8-0FB0FB6D3B30}"/>
              </a:ext>
            </a:extLst>
          </p:cNvPr>
          <p:cNvCxnSpPr>
            <a:cxnSpLocks/>
            <a:stCxn id="31" idx="3"/>
            <a:endCxn id="43" idx="2"/>
          </p:cNvCxnSpPr>
          <p:nvPr/>
        </p:nvCxnSpPr>
        <p:spPr>
          <a:xfrm flipV="1">
            <a:off x="6851725" y="2519011"/>
            <a:ext cx="1196008" cy="521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BC6BD48-7E27-0864-D16A-E30225FC754A}"/>
              </a:ext>
            </a:extLst>
          </p:cNvPr>
          <p:cNvCxnSpPr>
            <a:cxnSpLocks/>
            <a:stCxn id="35" idx="3"/>
            <a:endCxn id="43" idx="2"/>
          </p:cNvCxnSpPr>
          <p:nvPr/>
        </p:nvCxnSpPr>
        <p:spPr>
          <a:xfrm flipV="1">
            <a:off x="6851725" y="2519011"/>
            <a:ext cx="1196008" cy="1393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8B74E4D9-BCAB-78E5-B6BD-0D2342695DD3}"/>
              </a:ext>
            </a:extLst>
          </p:cNvPr>
          <p:cNvCxnSpPr>
            <a:cxnSpLocks/>
            <a:stCxn id="39" idx="3"/>
            <a:endCxn id="43" idx="2"/>
          </p:cNvCxnSpPr>
          <p:nvPr/>
        </p:nvCxnSpPr>
        <p:spPr>
          <a:xfrm flipV="1">
            <a:off x="6845100" y="2519011"/>
            <a:ext cx="1202633" cy="2249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C73E9C7-83B4-585F-4B9B-3C7F274A1326}"/>
              </a:ext>
            </a:extLst>
          </p:cNvPr>
          <p:cNvSpPr txBox="1"/>
          <p:nvPr/>
        </p:nvSpPr>
        <p:spPr>
          <a:xfrm>
            <a:off x="6792003" y="1934273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F1BF038-75A8-7141-E598-3CCE2D6CD4FA}"/>
              </a:ext>
            </a:extLst>
          </p:cNvPr>
          <p:cNvSpPr txBox="1"/>
          <p:nvPr/>
        </p:nvSpPr>
        <p:spPr>
          <a:xfrm>
            <a:off x="6818770" y="2774821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112E1D5-2FCA-F246-E168-A5CA13D55391}"/>
              </a:ext>
            </a:extLst>
          </p:cNvPr>
          <p:cNvSpPr txBox="1"/>
          <p:nvPr/>
        </p:nvSpPr>
        <p:spPr>
          <a:xfrm>
            <a:off x="6851725" y="3627406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EE8DC98-83B4-49EB-3C76-BD6CB7FEFD50}"/>
              </a:ext>
            </a:extLst>
          </p:cNvPr>
          <p:cNvSpPr txBox="1"/>
          <p:nvPr/>
        </p:nvSpPr>
        <p:spPr>
          <a:xfrm>
            <a:off x="6868467" y="4484127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57" name="Diagrama de flujo: decisión 56">
            <a:extLst>
              <a:ext uri="{FF2B5EF4-FFF2-40B4-BE49-F238E27FC236}">
                <a16:creationId xmlns:a16="http://schemas.microsoft.com/office/drawing/2014/main" id="{50789BE3-AAC0-8FD1-5F48-61CA5D05C2D4}"/>
              </a:ext>
            </a:extLst>
          </p:cNvPr>
          <p:cNvSpPr/>
          <p:nvPr/>
        </p:nvSpPr>
        <p:spPr>
          <a:xfrm>
            <a:off x="9250366" y="1856401"/>
            <a:ext cx="22613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RA3 = 1</a:t>
            </a:r>
          </a:p>
          <a:p>
            <a:pPr algn="ctr"/>
            <a:r>
              <a:rPr lang="es-MX" sz="1200" dirty="0"/>
              <a:t>REPRODUCIR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DFA48B2-A259-7F3F-AFEA-C4971D14177F}"/>
              </a:ext>
            </a:extLst>
          </p:cNvPr>
          <p:cNvCxnSpPr>
            <a:cxnSpLocks/>
          </p:cNvCxnSpPr>
          <p:nvPr/>
        </p:nvCxnSpPr>
        <p:spPr>
          <a:xfrm>
            <a:off x="8933709" y="2180532"/>
            <a:ext cx="314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1BF8A4D-86D8-C0D4-2DCA-B755A0F80BC1}"/>
              </a:ext>
            </a:extLst>
          </p:cNvPr>
          <p:cNvSpPr txBox="1"/>
          <p:nvPr/>
        </p:nvSpPr>
        <p:spPr>
          <a:xfrm>
            <a:off x="8933885" y="183092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E373ABB9-27E9-0F60-901C-3D8010AC2D10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1484243" y="1658210"/>
            <a:ext cx="10027449" cy="529496"/>
          </a:xfrm>
          <a:prstGeom prst="bentConnector3">
            <a:avLst>
              <a:gd name="adj1" fmla="val -14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C9E6F10-4498-9D19-2539-87B109BC58D2}"/>
              </a:ext>
            </a:extLst>
          </p:cNvPr>
          <p:cNvSpPr txBox="1"/>
          <p:nvPr/>
        </p:nvSpPr>
        <p:spPr>
          <a:xfrm>
            <a:off x="11297914" y="185493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70" name="Diagrama de flujo: conector 69">
            <a:extLst>
              <a:ext uri="{FF2B5EF4-FFF2-40B4-BE49-F238E27FC236}">
                <a16:creationId xmlns:a16="http://schemas.microsoft.com/office/drawing/2014/main" id="{49C74D59-E2FB-CCFD-C97E-DF5BD2467BA7}"/>
              </a:ext>
            </a:extLst>
          </p:cNvPr>
          <p:cNvSpPr/>
          <p:nvPr/>
        </p:nvSpPr>
        <p:spPr>
          <a:xfrm>
            <a:off x="1270464" y="3059354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71" name="Diagrama de flujo: conector 70">
            <a:extLst>
              <a:ext uri="{FF2B5EF4-FFF2-40B4-BE49-F238E27FC236}">
                <a16:creationId xmlns:a16="http://schemas.microsoft.com/office/drawing/2014/main" id="{A5F4CF07-2B8F-58B2-4D62-E0CA403CF5AD}"/>
              </a:ext>
            </a:extLst>
          </p:cNvPr>
          <p:cNvSpPr/>
          <p:nvPr/>
        </p:nvSpPr>
        <p:spPr>
          <a:xfrm>
            <a:off x="9643404" y="2593545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017DC47C-2DA7-2713-8C37-6DA88A250902}"/>
              </a:ext>
            </a:extLst>
          </p:cNvPr>
          <p:cNvCxnSpPr>
            <a:cxnSpLocks/>
          </p:cNvCxnSpPr>
          <p:nvPr/>
        </p:nvCxnSpPr>
        <p:spPr>
          <a:xfrm>
            <a:off x="10381029" y="2519010"/>
            <a:ext cx="0" cy="5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4626CE8-76CD-9E5A-BA27-45DD19BA1613}"/>
              </a:ext>
            </a:extLst>
          </p:cNvPr>
          <p:cNvSpPr txBox="1"/>
          <p:nvPr/>
        </p:nvSpPr>
        <p:spPr>
          <a:xfrm>
            <a:off x="10500873" y="260725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CFC03F86-A281-E0C4-C859-D9BDF3818F66}"/>
              </a:ext>
            </a:extLst>
          </p:cNvPr>
          <p:cNvCxnSpPr>
            <a:cxnSpLocks/>
          </p:cNvCxnSpPr>
          <p:nvPr/>
        </p:nvCxnSpPr>
        <p:spPr>
          <a:xfrm flipV="1">
            <a:off x="10044666" y="2771782"/>
            <a:ext cx="314914" cy="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Diagrama de flujo: conector 76">
            <a:extLst>
              <a:ext uri="{FF2B5EF4-FFF2-40B4-BE49-F238E27FC236}">
                <a16:creationId xmlns:a16="http://schemas.microsoft.com/office/drawing/2014/main" id="{34143C38-E2CC-0A88-42F2-A924381B1302}"/>
              </a:ext>
            </a:extLst>
          </p:cNvPr>
          <p:cNvSpPr/>
          <p:nvPr/>
        </p:nvSpPr>
        <p:spPr>
          <a:xfrm>
            <a:off x="10154171" y="3059353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4" name="Diagrama de flujo: conector 83">
            <a:extLst>
              <a:ext uri="{FF2B5EF4-FFF2-40B4-BE49-F238E27FC236}">
                <a16:creationId xmlns:a16="http://schemas.microsoft.com/office/drawing/2014/main" id="{98F1B216-2141-545A-DF37-AB941ADE7626}"/>
              </a:ext>
            </a:extLst>
          </p:cNvPr>
          <p:cNvSpPr/>
          <p:nvPr/>
        </p:nvSpPr>
        <p:spPr>
          <a:xfrm>
            <a:off x="2471531" y="432922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559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750351F2-6BA2-2D74-A18B-910EE5B877A8}"/>
              </a:ext>
            </a:extLst>
          </p:cNvPr>
          <p:cNvSpPr/>
          <p:nvPr/>
        </p:nvSpPr>
        <p:spPr>
          <a:xfrm>
            <a:off x="1626527" y="325792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EC7188-90D4-123D-0673-D1B9320D4222}"/>
              </a:ext>
            </a:extLst>
          </p:cNvPr>
          <p:cNvSpPr/>
          <p:nvPr/>
        </p:nvSpPr>
        <p:spPr>
          <a:xfrm>
            <a:off x="937415" y="1041240"/>
            <a:ext cx="1762540" cy="662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LEER MEMORIA</a:t>
            </a:r>
          </a:p>
          <a:p>
            <a:pPr algn="ctr"/>
            <a:r>
              <a:rPr lang="es-MX" sz="1200" dirty="0"/>
              <a:t>ACCEDER A FSR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E93BB22-8B8F-8761-D7A8-F36D5FCFB5AE}"/>
              </a:ext>
            </a:extLst>
          </p:cNvPr>
          <p:cNvCxnSpPr>
            <a:cxnSpLocks/>
          </p:cNvCxnSpPr>
          <p:nvPr/>
        </p:nvCxnSpPr>
        <p:spPr>
          <a:xfrm>
            <a:off x="1821300" y="736609"/>
            <a:ext cx="0" cy="2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E3425C38-32E1-3751-05FD-0024705112B7}"/>
              </a:ext>
            </a:extLst>
          </p:cNvPr>
          <p:cNvSpPr/>
          <p:nvPr/>
        </p:nvSpPr>
        <p:spPr>
          <a:xfrm>
            <a:off x="831397" y="210413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  <a:p>
            <a:pPr algn="ctr"/>
            <a:r>
              <a:rPr lang="es-MX" sz="1200" dirty="0"/>
              <a:t>RA1 = 0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2050528-C192-D835-B7B9-7D960861E78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25310" y="2766739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D25366-A0B2-B733-5A7B-B3C941C855E3}"/>
              </a:ext>
            </a:extLst>
          </p:cNvPr>
          <p:cNvSpPr txBox="1"/>
          <p:nvPr/>
        </p:nvSpPr>
        <p:spPr>
          <a:xfrm>
            <a:off x="1404378" y="272681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9060F9-8747-B4F9-B038-0550CB7F307B}"/>
              </a:ext>
            </a:extLst>
          </p:cNvPr>
          <p:cNvSpPr txBox="1"/>
          <p:nvPr/>
        </p:nvSpPr>
        <p:spPr>
          <a:xfrm>
            <a:off x="2812598" y="216725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13" name="Diagrama de flujo: decisión 12">
            <a:extLst>
              <a:ext uri="{FF2B5EF4-FFF2-40B4-BE49-F238E27FC236}">
                <a16:creationId xmlns:a16="http://schemas.microsoft.com/office/drawing/2014/main" id="{671D5473-B3EA-ED60-83BE-0D8DDF47F88D}"/>
              </a:ext>
            </a:extLst>
          </p:cNvPr>
          <p:cNvSpPr/>
          <p:nvPr/>
        </p:nvSpPr>
        <p:spPr>
          <a:xfrm>
            <a:off x="831397" y="2963890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1</a:t>
            </a:r>
          </a:p>
          <a:p>
            <a:pPr algn="ctr"/>
            <a:r>
              <a:rPr lang="es-MX" sz="1200" dirty="0"/>
              <a:t>RA1 = 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D903E8-7616-E22A-F245-F3B67B45C04B}"/>
              </a:ext>
            </a:extLst>
          </p:cNvPr>
          <p:cNvSpPr txBox="1"/>
          <p:nvPr/>
        </p:nvSpPr>
        <p:spPr>
          <a:xfrm>
            <a:off x="1404378" y="3586575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8F198AFC-BB87-1D80-3ACB-649DEA6D6BE1}"/>
              </a:ext>
            </a:extLst>
          </p:cNvPr>
          <p:cNvSpPr/>
          <p:nvPr/>
        </p:nvSpPr>
        <p:spPr>
          <a:xfrm>
            <a:off x="831397" y="3835704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0</a:t>
            </a:r>
          </a:p>
          <a:p>
            <a:pPr algn="ctr"/>
            <a:r>
              <a:rPr lang="es-MX" sz="1200" dirty="0"/>
              <a:t>RA1 =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A547F9-DFDC-6FFE-8854-D99132B64029}"/>
              </a:ext>
            </a:extLst>
          </p:cNvPr>
          <p:cNvSpPr txBox="1"/>
          <p:nvPr/>
        </p:nvSpPr>
        <p:spPr>
          <a:xfrm>
            <a:off x="1404378" y="4458389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088823AF-F998-05EA-F419-DCC5F09F87F0}"/>
              </a:ext>
            </a:extLst>
          </p:cNvPr>
          <p:cNvSpPr/>
          <p:nvPr/>
        </p:nvSpPr>
        <p:spPr>
          <a:xfrm>
            <a:off x="824772" y="4692369"/>
            <a:ext cx="1987826" cy="662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RA0 = 1</a:t>
            </a:r>
          </a:p>
          <a:p>
            <a:pPr algn="ctr"/>
            <a:r>
              <a:rPr lang="es-MX" sz="1200" dirty="0"/>
              <a:t>RA1 =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346E5C-9A9F-2720-5934-42432BF7993A}"/>
              </a:ext>
            </a:extLst>
          </p:cNvPr>
          <p:cNvSpPr txBox="1"/>
          <p:nvPr/>
        </p:nvSpPr>
        <p:spPr>
          <a:xfrm>
            <a:off x="1341608" y="5311842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0FF732F-5CB5-D99E-94C1-A824C9138F2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18685" y="1703849"/>
            <a:ext cx="6625" cy="40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0D79366-BC96-E1EB-7B39-9F8959231661}"/>
              </a:ext>
            </a:extLst>
          </p:cNvPr>
          <p:cNvCxnSpPr>
            <a:cxnSpLocks/>
          </p:cNvCxnSpPr>
          <p:nvPr/>
        </p:nvCxnSpPr>
        <p:spPr>
          <a:xfrm>
            <a:off x="1831935" y="3638552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D12791-98DD-1808-4B13-BC73750E9151}"/>
              </a:ext>
            </a:extLst>
          </p:cNvPr>
          <p:cNvCxnSpPr>
            <a:cxnSpLocks/>
          </p:cNvCxnSpPr>
          <p:nvPr/>
        </p:nvCxnSpPr>
        <p:spPr>
          <a:xfrm>
            <a:off x="1831934" y="4494532"/>
            <a:ext cx="0" cy="1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6C2280-F499-BAF5-BDD0-6EB6B6736211}"/>
              </a:ext>
            </a:extLst>
          </p:cNvPr>
          <p:cNvSpPr/>
          <p:nvPr/>
        </p:nvSpPr>
        <p:spPr>
          <a:xfrm>
            <a:off x="3240155" y="2213002"/>
            <a:ext cx="1573517" cy="46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DESPLAZAMIENTO A LA IZQUIERDA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5E92866-6F0C-665B-A326-6869885CEDAA}"/>
              </a:ext>
            </a:extLst>
          </p:cNvPr>
          <p:cNvSpPr/>
          <p:nvPr/>
        </p:nvSpPr>
        <p:spPr>
          <a:xfrm>
            <a:off x="3233529" y="3056491"/>
            <a:ext cx="1573517" cy="46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DESPLAZAMIENTO A LA DERECHA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1EC8F61-6E2E-5345-A266-FA57609281DC}"/>
              </a:ext>
            </a:extLst>
          </p:cNvPr>
          <p:cNvSpPr/>
          <p:nvPr/>
        </p:nvSpPr>
        <p:spPr>
          <a:xfrm>
            <a:off x="3240153" y="3935753"/>
            <a:ext cx="1573517" cy="46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ON / OF </a:t>
            </a:r>
          </a:p>
          <a:p>
            <a:pPr algn="ctr"/>
            <a:r>
              <a:rPr lang="es-MX" sz="1200" dirty="0"/>
              <a:t>8 SEGUNDOS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B5AD007-422A-3D75-F037-FF9EA8935BB9}"/>
              </a:ext>
            </a:extLst>
          </p:cNvPr>
          <p:cNvSpPr/>
          <p:nvPr/>
        </p:nvSpPr>
        <p:spPr>
          <a:xfrm>
            <a:off x="3240152" y="4817034"/>
            <a:ext cx="1573517" cy="46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ON 1 SEGUNDO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6CFABA4-47A0-4DBE-30BB-095424BB0C52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819223" y="3287746"/>
            <a:ext cx="414306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A033786-E528-B9A0-83A3-D01045F6E787}"/>
              </a:ext>
            </a:extLst>
          </p:cNvPr>
          <p:cNvCxnSpPr>
            <a:cxnSpLocks/>
          </p:cNvCxnSpPr>
          <p:nvPr/>
        </p:nvCxnSpPr>
        <p:spPr>
          <a:xfrm flipV="1">
            <a:off x="2825846" y="2415932"/>
            <a:ext cx="414306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1BF0706-E956-BC2C-4E7A-4C9D5BC301F2}"/>
              </a:ext>
            </a:extLst>
          </p:cNvPr>
          <p:cNvSpPr txBox="1"/>
          <p:nvPr/>
        </p:nvSpPr>
        <p:spPr>
          <a:xfrm>
            <a:off x="2819223" y="3047528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DEB70E-C034-F05E-CE38-C87CE9E0DB8F}"/>
              </a:ext>
            </a:extLst>
          </p:cNvPr>
          <p:cNvSpPr txBox="1"/>
          <p:nvPr/>
        </p:nvSpPr>
        <p:spPr>
          <a:xfrm>
            <a:off x="2805972" y="3908214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89EB433-51E0-2114-2AEC-EA862A92E50E}"/>
              </a:ext>
            </a:extLst>
          </p:cNvPr>
          <p:cNvCxnSpPr>
            <a:cxnSpLocks/>
          </p:cNvCxnSpPr>
          <p:nvPr/>
        </p:nvCxnSpPr>
        <p:spPr>
          <a:xfrm flipV="1">
            <a:off x="2819220" y="4156888"/>
            <a:ext cx="414306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79D74E9-945B-EB95-2C20-1A104301B672}"/>
              </a:ext>
            </a:extLst>
          </p:cNvPr>
          <p:cNvSpPr txBox="1"/>
          <p:nvPr/>
        </p:nvSpPr>
        <p:spPr>
          <a:xfrm>
            <a:off x="2805966" y="4758341"/>
            <a:ext cx="427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SI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726468D-A97E-C88C-FF5C-7F299E0603CC}"/>
              </a:ext>
            </a:extLst>
          </p:cNvPr>
          <p:cNvCxnSpPr>
            <a:cxnSpLocks/>
          </p:cNvCxnSpPr>
          <p:nvPr/>
        </p:nvCxnSpPr>
        <p:spPr>
          <a:xfrm flipV="1">
            <a:off x="2819214" y="5007015"/>
            <a:ext cx="414306" cy="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447E4BD6-743D-C760-77BA-DB7915509C5E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1838559" y="1897905"/>
            <a:ext cx="2975110" cy="3150384"/>
          </a:xfrm>
          <a:prstGeom prst="bentConnector4">
            <a:avLst>
              <a:gd name="adj1" fmla="val -19265"/>
              <a:gd name="adj2" fmla="val 999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D3F405A-A897-94F4-7DB9-4A1C14C6B248}"/>
              </a:ext>
            </a:extLst>
          </p:cNvPr>
          <p:cNvCxnSpPr>
            <a:cxnSpLocks/>
          </p:cNvCxnSpPr>
          <p:nvPr/>
        </p:nvCxnSpPr>
        <p:spPr>
          <a:xfrm>
            <a:off x="4826917" y="4156888"/>
            <a:ext cx="56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ACB5644-7370-0D12-284B-49794CF99A0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807046" y="3287745"/>
            <a:ext cx="5895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D5BA6DB-A59A-9E4D-5872-7F5502A9C25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13672" y="2444257"/>
            <a:ext cx="582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93002A2-A261-6123-8368-CAE627F301EE}"/>
              </a:ext>
            </a:extLst>
          </p:cNvPr>
          <p:cNvCxnSpPr>
            <a:cxnSpLocks/>
            <a:stCxn id="17" idx="2"/>
            <a:endCxn id="70" idx="1"/>
          </p:cNvCxnSpPr>
          <p:nvPr/>
        </p:nvCxnSpPr>
        <p:spPr>
          <a:xfrm rot="16200000" flipH="1">
            <a:off x="2200642" y="4973020"/>
            <a:ext cx="650921" cy="141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EC776C4-DCF3-814A-F2F5-675E0C754A4B}"/>
              </a:ext>
            </a:extLst>
          </p:cNvPr>
          <p:cNvSpPr/>
          <p:nvPr/>
        </p:nvSpPr>
        <p:spPr>
          <a:xfrm>
            <a:off x="3233520" y="5774644"/>
            <a:ext cx="1573517" cy="46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RESET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74531F95-9C9B-ED8F-E369-AC6907EA7ABC}"/>
              </a:ext>
            </a:extLst>
          </p:cNvPr>
          <p:cNvCxnSpPr>
            <a:cxnSpLocks/>
          </p:cNvCxnSpPr>
          <p:nvPr/>
        </p:nvCxnSpPr>
        <p:spPr>
          <a:xfrm>
            <a:off x="4826917" y="5994977"/>
            <a:ext cx="56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grama de flujo: conector 72">
            <a:extLst>
              <a:ext uri="{FF2B5EF4-FFF2-40B4-BE49-F238E27FC236}">
                <a16:creationId xmlns:a16="http://schemas.microsoft.com/office/drawing/2014/main" id="{BBC729B1-A813-8AB1-AEC1-6F09BD9EE668}"/>
              </a:ext>
            </a:extLst>
          </p:cNvPr>
          <p:cNvSpPr/>
          <p:nvPr/>
        </p:nvSpPr>
        <p:spPr>
          <a:xfrm>
            <a:off x="5396586" y="5759932"/>
            <a:ext cx="410817" cy="41081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0088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231</Words>
  <Application>Microsoft Office PowerPoint</Application>
  <PresentationFormat>Panorámica</PresentationFormat>
  <Paragraphs>104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CASTELAN RAMOS</dc:creator>
  <cp:lastModifiedBy>CARLOS CASTELAN RAMOS</cp:lastModifiedBy>
  <cp:revision>2</cp:revision>
  <dcterms:created xsi:type="dcterms:W3CDTF">2023-03-21T04:12:05Z</dcterms:created>
  <dcterms:modified xsi:type="dcterms:W3CDTF">2023-05-23T03:48:22Z</dcterms:modified>
</cp:coreProperties>
</file>