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82" r:id="rId7"/>
    <p:sldId id="272" r:id="rId8"/>
    <p:sldId id="275" r:id="rId9"/>
    <p:sldId id="276" r:id="rId10"/>
    <p:sldId id="277" r:id="rId11"/>
    <p:sldId id="279" r:id="rId12"/>
    <p:sldId id="280" r:id="rId13"/>
    <p:sldId id="28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35CF0-8B2B-4672-ADEE-51AAF4FB966A}" v="18" dt="2022-11-12T01:15:46.746"/>
    <p1510:client id="{224923DF-6B11-4E74-8729-71E0D1351C8E}" v="22" dt="2022-11-11T08:39:59.539"/>
    <p1510:client id="{A5280FA9-9E28-4C1B-A0F4-CD399B5D48C7}" v="36" dt="2022-11-12T01:09:32.603"/>
    <p1510:client id="{B5A72826-B5E1-4E1D-880A-282F651FCD9F}" v="3" dt="2022-11-12T00:48:29.062"/>
    <p1510:client id="{C2CF5F0A-EA57-4225-88A7-B9D1FF339EE4}" v="100" dt="2022-11-11T08:53:58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A46EDB-A835-49AD-F9A3-5213FF8E3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Řízení sw projektů</a:t>
            </a:r>
            <a:br>
              <a:rPr lang="cs-CZ" dirty="0"/>
            </a:br>
            <a:r>
              <a:rPr lang="cs-CZ" dirty="0"/>
              <a:t>oponentura SPS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2443DDE-14DA-26F5-1E62-7FB6EC5B8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Tým ZZ TOP							</a:t>
            </a:r>
            <a:fld id="{75057F79-18C2-4B67-951C-E22CA6D28801}" type="datetime1">
              <a:rPr lang="cs-CZ" smtClean="0"/>
              <a:t>26.11.2022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395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11EAD5-09F7-0EE1-39C0-AEF0298E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Celkové hodnocení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5077B02-1177-1617-0984-5FAFA9982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hodnocení</a:t>
            </a:r>
          </a:p>
        </p:txBody>
      </p:sp>
      <p:graphicFrame>
        <p:nvGraphicFramePr>
          <p:cNvPr id="7" name="Tabulka 7">
            <a:extLst>
              <a:ext uri="{FF2B5EF4-FFF2-40B4-BE49-F238E27FC236}">
                <a16:creationId xmlns:a16="http://schemas.microsoft.com/office/drawing/2014/main" id="{3C318240-5902-6B39-90A2-145F71064F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215709"/>
              </p:ext>
            </p:extLst>
          </p:nvPr>
        </p:nvGraphicFramePr>
        <p:xfrm>
          <a:off x="568171" y="2824163"/>
          <a:ext cx="5524654" cy="228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382">
                  <a:extLst>
                    <a:ext uri="{9D8B030D-6E8A-4147-A177-3AD203B41FA5}">
                      <a16:colId xmlns:a16="http://schemas.microsoft.com/office/drawing/2014/main" val="3928468636"/>
                    </a:ext>
                  </a:extLst>
                </a:gridCol>
                <a:gridCol w="1343272">
                  <a:extLst>
                    <a:ext uri="{9D8B030D-6E8A-4147-A177-3AD203B41FA5}">
                      <a16:colId xmlns:a16="http://schemas.microsoft.com/office/drawing/2014/main" val="205128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Oblast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Známka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3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Úplnost podkladů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7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Rozsah předané funkčnosti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1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Uživatelská přívětivost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46309"/>
                  </a:ext>
                </a:extLst>
              </a:tr>
              <a:tr h="433153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Informační hodnota, kvalita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Uživatelská, administrátorská dokumentace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36396"/>
                  </a:ext>
                </a:extLst>
              </a:tr>
            </a:tbl>
          </a:graphicData>
        </a:graphic>
      </p:graphicFrame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61DD362-CFC5-5D62-DE19-A2A3394EA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Celková známka</a:t>
            </a:r>
          </a:p>
        </p:txBody>
      </p:sp>
      <p:sp>
        <p:nvSpPr>
          <p:cNvPr id="10" name="Zástupný obsah 3">
            <a:extLst>
              <a:ext uri="{FF2B5EF4-FFF2-40B4-BE49-F238E27FC236}">
                <a16:creationId xmlns:a16="http://schemas.microsoft.com/office/drawing/2014/main" id="{8DB71B7B-1CD6-D138-0103-2A20312176CE}"/>
              </a:ext>
            </a:extLst>
          </p:cNvPr>
          <p:cNvSpPr txBox="1">
            <a:spLocks/>
          </p:cNvSpPr>
          <p:nvPr/>
        </p:nvSpPr>
        <p:spPr>
          <a:xfrm>
            <a:off x="6401098" y="2710532"/>
            <a:ext cx="4645152" cy="264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s-CZ" sz="11500" b="1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cs-CZ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81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098203-832E-EFFC-7090-B25C594A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2904383"/>
            <a:ext cx="9603275" cy="1049235"/>
          </a:xfrm>
        </p:spPr>
        <p:txBody>
          <a:bodyPr/>
          <a:lstStyle/>
          <a:p>
            <a:pPr algn="ctr"/>
            <a:r>
              <a:rPr lang="cs-CZ" dirty="0"/>
              <a:t>děkujeme za pozornost</a:t>
            </a:r>
            <a:br>
              <a:rPr lang="cs-CZ" dirty="0"/>
            </a:br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400108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2F368D-DFE3-FCE7-D343-3CD9C175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prezentace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499116-EC1F-F8BB-5548-F103A6CB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Úplnost podkladů</a:t>
            </a:r>
          </a:p>
          <a:p>
            <a:r>
              <a:rPr lang="cs-CZ" dirty="0"/>
              <a:t>Rozsah předané funkčnosti</a:t>
            </a:r>
          </a:p>
          <a:p>
            <a:r>
              <a:rPr lang="cs-CZ" dirty="0"/>
              <a:t>Uživatelská přívětivost</a:t>
            </a:r>
          </a:p>
          <a:p>
            <a:r>
              <a:rPr lang="cs-CZ" dirty="0"/>
              <a:t>Chyby</a:t>
            </a:r>
          </a:p>
          <a:p>
            <a:r>
              <a:rPr lang="cs-CZ" dirty="0"/>
              <a:t>Informační hodnota, kvalita</a:t>
            </a:r>
          </a:p>
          <a:p>
            <a:r>
              <a:rPr lang="cs-CZ" dirty="0"/>
              <a:t>Dokumentace</a:t>
            </a:r>
          </a:p>
        </p:txBody>
      </p:sp>
    </p:spTree>
    <p:extLst>
      <p:ext uri="{BB962C8B-B14F-4D97-AF65-F5344CB8AC3E}">
        <p14:creationId xmlns:p14="http://schemas.microsoft.com/office/powerpoint/2010/main" val="289625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B4E485-1724-97F9-CFC1-6FC23E90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oponovaný produkt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B455C4-5626-8A82-7269-E86EF880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SPS – </a:t>
            </a:r>
            <a:r>
              <a:rPr lang="cs-CZ" dirty="0" err="1"/>
              <a:t>Samurai</a:t>
            </a:r>
            <a:r>
              <a:rPr lang="cs-CZ" dirty="0"/>
              <a:t>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Solution</a:t>
            </a:r>
            <a:endParaRPr lang="cs-CZ" dirty="0"/>
          </a:p>
          <a:p>
            <a:r>
              <a:rPr lang="cs-CZ" dirty="0"/>
              <a:t>Webová aplikace</a:t>
            </a:r>
          </a:p>
          <a:p>
            <a:pPr lvl="1"/>
            <a:r>
              <a:rPr lang="cs-CZ" dirty="0"/>
              <a:t>HTML, CSS</a:t>
            </a:r>
          </a:p>
          <a:p>
            <a:pPr lvl="1"/>
            <a:r>
              <a:rPr lang="cs-CZ" dirty="0"/>
              <a:t>PHP</a:t>
            </a:r>
          </a:p>
          <a:p>
            <a:pPr lvl="1"/>
            <a:r>
              <a:rPr lang="cs-CZ" dirty="0" err="1"/>
              <a:t>MySQL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269ED3D-7E10-B744-5F30-A2F20A72B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59" y="2015732"/>
            <a:ext cx="2131295" cy="2203094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9DAD148-F340-94CB-5E04-E95F836D2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404" y="3429000"/>
            <a:ext cx="3941623" cy="26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1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EA271C-346F-49F4-15F4-13B4A64F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Úplnost podkladů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06CBF32-C413-79A8-38B1-BB63D60C8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/>
          <a:lstStyle/>
          <a:p>
            <a:pPr algn="ctr"/>
            <a:r>
              <a:rPr lang="cs-CZ" dirty="0"/>
              <a:t>hodnocení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B71765C-EC54-96EE-C8F7-88D1C18A8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115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cs-CZ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811F61B-E98D-9C1C-8D8B-09464C687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Plnění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DDC3B05-4D3B-F468-99D2-7E52EC1AC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3002260"/>
          </a:xfrm>
        </p:spPr>
        <p:txBody>
          <a:bodyPr>
            <a:normAutofit/>
          </a:bodyPr>
          <a:lstStyle/>
          <a:p>
            <a:r>
              <a:rPr lang="cs-CZ" dirty="0"/>
              <a:t>Podklady dostatečné pro hodnocení</a:t>
            </a:r>
          </a:p>
          <a:p>
            <a:r>
              <a:rPr lang="cs-CZ" dirty="0" err="1"/>
              <a:t>DoR</a:t>
            </a:r>
            <a:r>
              <a:rPr lang="cs-CZ" dirty="0"/>
              <a:t>, </a:t>
            </a:r>
            <a:r>
              <a:rPr lang="cs-CZ" dirty="0" err="1"/>
              <a:t>DoD</a:t>
            </a:r>
            <a:r>
              <a:rPr lang="cs-CZ" dirty="0"/>
              <a:t>, </a:t>
            </a:r>
            <a:r>
              <a:rPr lang="cs-CZ" dirty="0" err="1"/>
              <a:t>Canvas</a:t>
            </a:r>
            <a:r>
              <a:rPr lang="cs-CZ" dirty="0"/>
              <a:t>, E-R diagram, dokumentace</a:t>
            </a:r>
          </a:p>
          <a:p>
            <a:r>
              <a:rPr lang="cs-CZ" dirty="0"/>
              <a:t>Zdrojové kódy (HTML, PHP atd.)</a:t>
            </a:r>
          </a:p>
        </p:txBody>
      </p:sp>
    </p:spTree>
    <p:extLst>
      <p:ext uri="{BB962C8B-B14F-4D97-AF65-F5344CB8AC3E}">
        <p14:creationId xmlns:p14="http://schemas.microsoft.com/office/powerpoint/2010/main" val="141254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743672-25B4-2DDA-CA63-AD5F657F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Rozsah předané funkčnosti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CE2F0B2-E692-0C0D-EA29-19B22A975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Hodnocení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87E3AEB-21E9-862D-D928-90E2513A6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Plnění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8E79A51-4163-5641-1C69-6D79DFF8B9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cs-CZ" dirty="0">
                <a:effectLst/>
              </a:rPr>
              <a:t>Fungující komponenty:</a:t>
            </a:r>
          </a:p>
          <a:p>
            <a:pPr lvl="1"/>
            <a:r>
              <a:rPr lang="cs-CZ" sz="2000" dirty="0">
                <a:effectLst/>
              </a:rPr>
              <a:t>přihlášení autora (jméno: test, heslo: test) </a:t>
            </a:r>
          </a:p>
          <a:p>
            <a:pPr lvl="1"/>
            <a:r>
              <a:rPr lang="cs-CZ" sz="2000" dirty="0">
                <a:effectLst/>
              </a:rPr>
              <a:t>registrace jako autor</a:t>
            </a:r>
          </a:p>
          <a:p>
            <a:pPr lvl="1"/>
            <a:r>
              <a:rPr lang="cs-CZ" sz="2000" dirty="0">
                <a:effectLst/>
              </a:rPr>
              <a:t>vkládání článků.</a:t>
            </a:r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A8362411-039C-F14E-167E-0B4AFE50F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1491"/>
            <a:ext cx="4645152" cy="2644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115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  <a:endParaRPr lang="cs-CZ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556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899227-30C7-872F-7299-6CB15FC8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Uživatelská přívětivost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0AB135-467F-31A6-5ADC-3B718CB94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hodnocení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D2C92ED-6B7A-EE0D-9011-BD7C9BAD5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plnění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9ECF2D2-38BD-9C7E-66B2-E101597805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Stručné, přehledné</a:t>
            </a:r>
          </a:p>
          <a:p>
            <a:r>
              <a:rPr lang="cs-CZ" dirty="0"/>
              <a:t>Vhodně zvolené barvy</a:t>
            </a:r>
          </a:p>
          <a:p>
            <a:r>
              <a:rPr lang="cs-CZ" dirty="0"/>
              <a:t>Zajímavé logo</a:t>
            </a: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AE142BBF-6F5D-594D-BDEB-E1E17867E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1491"/>
            <a:ext cx="4645152" cy="2644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115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cs-CZ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123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E65F4D-9E68-C8BB-2578-DD1EF3ED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chyby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14AC57-8B26-29A0-250A-718DD062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nahrávání článku</a:t>
            </a:r>
          </a:p>
          <a:p>
            <a:endParaRPr lang="cs-CZ" dirty="0"/>
          </a:p>
          <a:p>
            <a:r>
              <a:rPr lang="cs-CZ" dirty="0"/>
              <a:t>Uživatelská dokumentace má v nadpisu</a:t>
            </a:r>
            <a:br>
              <a:rPr lang="cs-CZ" dirty="0"/>
            </a:br>
            <a:r>
              <a:rPr lang="cs-CZ" dirty="0"/>
              <a:t>Administrátorská dokumentace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59F0B0A-C574-31C8-B190-647DF83D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93" y="2128416"/>
            <a:ext cx="3650419" cy="2601167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39C1D6D-A683-48B3-105B-7D5E93A08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251" y="3067049"/>
            <a:ext cx="2247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0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899227-30C7-872F-7299-6CB15FC8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Informační hodnota, kvalita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0AB135-467F-31A6-5ADC-3B718CB94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hodnocení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D2C92ED-6B7A-EE0D-9011-BD7C9BAD5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plnění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9ECF2D2-38BD-9C7E-66B2-E101597805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Informace o časopisu – na titulní straně</a:t>
            </a:r>
          </a:p>
          <a:p>
            <a:r>
              <a:rPr lang="cs-CZ" dirty="0"/>
              <a:t>Nejsou informace o redakční radě, způsobu publikování atd.</a:t>
            </a:r>
          </a:p>
          <a:p>
            <a:r>
              <a:rPr lang="cs-CZ" dirty="0"/>
              <a:t>Grafická stránka se povedla</a:t>
            </a:r>
          </a:p>
          <a:p>
            <a:r>
              <a:rPr lang="cs-CZ" dirty="0"/>
              <a:t>Nutné dopracovat další role</a:t>
            </a: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AE142BBF-6F5D-594D-BDEB-E1E17867E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1491"/>
            <a:ext cx="4645152" cy="2644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115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  <a:endParaRPr lang="cs-CZ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680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857372-1AAE-15CD-967A-833779E1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Uživatelská, administrátorská</a:t>
            </a:r>
            <a:br>
              <a:rPr lang="cs-CZ" dirty="0"/>
            </a:br>
            <a:r>
              <a:rPr lang="cs-CZ" dirty="0"/>
              <a:t>dokumentace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E0711FD-70FD-D069-1C39-B762CE647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Hodnocení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0B6A539-BA37-E273-9CAC-4A59A7098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plnění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FFC0516-77F0-AFBC-98B7-7AA04B4E08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Uživatelská dokumentace – stručná, jasná přehledná</a:t>
            </a:r>
          </a:p>
          <a:p>
            <a:r>
              <a:rPr lang="cs-CZ" dirty="0"/>
              <a:t>Administrátorská dokumentace – nutné dopracovat</a:t>
            </a:r>
          </a:p>
        </p:txBody>
      </p:sp>
      <p:sp>
        <p:nvSpPr>
          <p:cNvPr id="10" name="Zástupný obsah 3">
            <a:extLst>
              <a:ext uri="{FF2B5EF4-FFF2-40B4-BE49-F238E27FC236}">
                <a16:creationId xmlns:a16="http://schemas.microsoft.com/office/drawing/2014/main" id="{50B5988B-080E-BA97-A62A-46D6AC29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1491"/>
            <a:ext cx="4645152" cy="2644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115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cs-CZ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679528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a14aa1-0894-4409-a040-86e619425f0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B71971B47CD0439EBDA2CFA6075C38" ma:contentTypeVersion="7" ma:contentTypeDescription="Vytvoří nový dokument" ma:contentTypeScope="" ma:versionID="8c2c89790ca89ff5eb5863873791d019">
  <xsd:schema xmlns:xsd="http://www.w3.org/2001/XMLSchema" xmlns:xs="http://www.w3.org/2001/XMLSchema" xmlns:p="http://schemas.microsoft.com/office/2006/metadata/properties" xmlns:ns2="44a14aa1-0894-4409-a040-86e619425f06" targetNamespace="http://schemas.microsoft.com/office/2006/metadata/properties" ma:root="true" ma:fieldsID="55d8120ee6a5fcc57d1bbf48c150d767" ns2:_="">
    <xsd:import namespace="44a14aa1-0894-4409-a040-86e619425f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14aa1-0894-4409-a040-86e619425f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Značky obrázků" ma:readOnly="false" ma:fieldId="{5cf76f15-5ced-4ddc-b409-7134ff3c332f}" ma:taxonomyMulti="true" ma:sspId="cb784d73-6f6f-43ea-b94e-4dafa8f9a7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F8E7FD-0301-4D33-9914-A99193B4B338}">
  <ds:schemaRefs>
    <ds:schemaRef ds:uri="http://schemas.microsoft.com/office/2006/metadata/properties"/>
    <ds:schemaRef ds:uri="http://schemas.microsoft.com/office/infopath/2007/PartnerControls"/>
    <ds:schemaRef ds:uri="44a14aa1-0894-4409-a040-86e619425f06"/>
  </ds:schemaRefs>
</ds:datastoreItem>
</file>

<file path=customXml/itemProps2.xml><?xml version="1.0" encoding="utf-8"?>
<ds:datastoreItem xmlns:ds="http://schemas.openxmlformats.org/officeDocument/2006/customXml" ds:itemID="{421F37AA-452D-4BFD-8083-E5166436D1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a14aa1-0894-4409-a040-86e619425f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1899F-74D4-47CE-94D3-5A0594E140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247</TotalTime>
  <Words>210</Words>
  <Application>Microsoft Office PowerPoint</Application>
  <PresentationFormat>Širokoúhlá obrazovka</PresentationFormat>
  <Paragraphs>72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Galerie</vt:lpstr>
      <vt:lpstr>Řízení sw projektů oponentura SPS</vt:lpstr>
      <vt:lpstr>Obsah prezentace</vt:lpstr>
      <vt:lpstr>oponovaný produkt</vt:lpstr>
      <vt:lpstr>Úplnost podkladů</vt:lpstr>
      <vt:lpstr>Rozsah předané funkčnosti</vt:lpstr>
      <vt:lpstr>Uživatelská přívětivost</vt:lpstr>
      <vt:lpstr>chyby</vt:lpstr>
      <vt:lpstr>Informační hodnota, kvalita</vt:lpstr>
      <vt:lpstr>Uživatelská, administrátorská dokumentace</vt:lpstr>
      <vt:lpstr>Celkové hodnocení</vt:lpstr>
      <vt:lpstr>děkujeme za pozornost dotazy?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Řízení sw projektů</dc:title>
  <dc:creator>Karel</dc:creator>
  <cp:lastModifiedBy>Karel</cp:lastModifiedBy>
  <cp:revision>129</cp:revision>
  <dcterms:created xsi:type="dcterms:W3CDTF">2022-11-09T23:06:29Z</dcterms:created>
  <dcterms:modified xsi:type="dcterms:W3CDTF">2022-11-25T23:37:27Z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0x010100ACB71971B47CD0439EBDA2CFA6075C38</vt:lpwstr>
  </property>
  <property fmtid="{D5CDD505-2E9C-101B-9397-08002B2CF9AE}" pid="3" name="MediaServiceImageTags">
    <vt:lpwstr/>
  </property>
</Properties>
</file>