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4" r:id="rId10"/>
    <p:sldId id="274" r:id="rId11"/>
    <p:sldId id="271" r:id="rId12"/>
    <p:sldId id="272" r:id="rId13"/>
    <p:sldId id="273" r:id="rId14"/>
    <p:sldId id="262" r:id="rId15"/>
    <p:sldId id="263" r:id="rId16"/>
    <p:sldId id="265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35CF0-8B2B-4672-ADEE-51AAF4FB966A}" v="18" dt="2022-11-12T01:15:46.746"/>
    <p1510:client id="{224923DF-6B11-4E74-8729-71E0D1351C8E}" v="22" dt="2022-11-11T08:39:59.539"/>
    <p1510:client id="{A5280FA9-9E28-4C1B-A0F4-CD399B5D48C7}" v="36" dt="2022-11-12T01:09:32.603"/>
    <p1510:client id="{B5A72826-B5E1-4E1D-880A-282F651FCD9F}" v="3" dt="2022-11-12T00:48:29.062"/>
    <p1510:client id="{C2CF5F0A-EA57-4225-88A7-B9D1FF339EE4}" v="100" dt="2022-11-11T08:53:5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46EDB-A835-49AD-F9A3-5213FF8E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Řízení sw projektů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443DDE-14DA-26F5-1E62-7FB6EC5B8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Tým ZZ TOP							</a:t>
            </a:r>
            <a:fld id="{75057F79-18C2-4B67-951C-E22CA6D28801}" type="datetime1">
              <a:rPr lang="cs-CZ" smtClean="0"/>
              <a:t>11.11.2022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395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projektu</a:t>
            </a:r>
            <a:br>
              <a:rPr lang="cs-CZ" dirty="0"/>
            </a:br>
            <a:r>
              <a:rPr lang="cs-CZ" dirty="0"/>
              <a:t>webové rozhraní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9EC6DEEA-01E2-473F-5E1A-F94614A8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89" y="1988995"/>
            <a:ext cx="5225370" cy="2942612"/>
          </a:xfrm>
        </p:spPr>
      </p:pic>
      <p:pic>
        <p:nvPicPr>
          <p:cNvPr id="8" name="Obrázek 9">
            <a:extLst>
              <a:ext uri="{FF2B5EF4-FFF2-40B4-BE49-F238E27FC236}">
                <a16:creationId xmlns:a16="http://schemas.microsoft.com/office/drawing/2014/main" id="{13554E89-4D82-0936-076D-154AD328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48" y="1989054"/>
            <a:ext cx="5162883" cy="2946734"/>
          </a:xfrm>
          <a:prstGeom prst="rect">
            <a:avLst/>
          </a:prstGeom>
        </p:spPr>
      </p:pic>
      <p:pic>
        <p:nvPicPr>
          <p:cNvPr id="6" name="Obrázek 7">
            <a:extLst>
              <a:ext uri="{FF2B5EF4-FFF2-40B4-BE49-F238E27FC236}">
                <a16:creationId xmlns:a16="http://schemas.microsoft.com/office/drawing/2014/main" id="{F6D4D4D2-B02D-D744-1D30-0C859FFA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136" y="2243056"/>
            <a:ext cx="5162884" cy="29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TÝMOVÉ NÁSTROJE</a:t>
            </a:r>
            <a:br>
              <a:rPr lang="cs-CZ" dirty="0"/>
            </a:br>
            <a:r>
              <a:rPr lang="cs-CZ" dirty="0"/>
              <a:t>SCRUMDESK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Přehlednost aplikace</a:t>
            </a:r>
          </a:p>
          <a:p>
            <a:r>
              <a:rPr lang="cs-CZ" dirty="0"/>
              <a:t>Ikony uživatelů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Pomalé načítání</a:t>
            </a:r>
          </a:p>
          <a:p>
            <a:r>
              <a:rPr lang="cs-CZ" dirty="0"/>
              <a:t>Výpadky aplikace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769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TÝMOVÉ NÁSTROJE</a:t>
            </a:r>
            <a:br>
              <a:rPr lang="cs-CZ" dirty="0"/>
            </a:br>
            <a:r>
              <a:rPr lang="cs-CZ" dirty="0" err="1"/>
              <a:t>github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Verzování</a:t>
            </a:r>
          </a:p>
          <a:p>
            <a:r>
              <a:rPr lang="cs-CZ" dirty="0"/>
              <a:t>Dostupnost starých verzí</a:t>
            </a:r>
          </a:p>
          <a:p>
            <a:r>
              <a:rPr lang="cs-CZ" dirty="0"/>
              <a:t>Potvrzování změn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Horší orientace pro začátečníky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084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5839F-9545-B2C6-5DCC-9F153FA5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TÝMOVÉ NÁSTROJE</a:t>
            </a:r>
            <a:br>
              <a:rPr lang="cs-CZ" dirty="0"/>
            </a:br>
            <a:r>
              <a:rPr lang="cs-CZ" dirty="0"/>
              <a:t>MS Teams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810603-CAD7-55D8-701E-925FABB77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7810C3-D979-2345-9CE6-29C6EE9E7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Mobilní platforma</a:t>
            </a:r>
          </a:p>
          <a:p>
            <a:r>
              <a:rPr lang="cs-CZ" dirty="0"/>
              <a:t>Komunikace, soubory</a:t>
            </a:r>
          </a:p>
          <a:p>
            <a:r>
              <a:rPr lang="cs-CZ" dirty="0"/>
              <a:t>Propojení s GitHub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1E1DA-E18D-DF1C-FD4D-7632AF5F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24F15F-20BA-DBE7-AF36-AEEF301AAA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err="1"/>
              <a:t>Tasks</a:t>
            </a:r>
            <a:r>
              <a:rPr lang="cs-CZ" dirty="0"/>
              <a:t>, To do - nedostupné</a:t>
            </a:r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A32ED476-C684-2903-A0FE-161B1494AC95}"/>
              </a:ext>
            </a:extLst>
          </p:cNvPr>
          <p:cNvSpPr/>
          <p:nvPr/>
        </p:nvSpPr>
        <p:spPr>
          <a:xfrm>
            <a:off x="3364637" y="2023003"/>
            <a:ext cx="807868" cy="798488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nak minus 7">
            <a:extLst>
              <a:ext uri="{FF2B5EF4-FFF2-40B4-BE49-F238E27FC236}">
                <a16:creationId xmlns:a16="http://schemas.microsoft.com/office/drawing/2014/main" id="{7B74C952-5BD9-1D33-B1E4-C6340B1BC6FB}"/>
              </a:ext>
            </a:extLst>
          </p:cNvPr>
          <p:cNvSpPr/>
          <p:nvPr/>
        </p:nvSpPr>
        <p:spPr>
          <a:xfrm>
            <a:off x="8478175" y="2019549"/>
            <a:ext cx="648070" cy="801942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867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2021D-1419-9F5B-18DD-7B1E23D7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035C37-799A-7570-C977-B1905915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Rychlá, efektivní komunikace</a:t>
            </a:r>
          </a:p>
          <a:p>
            <a:endParaRPr lang="cs-CZ" dirty="0"/>
          </a:p>
          <a:p>
            <a:r>
              <a:rPr lang="cs-CZ" dirty="0"/>
              <a:t>Využití týmu a zkušeností z předešlých předmětů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543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51D09-3020-869C-7747-CF3165DF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Plusy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657584-E7A4-0C34-3BE6-F794C7B1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 s vyučujícím (PO, investor)</a:t>
            </a:r>
          </a:p>
          <a:p>
            <a:endParaRPr lang="cs-CZ" dirty="0"/>
          </a:p>
          <a:p>
            <a:r>
              <a:rPr lang="cs-CZ" dirty="0"/>
              <a:t>Komunikace v týmu</a:t>
            </a:r>
          </a:p>
        </p:txBody>
      </p:sp>
    </p:spTree>
    <p:extLst>
      <p:ext uri="{BB962C8B-B14F-4D97-AF65-F5344CB8AC3E}">
        <p14:creationId xmlns:p14="http://schemas.microsoft.com/office/powerpoint/2010/main" val="253604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8A291-9670-B692-3DCF-4B1464B5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 ke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BB4533-993C-3BD5-2622-89A46D1A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Získat nové členy</a:t>
            </a:r>
          </a:p>
          <a:p>
            <a:endParaRPr lang="cs-CZ" dirty="0"/>
          </a:p>
          <a:p>
            <a:r>
              <a:rPr lang="cs-CZ" dirty="0"/>
              <a:t>Málo času na projekt</a:t>
            </a:r>
          </a:p>
        </p:txBody>
      </p:sp>
    </p:spTree>
    <p:extLst>
      <p:ext uri="{BB962C8B-B14F-4D97-AF65-F5344CB8AC3E}">
        <p14:creationId xmlns:p14="http://schemas.microsoft.com/office/powerpoint/2010/main" val="20928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98203-832E-EFFC-7090-B25C594A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2904383"/>
            <a:ext cx="9603275" cy="1049235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  <a:br>
              <a:rPr lang="cs-CZ" dirty="0"/>
            </a:br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400108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2F368D-DFE3-FCE7-D343-3CD9C175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99116-EC1F-F8BB-5548-F103A6CB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Členové týmu</a:t>
            </a:r>
          </a:p>
          <a:p>
            <a:r>
              <a:rPr lang="cs-CZ" dirty="0"/>
              <a:t>Implementační platforma</a:t>
            </a:r>
          </a:p>
          <a:p>
            <a:r>
              <a:rPr lang="cs-CZ" dirty="0"/>
              <a:t>Stav projektu</a:t>
            </a:r>
          </a:p>
          <a:p>
            <a:r>
              <a:rPr lang="cs-CZ" dirty="0"/>
              <a:t>Týmové nástroje</a:t>
            </a:r>
          </a:p>
          <a:p>
            <a:r>
              <a:rPr lang="cs-CZ" dirty="0"/>
              <a:t>Týmová spolupráce</a:t>
            </a:r>
          </a:p>
          <a:p>
            <a:r>
              <a:rPr lang="cs-CZ" dirty="0"/>
              <a:t>Plusy projektu</a:t>
            </a:r>
          </a:p>
          <a:p>
            <a:r>
              <a:rPr lang="cs-CZ" dirty="0"/>
              <a:t>Prostor ke zlepšení</a:t>
            </a:r>
          </a:p>
        </p:txBody>
      </p:sp>
    </p:spTree>
    <p:extLst>
      <p:ext uri="{BB962C8B-B14F-4D97-AF65-F5344CB8AC3E}">
        <p14:creationId xmlns:p14="http://schemas.microsoft.com/office/powerpoint/2010/main" val="289625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D6176-AA51-FBFE-4AA3-5956437A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9AEB7-F706-AED3-8EC6-0F74AF98C0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Aktuální složení</a:t>
            </a:r>
          </a:p>
          <a:p>
            <a:pPr lvl="1"/>
            <a:r>
              <a:rPr lang="cs-CZ" dirty="0"/>
              <a:t>Michal Zoubek (SM)</a:t>
            </a:r>
          </a:p>
          <a:p>
            <a:pPr lvl="1"/>
            <a:r>
              <a:rPr lang="cs-CZ" dirty="0"/>
              <a:t>Martin Mlčák (TM)</a:t>
            </a:r>
          </a:p>
          <a:p>
            <a:pPr lvl="1"/>
            <a:r>
              <a:rPr lang="cs-CZ" dirty="0"/>
              <a:t>Karel Svoboda (PO)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AD40B8-09A5-5A90-3396-E6481C30B6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Bývalí členové</a:t>
            </a:r>
          </a:p>
          <a:p>
            <a:pPr lvl="1"/>
            <a:r>
              <a:rPr lang="cs-CZ" dirty="0"/>
              <a:t>Vít Zoubek</a:t>
            </a:r>
          </a:p>
          <a:p>
            <a:pPr lvl="1"/>
            <a:r>
              <a:rPr lang="cs-CZ" dirty="0"/>
              <a:t>Barbara Maria Ráčková</a:t>
            </a:r>
          </a:p>
          <a:p>
            <a:pPr lvl="1"/>
            <a:r>
              <a:rPr lang="cs-CZ" dirty="0"/>
              <a:t>Tomáš Ráček</a:t>
            </a:r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1F974C79-BEB1-8DFF-52FD-E21AE70C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38" y="3940744"/>
            <a:ext cx="2384060" cy="1251457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A2385F5-AC1C-EC5E-E62E-B5BAC98A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99" y="3735175"/>
            <a:ext cx="1773058" cy="16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5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F2E0EE-D58D-26E5-6CD8-5AECBF7B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3D9DE-FD71-D0BB-FCE6-7DCD3622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</a:t>
            </a:r>
          </a:p>
          <a:p>
            <a:r>
              <a:rPr lang="cs-CZ" dirty="0"/>
              <a:t>Zkušenosti a podklady z předešlých předmětů</a:t>
            </a:r>
          </a:p>
          <a:p>
            <a:pPr lvl="1"/>
            <a:r>
              <a:rPr lang="cs-CZ" dirty="0" err="1">
                <a:ea typeface="+mn-lt"/>
                <a:cs typeface="+mn-lt"/>
              </a:rPr>
              <a:t>Bootstrap</a:t>
            </a:r>
          </a:p>
          <a:p>
            <a:pPr lvl="1"/>
            <a:r>
              <a:rPr lang="cs-CZ" dirty="0"/>
              <a:t>PHP</a:t>
            </a:r>
          </a:p>
          <a:p>
            <a:pPr lvl="1"/>
            <a:r>
              <a:rPr lang="cs-CZ" dirty="0" err="1"/>
              <a:t>MySQL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65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16F684-4E61-3838-C1CF-B0FDB3C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3593A3-FBC7-04F3-D508-768C15A51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Hotovo</a:t>
            </a:r>
          </a:p>
          <a:p>
            <a:pPr lvl="1"/>
            <a:r>
              <a:rPr lang="cs-CZ" dirty="0"/>
              <a:t>Vybrané webové stránky pro role</a:t>
            </a:r>
          </a:p>
          <a:p>
            <a:pPr lvl="1"/>
            <a:r>
              <a:rPr lang="cs-CZ" dirty="0"/>
              <a:t>Model DB</a:t>
            </a:r>
          </a:p>
          <a:p>
            <a:pPr lvl="1"/>
            <a:r>
              <a:rPr lang="cs-CZ" dirty="0"/>
              <a:t>Vytvořená DB v </a:t>
            </a:r>
            <a:r>
              <a:rPr lang="cs-CZ" dirty="0" err="1"/>
              <a:t>phpMyAdmin</a:t>
            </a:r>
            <a:endParaRPr lang="cs-CZ" dirty="0"/>
          </a:p>
          <a:p>
            <a:pPr lvl="1"/>
            <a:r>
              <a:rPr lang="cs-CZ" dirty="0"/>
              <a:t>Částečně vytvořená projektová dokumentace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DC4B32-D88D-B831-FF0E-ADE41A11E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Na čem pracujeme</a:t>
            </a:r>
          </a:p>
          <a:p>
            <a:pPr lvl="1"/>
            <a:r>
              <a:rPr lang="cs-CZ" dirty="0"/>
              <a:t>Webové stránky pro role</a:t>
            </a:r>
          </a:p>
          <a:p>
            <a:pPr lvl="1"/>
            <a:r>
              <a:rPr lang="cs-CZ" dirty="0"/>
              <a:t>Naplnění DB</a:t>
            </a:r>
          </a:p>
          <a:p>
            <a:pPr lvl="1"/>
            <a:r>
              <a:rPr lang="cs-CZ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643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FF1F2-3F97-7723-C8E9-A147B9D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projektu</a:t>
            </a:r>
            <a:br>
              <a:rPr lang="cs-CZ" dirty="0"/>
            </a:br>
            <a:r>
              <a:rPr lang="cs-CZ" dirty="0"/>
              <a:t>Konceptuální a ER model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53B42720-2480-041E-AF67-45133B9D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064" y="1902843"/>
            <a:ext cx="5443924" cy="4099724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DD23B43-3209-530A-B7AF-32ECA1CD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99" y="1897500"/>
            <a:ext cx="4704644" cy="4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F4EF9-3CA7-5035-E300-E8D25D7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Stav projektu</a:t>
            </a:r>
            <a:br>
              <a:rPr lang="cs-CZ"/>
            </a:br>
            <a:r>
              <a:rPr lang="cs-CZ"/>
              <a:t>Databáze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616E07BF-C086-435D-F4D6-6D6DF6E3C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60" y="1966520"/>
            <a:ext cx="6480016" cy="1761631"/>
          </a:xfrm>
        </p:spPr>
      </p:pic>
      <p:pic>
        <p:nvPicPr>
          <p:cNvPr id="6" name="Obrázek 6" descr="Obsah obrázku stůl&#10;&#10;Popis se vygeneroval automaticky.">
            <a:extLst>
              <a:ext uri="{FF2B5EF4-FFF2-40B4-BE49-F238E27FC236}">
                <a16:creationId xmlns:a16="http://schemas.microsoft.com/office/drawing/2014/main" id="{1BF454EA-7BA7-5FCB-590A-9C6BC06D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35" y="4025965"/>
            <a:ext cx="7579376" cy="16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7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cs-CZ" sz="4400" dirty="0"/>
              <a:t>Stav projektu</a:t>
            </a:r>
            <a:br>
              <a:rPr lang="cs-CZ" sz="4400" dirty="0"/>
            </a:br>
            <a:r>
              <a:rPr lang="cs-CZ" sz="4400" dirty="0"/>
              <a:t>webové rozhraní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2E47E02C-226F-9C2C-A8AC-06871558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029" y="1201392"/>
            <a:ext cx="4960442" cy="386914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0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A72FE-F34E-C1AF-7790-A09C46F3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projektu</a:t>
            </a:r>
            <a:br>
              <a:rPr lang="cs-CZ" dirty="0"/>
            </a:br>
            <a:r>
              <a:rPr lang="cs-CZ" dirty="0"/>
              <a:t>webové rozhraní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9530A0B9-8FB4-09B3-77DA-6D06A48C5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78" y="2082573"/>
            <a:ext cx="5639791" cy="3143140"/>
          </a:xfrm>
        </p:spPr>
      </p:pic>
      <p:pic>
        <p:nvPicPr>
          <p:cNvPr id="9" name="Obrázek 4">
            <a:extLst>
              <a:ext uri="{FF2B5EF4-FFF2-40B4-BE49-F238E27FC236}">
                <a16:creationId xmlns:a16="http://schemas.microsoft.com/office/drawing/2014/main" id="{36613692-4263-0F6A-D8A4-69E0CEE5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66" y="2082573"/>
            <a:ext cx="5212002" cy="31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2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a14aa1-0894-4409-a040-86e619425f0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B71971B47CD0439EBDA2CFA6075C38" ma:contentTypeVersion="7" ma:contentTypeDescription="Vytvoří nový dokument" ma:contentTypeScope="" ma:versionID="8c2c89790ca89ff5eb5863873791d019">
  <xsd:schema xmlns:xsd="http://www.w3.org/2001/XMLSchema" xmlns:xs="http://www.w3.org/2001/XMLSchema" xmlns:p="http://schemas.microsoft.com/office/2006/metadata/properties" xmlns:ns2="44a14aa1-0894-4409-a040-86e619425f06" targetNamespace="http://schemas.microsoft.com/office/2006/metadata/properties" ma:root="true" ma:fieldsID="55d8120ee6a5fcc57d1bbf48c150d767" ns2:_="">
    <xsd:import namespace="44a14aa1-0894-4409-a040-86e619425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4aa1-0894-4409-a040-86e619425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1899F-74D4-47CE-94D3-5A0594E140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F8E7FD-0301-4D33-9914-A99193B4B338}">
  <ds:schemaRefs>
    <ds:schemaRef ds:uri="http://schemas.microsoft.com/office/2006/metadata/properties"/>
    <ds:schemaRef ds:uri="http://schemas.microsoft.com/office/infopath/2007/PartnerControls"/>
    <ds:schemaRef ds:uri="44a14aa1-0894-4409-a040-86e619425f06"/>
  </ds:schemaRefs>
</ds:datastoreItem>
</file>

<file path=customXml/itemProps3.xml><?xml version="1.0" encoding="utf-8"?>
<ds:datastoreItem xmlns:ds="http://schemas.openxmlformats.org/officeDocument/2006/customXml" ds:itemID="{421F37AA-452D-4BFD-8083-E5166436D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14aa1-0894-4409-a040-86e619425f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51</TotalTime>
  <Words>180</Words>
  <Application>Microsoft Office PowerPoint</Application>
  <PresentationFormat>Širokoúhlá obrazovka</PresentationFormat>
  <Paragraphs>64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Galerie</vt:lpstr>
      <vt:lpstr>Řízení sw projektů</vt:lpstr>
      <vt:lpstr>Obsah prezentace</vt:lpstr>
      <vt:lpstr>Členové týmu</vt:lpstr>
      <vt:lpstr>Implementační platforma</vt:lpstr>
      <vt:lpstr>Stav projektu</vt:lpstr>
      <vt:lpstr>Stav projektu Konceptuální a ER model</vt:lpstr>
      <vt:lpstr>Stav projektu Databáze</vt:lpstr>
      <vt:lpstr>Stav projektu webové rozhraní</vt:lpstr>
      <vt:lpstr>Stav projektu webové rozhraní</vt:lpstr>
      <vt:lpstr>Stav projektu webové rozhraní</vt:lpstr>
      <vt:lpstr>TÝMOVÉ NÁSTROJE SCRUMDESK</vt:lpstr>
      <vt:lpstr>TÝMOVÉ NÁSTROJE github</vt:lpstr>
      <vt:lpstr>TÝMOVÉ NÁSTROJE MS Teams</vt:lpstr>
      <vt:lpstr>Týmová spolupráce</vt:lpstr>
      <vt:lpstr>Plusy projektu</vt:lpstr>
      <vt:lpstr>Prostor ke zlepšení</vt:lpstr>
      <vt:lpstr>děkujeme za pozornost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sw projektů</dc:title>
  <dc:creator>Karel</dc:creator>
  <cp:lastModifiedBy>Karel</cp:lastModifiedBy>
  <cp:revision>101</cp:revision>
  <dcterms:created xsi:type="dcterms:W3CDTF">2022-11-09T23:06:29Z</dcterms:created>
  <dcterms:modified xsi:type="dcterms:W3CDTF">2022-11-12T01:16:20Z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0x010100ACB71971B47CD0439EBDA2CFA6075C38</vt:lpwstr>
  </property>
  <property fmtid="{D5CDD505-2E9C-101B-9397-08002B2CF9AE}" pid="3" name="MediaServiceImageTags">
    <vt:lpwstr/>
  </property>
</Properties>
</file>