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58" r:id="rId8"/>
    <p:sldId id="261" r:id="rId9"/>
    <p:sldId id="264" r:id="rId10"/>
    <p:sldId id="274" r:id="rId11"/>
    <p:sldId id="271" r:id="rId12"/>
    <p:sldId id="272" r:id="rId13"/>
    <p:sldId id="273" r:id="rId14"/>
    <p:sldId id="262" r:id="rId15"/>
    <p:sldId id="263" r:id="rId16"/>
    <p:sldId id="265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35CF0-8B2B-4672-ADEE-51AAF4FB966A}" v="18" dt="2022-11-12T01:15:46.746"/>
    <p1510:client id="{224923DF-6B11-4E74-8729-71E0D1351C8E}" v="22" dt="2022-11-11T08:39:59.539"/>
    <p1510:client id="{A5280FA9-9E28-4C1B-A0F4-CD399B5D48C7}" v="36" dt="2022-11-12T01:09:32.603"/>
    <p1510:client id="{B5A72826-B5E1-4E1D-880A-282F651FCD9F}" v="3" dt="2022-11-12T00:48:29.062"/>
    <p1510:client id="{C2CF5F0A-EA57-4225-88A7-B9D1FF339EE4}" v="100" dt="2022-11-11T08:53:58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Svoboda" userId="S::svobo220@student.vspj.cz::c44c453b-0eb1-4385-8949-ec8be4bd9852" providerId="AD" clId="Web-{08135CF0-8B2B-4672-ADEE-51AAF4FB966A}"/>
    <pc:docChg chg="modSld">
      <pc:chgData name="Karel Svoboda" userId="S::svobo220@student.vspj.cz::c44c453b-0eb1-4385-8949-ec8be4bd9852" providerId="AD" clId="Web-{08135CF0-8B2B-4672-ADEE-51AAF4FB966A}" dt="2022-11-12T01:15:46.105" v="16" actId="20577"/>
      <pc:docMkLst>
        <pc:docMk/>
      </pc:docMkLst>
      <pc:sldChg chg="modSp">
        <pc:chgData name="Karel Svoboda" userId="S::svobo220@student.vspj.cz::c44c453b-0eb1-4385-8949-ec8be4bd9852" providerId="AD" clId="Web-{08135CF0-8B2B-4672-ADEE-51AAF4FB966A}" dt="2022-11-12T01:15:46.105" v="16" actId="20577"/>
        <pc:sldMkLst>
          <pc:docMk/>
          <pc:sldMk cId="2261757773" sldId="259"/>
        </pc:sldMkLst>
        <pc:spChg chg="mod">
          <ac:chgData name="Karel Svoboda" userId="S::svobo220@student.vspj.cz::c44c453b-0eb1-4385-8949-ec8be4bd9852" providerId="AD" clId="Web-{08135CF0-8B2B-4672-ADEE-51AAF4FB966A}" dt="2022-11-12T01:15:46.105" v="16" actId="20577"/>
          <ac:spMkLst>
            <pc:docMk/>
            <pc:sldMk cId="2261757773" sldId="259"/>
            <ac:spMk id="3" creationId="{F8A9AEB7-F706-AED3-8EC6-0F74AF98C0EC}"/>
          </ac:spMkLst>
        </pc:spChg>
      </pc:sldChg>
      <pc:sldChg chg="modSp">
        <pc:chgData name="Karel Svoboda" userId="S::svobo220@student.vspj.cz::c44c453b-0eb1-4385-8949-ec8be4bd9852" providerId="AD" clId="Web-{08135CF0-8B2B-4672-ADEE-51AAF4FB966A}" dt="2022-11-12T01:09:57.578" v="1" actId="1076"/>
        <pc:sldMkLst>
          <pc:docMk/>
          <pc:sldMk cId="3812976098" sldId="274"/>
        </pc:sldMkLst>
        <pc:picChg chg="mod">
          <ac:chgData name="Karel Svoboda" userId="S::svobo220@student.vspj.cz::c44c453b-0eb1-4385-8949-ec8be4bd9852" providerId="AD" clId="Web-{08135CF0-8B2B-4672-ADEE-51AAF4FB966A}" dt="2022-11-12T01:09:57.578" v="1" actId="1076"/>
          <ac:picMkLst>
            <pc:docMk/>
            <pc:sldMk cId="3812976098" sldId="274"/>
            <ac:picMk id="6" creationId="{1BF454EA-7BA7-5FCB-590A-9C6BC06D69B7}"/>
          </ac:picMkLst>
        </pc:picChg>
      </pc:sldChg>
    </pc:docChg>
  </pc:docChgLst>
  <pc:docChgLst>
    <pc:chgData name="Karel Svoboda" userId="S::svobo220@student.vspj.cz::c44c453b-0eb1-4385-8949-ec8be4bd9852" providerId="AD" clId="Web-{A5280FA9-9E28-4C1B-A0F4-CD399B5D48C7}"/>
    <pc:docChg chg="addSld modSld">
      <pc:chgData name="Karel Svoboda" userId="S::svobo220@student.vspj.cz::c44c453b-0eb1-4385-8949-ec8be4bd9852" providerId="AD" clId="Web-{A5280FA9-9E28-4C1B-A0F4-CD399B5D48C7}" dt="2022-11-12T01:09:32.603" v="31" actId="1076"/>
      <pc:docMkLst>
        <pc:docMk/>
      </pc:docMkLst>
      <pc:sldChg chg="addSp delSp modSp new">
        <pc:chgData name="Karel Svoboda" userId="S::svobo220@student.vspj.cz::c44c453b-0eb1-4385-8949-ec8be4bd9852" providerId="AD" clId="Web-{A5280FA9-9E28-4C1B-A0F4-CD399B5D48C7}" dt="2022-11-12T01:09:32.603" v="31" actId="1076"/>
        <pc:sldMkLst>
          <pc:docMk/>
          <pc:sldMk cId="3812976098" sldId="274"/>
        </pc:sldMkLst>
        <pc:spChg chg="mod">
          <ac:chgData name="Karel Svoboda" userId="S::svobo220@student.vspj.cz::c44c453b-0eb1-4385-8949-ec8be4bd9852" providerId="AD" clId="Web-{A5280FA9-9E28-4C1B-A0F4-CD399B5D48C7}" dt="2022-11-12T01:08:08.351" v="18" actId="20577"/>
          <ac:spMkLst>
            <pc:docMk/>
            <pc:sldMk cId="3812976098" sldId="274"/>
            <ac:spMk id="2" creationId="{D53F4EF9-3CA7-5035-E300-E8D25D770D81}"/>
          </ac:spMkLst>
        </pc:spChg>
        <pc:spChg chg="del">
          <ac:chgData name="Karel Svoboda" userId="S::svobo220@student.vspj.cz::c44c453b-0eb1-4385-8949-ec8be4bd9852" providerId="AD" clId="Web-{A5280FA9-9E28-4C1B-A0F4-CD399B5D48C7}" dt="2022-11-12T01:08:10.570" v="19"/>
          <ac:spMkLst>
            <pc:docMk/>
            <pc:sldMk cId="3812976098" sldId="274"/>
            <ac:spMk id="3" creationId="{B833DC4C-779B-2FF3-4F46-721536AB3DCC}"/>
          </ac:spMkLst>
        </pc:spChg>
        <pc:picChg chg="add mod ord">
          <ac:chgData name="Karel Svoboda" userId="S::svobo220@student.vspj.cz::c44c453b-0eb1-4385-8949-ec8be4bd9852" providerId="AD" clId="Web-{A5280FA9-9E28-4C1B-A0F4-CD399B5D48C7}" dt="2022-11-12T01:08:19.632" v="21" actId="1076"/>
          <ac:picMkLst>
            <pc:docMk/>
            <pc:sldMk cId="3812976098" sldId="274"/>
            <ac:picMk id="4" creationId="{616E07BF-C086-435D-F4D6-6D6DF6E3CE53}"/>
          </ac:picMkLst>
        </pc:picChg>
        <pc:picChg chg="add del mod">
          <ac:chgData name="Karel Svoboda" userId="S::svobo220@student.vspj.cz::c44c453b-0eb1-4385-8949-ec8be4bd9852" providerId="AD" clId="Web-{A5280FA9-9E28-4C1B-A0F4-CD399B5D48C7}" dt="2022-11-12T01:09:21.213" v="26"/>
          <ac:picMkLst>
            <pc:docMk/>
            <pc:sldMk cId="3812976098" sldId="274"/>
            <ac:picMk id="5" creationId="{961A98AD-660C-9318-A6F3-84F09C82EFF0}"/>
          </ac:picMkLst>
        </pc:picChg>
        <pc:picChg chg="add mod">
          <ac:chgData name="Karel Svoboda" userId="S::svobo220@student.vspj.cz::c44c453b-0eb1-4385-8949-ec8be4bd9852" providerId="AD" clId="Web-{A5280FA9-9E28-4C1B-A0F4-CD399B5D48C7}" dt="2022-11-12T01:09:32.603" v="31" actId="1076"/>
          <ac:picMkLst>
            <pc:docMk/>
            <pc:sldMk cId="3812976098" sldId="274"/>
            <ac:picMk id="6" creationId="{1BF454EA-7BA7-5FCB-590A-9C6BC06D69B7}"/>
          </ac:picMkLst>
        </pc:picChg>
      </pc:sldChg>
    </pc:docChg>
  </pc:docChgLst>
  <pc:docChgLst>
    <pc:chgData name="Karel Svoboda" userId="S::svobo220@student.vspj.cz::c44c453b-0eb1-4385-8949-ec8be4bd9852" providerId="AD" clId="Web-{B5A72826-B5E1-4E1D-880A-282F651FCD9F}"/>
    <pc:docChg chg="modSld">
      <pc:chgData name="Karel Svoboda" userId="S::svobo220@student.vspj.cz::c44c453b-0eb1-4385-8949-ec8be4bd9852" providerId="AD" clId="Web-{B5A72826-B5E1-4E1D-880A-282F651FCD9F}" dt="2022-11-12T00:48:28.999" v="1" actId="20577"/>
      <pc:docMkLst>
        <pc:docMk/>
      </pc:docMkLst>
      <pc:sldChg chg="modSp">
        <pc:chgData name="Karel Svoboda" userId="S::svobo220@student.vspj.cz::c44c453b-0eb1-4385-8949-ec8be4bd9852" providerId="AD" clId="Web-{B5A72826-B5E1-4E1D-880A-282F651FCD9F}" dt="2022-11-12T00:48:28.999" v="1" actId="20577"/>
        <pc:sldMkLst>
          <pc:docMk/>
          <pc:sldMk cId="64373048" sldId="261"/>
        </pc:sldMkLst>
        <pc:spChg chg="mod">
          <ac:chgData name="Karel Svoboda" userId="S::svobo220@student.vspj.cz::c44c453b-0eb1-4385-8949-ec8be4bd9852" providerId="AD" clId="Web-{B5A72826-B5E1-4E1D-880A-282F651FCD9F}" dt="2022-11-12T00:48:28.999" v="1" actId="20577"/>
          <ac:spMkLst>
            <pc:docMk/>
            <pc:sldMk cId="64373048" sldId="261"/>
            <ac:spMk id="3" creationId="{DA3593A3-FBC7-04F3-D508-768C15A51B33}"/>
          </ac:spMkLst>
        </pc:spChg>
      </pc:sldChg>
    </pc:docChg>
  </pc:docChgLst>
  <pc:docChgLst>
    <pc:chgData name="Karel Svoboda" userId="S::svobo220@student.vspj.cz::c44c453b-0eb1-4385-8949-ec8be4bd9852" providerId="AD" clId="Web-{C2CF5F0A-EA57-4225-88A7-B9D1FF339EE4}"/>
    <pc:docChg chg="addSld modSld">
      <pc:chgData name="Karel Svoboda" userId="S::svobo220@student.vspj.cz::c44c453b-0eb1-4385-8949-ec8be4bd9852" providerId="AD" clId="Web-{C2CF5F0A-EA57-4225-88A7-B9D1FF339EE4}" dt="2022-11-11T08:53:58.745" v="99" actId="20577"/>
      <pc:docMkLst>
        <pc:docMk/>
      </pc:docMkLst>
      <pc:sldChg chg="modSp">
        <pc:chgData name="Karel Svoboda" userId="S::svobo220@student.vspj.cz::c44c453b-0eb1-4385-8949-ec8be4bd9852" providerId="AD" clId="Web-{C2CF5F0A-EA57-4225-88A7-B9D1FF339EE4}" dt="2022-11-11T08:53:58.745" v="99" actId="20577"/>
        <pc:sldMkLst>
          <pc:docMk/>
          <pc:sldMk cId="3546560615" sldId="258"/>
        </pc:sldMkLst>
        <pc:spChg chg="mod">
          <ac:chgData name="Karel Svoboda" userId="S::svobo220@student.vspj.cz::c44c453b-0eb1-4385-8949-ec8be4bd9852" providerId="AD" clId="Web-{C2CF5F0A-EA57-4225-88A7-B9D1FF339EE4}" dt="2022-11-11T08:53:58.745" v="99" actId="20577"/>
          <ac:spMkLst>
            <pc:docMk/>
            <pc:sldMk cId="3546560615" sldId="258"/>
            <ac:spMk id="3" creationId="{E3A3D9DE-FD71-D0BB-FCE6-7DCD3622F306}"/>
          </ac:spMkLst>
        </pc:spChg>
      </pc:sldChg>
      <pc:sldChg chg="modSp">
        <pc:chgData name="Karel Svoboda" userId="S::svobo220@student.vspj.cz::c44c453b-0eb1-4385-8949-ec8be4bd9852" providerId="AD" clId="Web-{C2CF5F0A-EA57-4225-88A7-B9D1FF339EE4}" dt="2022-11-11T08:53:47.667" v="95" actId="20577"/>
        <pc:sldMkLst>
          <pc:docMk/>
          <pc:sldMk cId="64373048" sldId="261"/>
        </pc:sldMkLst>
        <pc:spChg chg="mod">
          <ac:chgData name="Karel Svoboda" userId="S::svobo220@student.vspj.cz::c44c453b-0eb1-4385-8949-ec8be4bd9852" providerId="AD" clId="Web-{C2CF5F0A-EA57-4225-88A7-B9D1FF339EE4}" dt="2022-11-11T08:53:47.667" v="95" actId="20577"/>
          <ac:spMkLst>
            <pc:docMk/>
            <pc:sldMk cId="64373048" sldId="261"/>
            <ac:spMk id="3" creationId="{DA3593A3-FBC7-04F3-D508-768C15A51B33}"/>
          </ac:spMkLst>
        </pc:spChg>
      </pc:sldChg>
      <pc:sldChg chg="modSp">
        <pc:chgData name="Karel Svoboda" userId="S::svobo220@student.vspj.cz::c44c453b-0eb1-4385-8949-ec8be4bd9852" providerId="AD" clId="Web-{C2CF5F0A-EA57-4225-88A7-B9D1FF339EE4}" dt="2022-11-11T08:44:56.383" v="1" actId="1076"/>
        <pc:sldMkLst>
          <pc:docMk/>
          <pc:sldMk cId="3067878836" sldId="264"/>
        </pc:sldMkLst>
        <pc:picChg chg="mod">
          <ac:chgData name="Karel Svoboda" userId="S::svobo220@student.vspj.cz::c44c453b-0eb1-4385-8949-ec8be4bd9852" providerId="AD" clId="Web-{C2CF5F0A-EA57-4225-88A7-B9D1FF339EE4}" dt="2022-11-11T08:44:56.368" v="0" actId="1076"/>
          <ac:picMkLst>
            <pc:docMk/>
            <pc:sldMk cId="3067878836" sldId="264"/>
            <ac:picMk id="4" creationId="{53B42720-2480-041E-AF67-45133B9DCD51}"/>
          </ac:picMkLst>
        </pc:picChg>
        <pc:picChg chg="mod">
          <ac:chgData name="Karel Svoboda" userId="S::svobo220@student.vspj.cz::c44c453b-0eb1-4385-8949-ec8be4bd9852" providerId="AD" clId="Web-{C2CF5F0A-EA57-4225-88A7-B9D1FF339EE4}" dt="2022-11-11T08:44:56.383" v="1" actId="1076"/>
          <ac:picMkLst>
            <pc:docMk/>
            <pc:sldMk cId="3067878836" sldId="264"/>
            <ac:picMk id="5" creationId="{DDD23B43-3209-530A-B7AF-32ECA1CDACB4}"/>
          </ac:picMkLst>
        </pc:picChg>
      </pc:sldChg>
      <pc:sldChg chg="addSp delSp modSp new mod setBg">
        <pc:chgData name="Karel Svoboda" userId="S::svobo220@student.vspj.cz::c44c453b-0eb1-4385-8949-ec8be4bd9852" providerId="AD" clId="Web-{C2CF5F0A-EA57-4225-88A7-B9D1FF339EE4}" dt="2022-11-11T08:48:10.171" v="44" actId="20577"/>
        <pc:sldMkLst>
          <pc:docMk/>
          <pc:sldMk cId="615606013" sldId="271"/>
        </pc:sldMkLst>
        <pc:spChg chg="mod">
          <ac:chgData name="Karel Svoboda" userId="S::svobo220@student.vspj.cz::c44c453b-0eb1-4385-8949-ec8be4bd9852" providerId="AD" clId="Web-{C2CF5F0A-EA57-4225-88A7-B9D1FF339EE4}" dt="2022-11-11T08:48:10.171" v="44" actId="20577"/>
          <ac:spMkLst>
            <pc:docMk/>
            <pc:sldMk cId="615606013" sldId="271"/>
            <ac:spMk id="2" creationId="{31DA72FE-F34E-C1AF-7790-A09C46F30094}"/>
          </ac:spMkLst>
        </pc:spChg>
        <pc:spChg chg="del">
          <ac:chgData name="Karel Svoboda" userId="S::svobo220@student.vspj.cz::c44c453b-0eb1-4385-8949-ec8be4bd9852" providerId="AD" clId="Web-{C2CF5F0A-EA57-4225-88A7-B9D1FF339EE4}" dt="2022-11-11T08:45:37.510" v="9"/>
          <ac:spMkLst>
            <pc:docMk/>
            <pc:sldMk cId="615606013" sldId="271"/>
            <ac:spMk id="3" creationId="{6106DA07-503E-8223-F176-217AC309A102}"/>
          </ac:spMkLst>
        </pc:spChg>
        <pc:spChg chg="add del mod">
          <ac:chgData name="Karel Svoboda" userId="S::svobo220@student.vspj.cz::c44c453b-0eb1-4385-8949-ec8be4bd9852" providerId="AD" clId="Web-{C2CF5F0A-EA57-4225-88A7-B9D1FF339EE4}" dt="2022-11-11T08:47:58.858" v="42"/>
          <ac:spMkLst>
            <pc:docMk/>
            <pc:sldMk cId="615606013" sldId="271"/>
            <ac:spMk id="7" creationId="{66834AB1-69F9-3A5D-860E-BBB338D8095C}"/>
          </ac:spMkLst>
        </pc:spChg>
        <pc:spChg chg="add">
          <ac:chgData name="Karel Svoboda" userId="S::svobo220@student.vspj.cz::c44c453b-0eb1-4385-8949-ec8be4bd9852" providerId="AD" clId="Web-{C2CF5F0A-EA57-4225-88A7-B9D1FF339EE4}" dt="2022-11-11T08:47:58.858" v="42"/>
          <ac:spMkLst>
            <pc:docMk/>
            <pc:sldMk cId="615606013" sldId="271"/>
            <ac:spMk id="12" creationId="{0CABCAE3-64FC-4149-819F-2C1812824154}"/>
          </ac:spMkLst>
        </pc:spChg>
        <pc:spChg chg="add">
          <ac:chgData name="Karel Svoboda" userId="S::svobo220@student.vspj.cz::c44c453b-0eb1-4385-8949-ec8be4bd9852" providerId="AD" clId="Web-{C2CF5F0A-EA57-4225-88A7-B9D1FF339EE4}" dt="2022-11-11T08:47:58.858" v="42"/>
          <ac:spMkLst>
            <pc:docMk/>
            <pc:sldMk cId="615606013" sldId="271"/>
            <ac:spMk id="20" creationId="{8BC298DB-2D5C-40A1-9A78-6B4A12198A9B}"/>
          </ac:spMkLst>
        </pc:spChg>
        <pc:spChg chg="add">
          <ac:chgData name="Karel Svoboda" userId="S::svobo220@student.vspj.cz::c44c453b-0eb1-4385-8949-ec8be4bd9852" providerId="AD" clId="Web-{C2CF5F0A-EA57-4225-88A7-B9D1FF339EE4}" dt="2022-11-11T08:47:58.858" v="42"/>
          <ac:spMkLst>
            <pc:docMk/>
            <pc:sldMk cId="615606013" sldId="271"/>
            <ac:spMk id="22" creationId="{35C2355B-7CE9-4192-9142-A41CA0A0C08B}"/>
          </ac:spMkLst>
        </pc:spChg>
        <pc:picChg chg="add del mod ord">
          <ac:chgData name="Karel Svoboda" userId="S::svobo220@student.vspj.cz::c44c453b-0eb1-4385-8949-ec8be4bd9852" providerId="AD" clId="Web-{C2CF5F0A-EA57-4225-88A7-B9D1FF339EE4}" dt="2022-11-11T08:47:51.202" v="41"/>
          <ac:picMkLst>
            <pc:docMk/>
            <pc:sldMk cId="615606013" sldId="271"/>
            <ac:picMk id="4" creationId="{FA6EAE07-3780-ECB6-A709-3952D0D94587}"/>
          </ac:picMkLst>
        </pc:picChg>
        <pc:picChg chg="add mod">
          <ac:chgData name="Karel Svoboda" userId="S::svobo220@student.vspj.cz::c44c453b-0eb1-4385-8949-ec8be4bd9852" providerId="AD" clId="Web-{C2CF5F0A-EA57-4225-88A7-B9D1FF339EE4}" dt="2022-11-11T08:47:58.858" v="42"/>
          <ac:picMkLst>
            <pc:docMk/>
            <pc:sldMk cId="615606013" sldId="271"/>
            <ac:picMk id="5" creationId="{2E47E02C-226F-9C2C-A8AC-06871558F2B3}"/>
          </ac:picMkLst>
        </pc:picChg>
        <pc:picChg chg="add">
          <ac:chgData name="Karel Svoboda" userId="S::svobo220@student.vspj.cz::c44c453b-0eb1-4385-8949-ec8be4bd9852" providerId="AD" clId="Web-{C2CF5F0A-EA57-4225-88A7-B9D1FF339EE4}" dt="2022-11-11T08:47:58.858" v="42"/>
          <ac:picMkLst>
            <pc:docMk/>
            <pc:sldMk cId="615606013" sldId="271"/>
            <ac:picMk id="14" creationId="{012FDCFE-9AD2-4D8A-8CBF-B3AA37EBF6DD}"/>
          </ac:picMkLst>
        </pc:picChg>
        <pc:picChg chg="add">
          <ac:chgData name="Karel Svoboda" userId="S::svobo220@student.vspj.cz::c44c453b-0eb1-4385-8949-ec8be4bd9852" providerId="AD" clId="Web-{C2CF5F0A-EA57-4225-88A7-B9D1FF339EE4}" dt="2022-11-11T08:47:58.858" v="42"/>
          <ac:picMkLst>
            <pc:docMk/>
            <pc:sldMk cId="615606013" sldId="271"/>
            <ac:picMk id="26" creationId="{45CE2E7C-6AA3-4710-825D-4CDDF788C7BC}"/>
          </ac:picMkLst>
        </pc:picChg>
        <pc:cxnChg chg="add">
          <ac:chgData name="Karel Svoboda" userId="S::svobo220@student.vspj.cz::c44c453b-0eb1-4385-8949-ec8be4bd9852" providerId="AD" clId="Web-{C2CF5F0A-EA57-4225-88A7-B9D1FF339EE4}" dt="2022-11-11T08:47:58.858" v="42"/>
          <ac:cxnSpMkLst>
            <pc:docMk/>
            <pc:sldMk cId="615606013" sldId="271"/>
            <ac:cxnSpMk id="16" creationId="{FBD463FC-4CA8-4FF4-85A3-AF9F4B98D210}"/>
          </ac:cxnSpMkLst>
        </pc:cxnChg>
        <pc:cxnChg chg="add">
          <ac:chgData name="Karel Svoboda" userId="S::svobo220@student.vspj.cz::c44c453b-0eb1-4385-8949-ec8be4bd9852" providerId="AD" clId="Web-{C2CF5F0A-EA57-4225-88A7-B9D1FF339EE4}" dt="2022-11-11T08:47:58.858" v="42"/>
          <ac:cxnSpMkLst>
            <pc:docMk/>
            <pc:sldMk cId="615606013" sldId="271"/>
            <ac:cxnSpMk id="18" creationId="{BECF35C3-8B44-4F4B-BD25-4C01823DB22A}"/>
          </ac:cxnSpMkLst>
        </pc:cxnChg>
        <pc:cxnChg chg="add">
          <ac:chgData name="Karel Svoboda" userId="S::svobo220@student.vspj.cz::c44c453b-0eb1-4385-8949-ec8be4bd9852" providerId="AD" clId="Web-{C2CF5F0A-EA57-4225-88A7-B9D1FF339EE4}" dt="2022-11-11T08:47:58.858" v="42"/>
          <ac:cxnSpMkLst>
            <pc:docMk/>
            <pc:sldMk cId="615606013" sldId="271"/>
            <ac:cxnSpMk id="24" creationId="{06D05ED8-39E4-42F8-92CB-704C2BD0D215}"/>
          </ac:cxnSpMkLst>
        </pc:cxnChg>
        <pc:cxnChg chg="add">
          <ac:chgData name="Karel Svoboda" userId="S::svobo220@student.vspj.cz::c44c453b-0eb1-4385-8949-ec8be4bd9852" providerId="AD" clId="Web-{C2CF5F0A-EA57-4225-88A7-B9D1FF339EE4}" dt="2022-11-11T08:47:58.858" v="42"/>
          <ac:cxnSpMkLst>
            <pc:docMk/>
            <pc:sldMk cId="615606013" sldId="271"/>
            <ac:cxnSpMk id="28" creationId="{3256C6C3-0EDC-4651-AB37-9F26CFAA6C86}"/>
          </ac:cxnSpMkLst>
        </pc:cxnChg>
      </pc:sldChg>
      <pc:sldChg chg="addSp delSp modSp add mod replId setBg">
        <pc:chgData name="Karel Svoboda" userId="S::svobo220@student.vspj.cz::c44c453b-0eb1-4385-8949-ec8be4bd9852" providerId="AD" clId="Web-{C2CF5F0A-EA57-4225-88A7-B9D1FF339EE4}" dt="2022-11-11T08:47:50.311" v="40" actId="1076"/>
        <pc:sldMkLst>
          <pc:docMk/>
          <pc:sldMk cId="2153932627" sldId="272"/>
        </pc:sldMkLst>
        <pc:spChg chg="mod">
          <ac:chgData name="Karel Svoboda" userId="S::svobo220@student.vspj.cz::c44c453b-0eb1-4385-8949-ec8be4bd9852" providerId="AD" clId="Web-{C2CF5F0A-EA57-4225-88A7-B9D1FF339EE4}" dt="2022-11-11T08:47:27.045" v="30"/>
          <ac:spMkLst>
            <pc:docMk/>
            <pc:sldMk cId="2153932627" sldId="272"/>
            <ac:spMk id="2" creationId="{31DA72FE-F34E-C1AF-7790-A09C46F30094}"/>
          </ac:spMkLst>
        </pc:spChg>
        <pc:spChg chg="add del mod">
          <ac:chgData name="Karel Svoboda" userId="S::svobo220@student.vspj.cz::c44c453b-0eb1-4385-8949-ec8be4bd9852" providerId="AD" clId="Web-{C2CF5F0A-EA57-4225-88A7-B9D1FF339EE4}" dt="2022-11-11T08:46:53.153" v="25"/>
          <ac:spMkLst>
            <pc:docMk/>
            <pc:sldMk cId="2153932627" sldId="272"/>
            <ac:spMk id="6" creationId="{12F61BD7-85BA-6228-74A6-B93936645BB3}"/>
          </ac:spMkLst>
        </pc:spChg>
        <pc:spChg chg="add del">
          <ac:chgData name="Karel Svoboda" userId="S::svobo220@student.vspj.cz::c44c453b-0eb1-4385-8949-ec8be4bd9852" providerId="AD" clId="Web-{C2CF5F0A-EA57-4225-88A7-B9D1FF339EE4}" dt="2022-11-11T08:47:27.045" v="30"/>
          <ac:spMkLst>
            <pc:docMk/>
            <pc:sldMk cId="2153932627" sldId="272"/>
            <ac:spMk id="14" creationId="{EEA869E1-F851-4A52-92F5-77E592B76A5B}"/>
          </ac:spMkLst>
        </pc:spChg>
        <pc:spChg chg="add del">
          <ac:chgData name="Karel Svoboda" userId="S::svobo220@student.vspj.cz::c44c453b-0eb1-4385-8949-ec8be4bd9852" providerId="AD" clId="Web-{C2CF5F0A-EA57-4225-88A7-B9D1FF339EE4}" dt="2022-11-11T08:47:27.045" v="30"/>
          <ac:spMkLst>
            <pc:docMk/>
            <pc:sldMk cId="2153932627" sldId="272"/>
            <ac:spMk id="22" creationId="{E7ABCFA2-55B0-438C-A39A-637FFC6246E8}"/>
          </ac:spMkLst>
        </pc:spChg>
        <pc:spChg chg="add del">
          <ac:chgData name="Karel Svoboda" userId="S::svobo220@student.vspj.cz::c44c453b-0eb1-4385-8949-ec8be4bd9852" providerId="AD" clId="Web-{C2CF5F0A-EA57-4225-88A7-B9D1FF339EE4}" dt="2022-11-11T08:47:27.045" v="30"/>
          <ac:spMkLst>
            <pc:docMk/>
            <pc:sldMk cId="2153932627" sldId="272"/>
            <ac:spMk id="24" creationId="{1BD2C934-710E-4E0E-9ED4-03F07E019205}"/>
          </ac:spMkLst>
        </pc:spChg>
        <pc:picChg chg="del">
          <ac:chgData name="Karel Svoboda" userId="S::svobo220@student.vspj.cz::c44c453b-0eb1-4385-8949-ec8be4bd9852" providerId="AD" clId="Web-{C2CF5F0A-EA57-4225-88A7-B9D1FF339EE4}" dt="2022-11-11T08:46:40.668" v="24"/>
          <ac:picMkLst>
            <pc:docMk/>
            <pc:sldMk cId="2153932627" sldId="272"/>
            <ac:picMk id="4" creationId="{FA6EAE07-3780-ECB6-A709-3952D0D94587}"/>
          </ac:picMkLst>
        </pc:picChg>
        <pc:picChg chg="del">
          <ac:chgData name="Karel Svoboda" userId="S::svobo220@student.vspj.cz::c44c453b-0eb1-4385-8949-ec8be4bd9852" providerId="AD" clId="Web-{C2CF5F0A-EA57-4225-88A7-B9D1FF339EE4}" dt="2022-11-11T08:46:40.106" v="23"/>
          <ac:picMkLst>
            <pc:docMk/>
            <pc:sldMk cId="2153932627" sldId="272"/>
            <ac:picMk id="5" creationId="{2E47E02C-226F-9C2C-A8AC-06871558F2B3}"/>
          </ac:picMkLst>
        </pc:picChg>
        <pc:picChg chg="add mod ord">
          <ac:chgData name="Karel Svoboda" userId="S::svobo220@student.vspj.cz::c44c453b-0eb1-4385-8949-ec8be4bd9852" providerId="AD" clId="Web-{C2CF5F0A-EA57-4225-88A7-B9D1FF339EE4}" dt="2022-11-11T08:47:43.248" v="38" actId="14100"/>
          <ac:picMkLst>
            <pc:docMk/>
            <pc:sldMk cId="2153932627" sldId="272"/>
            <ac:picMk id="7" creationId="{9530A0B9-8FB4-09B3-77DA-6D06A48C5202}"/>
          </ac:picMkLst>
        </pc:picChg>
        <pc:picChg chg="add mod">
          <ac:chgData name="Karel Svoboda" userId="S::svobo220@student.vspj.cz::c44c453b-0eb1-4385-8949-ec8be4bd9852" providerId="AD" clId="Web-{C2CF5F0A-EA57-4225-88A7-B9D1FF339EE4}" dt="2022-11-11T08:47:50.311" v="40" actId="1076"/>
          <ac:picMkLst>
            <pc:docMk/>
            <pc:sldMk cId="2153932627" sldId="272"/>
            <ac:picMk id="9" creationId="{36613692-4263-0F6A-D8A4-69E0CEE559A0}"/>
          </ac:picMkLst>
        </pc:picChg>
        <pc:picChg chg="add del">
          <ac:chgData name="Karel Svoboda" userId="S::svobo220@student.vspj.cz::c44c453b-0eb1-4385-8949-ec8be4bd9852" providerId="AD" clId="Web-{C2CF5F0A-EA57-4225-88A7-B9D1FF339EE4}" dt="2022-11-11T08:47:27.045" v="30"/>
          <ac:picMkLst>
            <pc:docMk/>
            <pc:sldMk cId="2153932627" sldId="272"/>
            <ac:picMk id="16" creationId="{B083AD55-8296-44BD-8E14-DD2DDBC351B0}"/>
          </ac:picMkLst>
        </pc:picChg>
        <pc:picChg chg="add del">
          <ac:chgData name="Karel Svoboda" userId="S::svobo220@student.vspj.cz::c44c453b-0eb1-4385-8949-ec8be4bd9852" providerId="AD" clId="Web-{C2CF5F0A-EA57-4225-88A7-B9D1FF339EE4}" dt="2022-11-11T08:47:27.045" v="30"/>
          <ac:picMkLst>
            <pc:docMk/>
            <pc:sldMk cId="2153932627" sldId="272"/>
            <ac:picMk id="28" creationId="{B0A40572-62E5-460B-AD24-B6628527ACB1}"/>
          </ac:picMkLst>
        </pc:picChg>
        <pc:cxnChg chg="add del">
          <ac:chgData name="Karel Svoboda" userId="S::svobo220@student.vspj.cz::c44c453b-0eb1-4385-8949-ec8be4bd9852" providerId="AD" clId="Web-{C2CF5F0A-EA57-4225-88A7-B9D1FF339EE4}" dt="2022-11-11T08:47:27.045" v="30"/>
          <ac:cxnSpMkLst>
            <pc:docMk/>
            <pc:sldMk cId="2153932627" sldId="272"/>
            <ac:cxnSpMk id="18" creationId="{2BF46B26-15FC-4C5A-94FA-AE9ED64B5C20}"/>
          </ac:cxnSpMkLst>
        </pc:cxnChg>
        <pc:cxnChg chg="add del">
          <ac:chgData name="Karel Svoboda" userId="S::svobo220@student.vspj.cz::c44c453b-0eb1-4385-8949-ec8be4bd9852" providerId="AD" clId="Web-{C2CF5F0A-EA57-4225-88A7-B9D1FF339EE4}" dt="2022-11-11T08:47:27.045" v="30"/>
          <ac:cxnSpMkLst>
            <pc:docMk/>
            <pc:sldMk cId="2153932627" sldId="272"/>
            <ac:cxnSpMk id="20" creationId="{912F6065-5345-44BD-B66E-5487CCD7A9B9}"/>
          </ac:cxnSpMkLst>
        </pc:cxnChg>
        <pc:cxnChg chg="add del">
          <ac:chgData name="Karel Svoboda" userId="S::svobo220@student.vspj.cz::c44c453b-0eb1-4385-8949-ec8be4bd9852" providerId="AD" clId="Web-{C2CF5F0A-EA57-4225-88A7-B9D1FF339EE4}" dt="2022-11-11T08:47:27.045" v="30"/>
          <ac:cxnSpMkLst>
            <pc:docMk/>
            <pc:sldMk cId="2153932627" sldId="272"/>
            <ac:cxnSpMk id="26" creationId="{0AD0F4F3-8F5C-421F-9FC1-DB3ED0BF61DF}"/>
          </ac:cxnSpMkLst>
        </pc:cxnChg>
        <pc:cxnChg chg="add del">
          <ac:chgData name="Karel Svoboda" userId="S::svobo220@student.vspj.cz::c44c453b-0eb1-4385-8949-ec8be4bd9852" providerId="AD" clId="Web-{C2CF5F0A-EA57-4225-88A7-B9D1FF339EE4}" dt="2022-11-11T08:47:27.045" v="30"/>
          <ac:cxnSpMkLst>
            <pc:docMk/>
            <pc:sldMk cId="2153932627" sldId="272"/>
            <ac:cxnSpMk id="30" creationId="{F1D872D4-D7E5-4CD8-9DAC-2BC612F08E69}"/>
          </ac:cxnSpMkLst>
        </pc:cxnChg>
      </pc:sldChg>
      <pc:sldChg chg="addSp delSp modSp add mod replId setBg addAnim delAnim modAnim">
        <pc:chgData name="Karel Svoboda" userId="S::svobo220@student.vspj.cz::c44c453b-0eb1-4385-8949-ec8be4bd9852" providerId="AD" clId="Web-{C2CF5F0A-EA57-4225-88A7-B9D1FF339EE4}" dt="2022-11-11T08:50:48.255" v="85"/>
        <pc:sldMkLst>
          <pc:docMk/>
          <pc:sldMk cId="395009061" sldId="273"/>
        </pc:sldMkLst>
        <pc:spChg chg="mod">
          <ac:chgData name="Karel Svoboda" userId="S::svobo220@student.vspj.cz::c44c453b-0eb1-4385-8949-ec8be4bd9852" providerId="AD" clId="Web-{C2CF5F0A-EA57-4225-88A7-B9D1FF339EE4}" dt="2022-11-11T08:50:05.206" v="68"/>
          <ac:spMkLst>
            <pc:docMk/>
            <pc:sldMk cId="395009061" sldId="273"/>
            <ac:spMk id="2" creationId="{31DA72FE-F34E-C1AF-7790-A09C46F30094}"/>
          </ac:spMkLst>
        </pc:spChg>
        <pc:spChg chg="add del mod">
          <ac:chgData name="Karel Svoboda" userId="S::svobo220@student.vspj.cz::c44c453b-0eb1-4385-8949-ec8be4bd9852" providerId="AD" clId="Web-{C2CF5F0A-EA57-4225-88A7-B9D1FF339EE4}" dt="2022-11-11T08:48:36.250" v="48"/>
          <ac:spMkLst>
            <pc:docMk/>
            <pc:sldMk cId="395009061" sldId="273"/>
            <ac:spMk id="4" creationId="{3648047E-77B4-B8AE-DD42-1BE7E93C4667}"/>
          </ac:spMkLst>
        </pc:spChg>
        <pc:spChg chg="add del">
          <ac:chgData name="Karel Svoboda" userId="S::svobo220@student.vspj.cz::c44c453b-0eb1-4385-8949-ec8be4bd9852" providerId="AD" clId="Web-{C2CF5F0A-EA57-4225-88A7-B9D1FF339EE4}" dt="2022-11-11T08:50:05.206" v="68"/>
          <ac:spMkLst>
            <pc:docMk/>
            <pc:sldMk cId="395009061" sldId="273"/>
            <ac:spMk id="13" creationId="{E724B9E8-02C8-4B2E-8770-A00A67760DF0}"/>
          </ac:spMkLst>
        </pc:spChg>
        <pc:spChg chg="add del">
          <ac:chgData name="Karel Svoboda" userId="S::svobo220@student.vspj.cz::c44c453b-0eb1-4385-8949-ec8be4bd9852" providerId="AD" clId="Web-{C2CF5F0A-EA57-4225-88A7-B9D1FF339EE4}" dt="2022-11-11T08:50:05.206" v="68"/>
          <ac:spMkLst>
            <pc:docMk/>
            <pc:sldMk cId="395009061" sldId="273"/>
            <ac:spMk id="21" creationId="{9A1C6278-B7D5-4E8E-B4DC-834832980565}"/>
          </ac:spMkLst>
        </pc:spChg>
        <pc:spChg chg="add del">
          <ac:chgData name="Karel Svoboda" userId="S::svobo220@student.vspj.cz::c44c453b-0eb1-4385-8949-ec8be4bd9852" providerId="AD" clId="Web-{C2CF5F0A-EA57-4225-88A7-B9D1FF339EE4}" dt="2022-11-11T08:50:05.206" v="68"/>
          <ac:spMkLst>
            <pc:docMk/>
            <pc:sldMk cId="395009061" sldId="273"/>
            <ac:spMk id="23" creationId="{C007F3D3-099E-430E-8754-C084D0FA5FE3}"/>
          </ac:spMkLst>
        </pc:spChg>
        <pc:picChg chg="add mod ord">
          <ac:chgData name="Karel Svoboda" userId="S::svobo220@student.vspj.cz::c44c453b-0eb1-4385-8949-ec8be4bd9852" providerId="AD" clId="Web-{C2CF5F0A-EA57-4225-88A7-B9D1FF339EE4}" dt="2022-11-11T08:50:05.206" v="68"/>
          <ac:picMkLst>
            <pc:docMk/>
            <pc:sldMk cId="395009061" sldId="273"/>
            <ac:picMk id="5" creationId="{9EC6DEEA-01E2-473F-5E1A-F94614A85623}"/>
          </ac:picMkLst>
        </pc:picChg>
        <pc:picChg chg="add mod ord">
          <ac:chgData name="Karel Svoboda" userId="S::svobo220@student.vspj.cz::c44c453b-0eb1-4385-8949-ec8be4bd9852" providerId="AD" clId="Web-{C2CF5F0A-EA57-4225-88A7-B9D1FF339EE4}" dt="2022-11-11T08:50:32.442" v="77" actId="14100"/>
          <ac:picMkLst>
            <pc:docMk/>
            <pc:sldMk cId="395009061" sldId="273"/>
            <ac:picMk id="6" creationId="{F6D4D4D2-B02D-D744-1D30-0C859FFA9CA7}"/>
          </ac:picMkLst>
        </pc:picChg>
        <pc:picChg chg="del">
          <ac:chgData name="Karel Svoboda" userId="S::svobo220@student.vspj.cz::c44c453b-0eb1-4385-8949-ec8be4bd9852" providerId="AD" clId="Web-{C2CF5F0A-EA57-4225-88A7-B9D1FF339EE4}" dt="2022-11-11T08:48:26.219" v="46"/>
          <ac:picMkLst>
            <pc:docMk/>
            <pc:sldMk cId="395009061" sldId="273"/>
            <ac:picMk id="7" creationId="{9530A0B9-8FB4-09B3-77DA-6D06A48C5202}"/>
          </ac:picMkLst>
        </pc:picChg>
        <pc:picChg chg="add mod">
          <ac:chgData name="Karel Svoboda" userId="S::svobo220@student.vspj.cz::c44c453b-0eb1-4385-8949-ec8be4bd9852" providerId="AD" clId="Web-{C2CF5F0A-EA57-4225-88A7-B9D1FF339EE4}" dt="2022-11-11T08:50:05.206" v="68"/>
          <ac:picMkLst>
            <pc:docMk/>
            <pc:sldMk cId="395009061" sldId="273"/>
            <ac:picMk id="8" creationId="{13554E89-4D82-0936-076D-154AD3283A9D}"/>
          </ac:picMkLst>
        </pc:picChg>
        <pc:picChg chg="del">
          <ac:chgData name="Karel Svoboda" userId="S::svobo220@student.vspj.cz::c44c453b-0eb1-4385-8949-ec8be4bd9852" providerId="AD" clId="Web-{C2CF5F0A-EA57-4225-88A7-B9D1FF339EE4}" dt="2022-11-11T08:48:26.453" v="47"/>
          <ac:picMkLst>
            <pc:docMk/>
            <pc:sldMk cId="395009061" sldId="273"/>
            <ac:picMk id="9" creationId="{36613692-4263-0F6A-D8A4-69E0CEE559A0}"/>
          </ac:picMkLst>
        </pc:picChg>
        <pc:picChg chg="add del">
          <ac:chgData name="Karel Svoboda" userId="S::svobo220@student.vspj.cz::c44c453b-0eb1-4385-8949-ec8be4bd9852" providerId="AD" clId="Web-{C2CF5F0A-EA57-4225-88A7-B9D1FF339EE4}" dt="2022-11-11T08:50:05.206" v="68"/>
          <ac:picMkLst>
            <pc:docMk/>
            <pc:sldMk cId="395009061" sldId="273"/>
            <ac:picMk id="15" creationId="{7B8AE548-0BFA-4792-9962-3375923C7635}"/>
          </ac:picMkLst>
        </pc:picChg>
        <pc:picChg chg="add del">
          <ac:chgData name="Karel Svoboda" userId="S::svobo220@student.vspj.cz::c44c453b-0eb1-4385-8949-ec8be4bd9852" providerId="AD" clId="Web-{C2CF5F0A-EA57-4225-88A7-B9D1FF339EE4}" dt="2022-11-11T08:50:05.206" v="68"/>
          <ac:picMkLst>
            <pc:docMk/>
            <pc:sldMk cId="395009061" sldId="273"/>
            <ac:picMk id="27" creationId="{87612EF9-94E7-42BA-B4A9-4B38643FBAF7}"/>
          </ac:picMkLst>
        </pc:picChg>
        <pc:cxnChg chg="add del">
          <ac:chgData name="Karel Svoboda" userId="S::svobo220@student.vspj.cz::c44c453b-0eb1-4385-8949-ec8be4bd9852" providerId="AD" clId="Web-{C2CF5F0A-EA57-4225-88A7-B9D1FF339EE4}" dt="2022-11-11T08:50:05.206" v="68"/>
          <ac:cxnSpMkLst>
            <pc:docMk/>
            <pc:sldMk cId="395009061" sldId="273"/>
            <ac:cxnSpMk id="17" creationId="{67639EF4-FA83-4D85-90FE-B831AF283896}"/>
          </ac:cxnSpMkLst>
        </pc:cxnChg>
        <pc:cxnChg chg="add del">
          <ac:chgData name="Karel Svoboda" userId="S::svobo220@student.vspj.cz::c44c453b-0eb1-4385-8949-ec8be4bd9852" providerId="AD" clId="Web-{C2CF5F0A-EA57-4225-88A7-B9D1FF339EE4}" dt="2022-11-11T08:50:05.206" v="68"/>
          <ac:cxnSpMkLst>
            <pc:docMk/>
            <pc:sldMk cId="395009061" sldId="273"/>
            <ac:cxnSpMk id="19" creationId="{CC87E76A-8F50-413D-9BFC-C5A1525BD9BC}"/>
          </ac:cxnSpMkLst>
        </pc:cxnChg>
        <pc:cxnChg chg="add del">
          <ac:chgData name="Karel Svoboda" userId="S::svobo220@student.vspj.cz::c44c453b-0eb1-4385-8949-ec8be4bd9852" providerId="AD" clId="Web-{C2CF5F0A-EA57-4225-88A7-B9D1FF339EE4}" dt="2022-11-11T08:50:05.206" v="68"/>
          <ac:cxnSpMkLst>
            <pc:docMk/>
            <pc:sldMk cId="395009061" sldId="273"/>
            <ac:cxnSpMk id="25" creationId="{6B9EA5DA-6DFD-447D-B8F9-CB95CA114076}"/>
          </ac:cxnSpMkLst>
        </pc:cxnChg>
        <pc:cxnChg chg="add del">
          <ac:chgData name="Karel Svoboda" userId="S::svobo220@student.vspj.cz::c44c453b-0eb1-4385-8949-ec8be4bd9852" providerId="AD" clId="Web-{C2CF5F0A-EA57-4225-88A7-B9D1FF339EE4}" dt="2022-11-11T08:50:05.206" v="68"/>
          <ac:cxnSpMkLst>
            <pc:docMk/>
            <pc:sldMk cId="395009061" sldId="273"/>
            <ac:cxnSpMk id="29" creationId="{9E597F0B-0A17-4BF2-A904-9D99811F3E2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A46EDB-A835-49AD-F9A3-5213FF8E3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Řízení sw projektů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2443DDE-14DA-26F5-1E62-7FB6EC5B8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Tým ZZ TOP							</a:t>
            </a:r>
            <a:fld id="{75057F79-18C2-4B67-951C-E22CA6D28801}" type="datetime1">
              <a:rPr lang="cs-CZ" smtClean="0"/>
              <a:t>11.11.2022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395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DA72FE-F34E-C1AF-7790-A09C46F3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Stav projektu</a:t>
            </a:r>
            <a:br>
              <a:rPr lang="cs-CZ"/>
            </a:br>
            <a:r>
              <a:rPr lang="cs-CZ"/>
              <a:t>webové rozhraní</a:t>
            </a:r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9EC6DEEA-01E2-473F-5E1A-F94614A85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689" y="1988995"/>
            <a:ext cx="5225370" cy="2942612"/>
          </a:xfrm>
        </p:spPr>
      </p:pic>
      <p:pic>
        <p:nvPicPr>
          <p:cNvPr id="8" name="Obrázek 9">
            <a:extLst>
              <a:ext uri="{FF2B5EF4-FFF2-40B4-BE49-F238E27FC236}">
                <a16:creationId xmlns:a16="http://schemas.microsoft.com/office/drawing/2014/main" id="{13554E89-4D82-0936-076D-154AD3283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348" y="1989054"/>
            <a:ext cx="5162883" cy="2946734"/>
          </a:xfrm>
          <a:prstGeom prst="rect">
            <a:avLst/>
          </a:prstGeom>
        </p:spPr>
      </p:pic>
      <p:pic>
        <p:nvPicPr>
          <p:cNvPr id="6" name="Obrázek 7">
            <a:extLst>
              <a:ext uri="{FF2B5EF4-FFF2-40B4-BE49-F238E27FC236}">
                <a16:creationId xmlns:a16="http://schemas.microsoft.com/office/drawing/2014/main" id="{F6D4D4D2-B02D-D744-1D30-0C859FFA9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136" y="2243056"/>
            <a:ext cx="5162884" cy="29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65839F-9545-B2C6-5DCC-9F153FA5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TÝMOVÉ NÁSTROJE</a:t>
            </a:r>
            <a:br>
              <a:rPr lang="cs-CZ"/>
            </a:br>
            <a:r>
              <a:rPr lang="cs-CZ"/>
              <a:t>SCRUMDESK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D810603-CAD7-55D8-701E-925FABB77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D7810C3-D979-2345-9CE6-29C6EE9E7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/>
              <a:t>Přehlednost aplikace</a:t>
            </a:r>
          </a:p>
          <a:p>
            <a:r>
              <a:rPr lang="cs-CZ"/>
              <a:t>Ikony uživatelů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91E1DA-E18D-DF1C-FD4D-7632AF5F6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A24F15F-20BA-DBE7-AF36-AEEF301AAA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/>
              <a:t>Pomalé načítání</a:t>
            </a:r>
          </a:p>
          <a:p>
            <a:r>
              <a:rPr lang="cs-CZ"/>
              <a:t>Výpadky aplikace</a:t>
            </a:r>
          </a:p>
        </p:txBody>
      </p:sp>
      <p:sp>
        <p:nvSpPr>
          <p:cNvPr id="7" name="Znak plus 6">
            <a:extLst>
              <a:ext uri="{FF2B5EF4-FFF2-40B4-BE49-F238E27FC236}">
                <a16:creationId xmlns:a16="http://schemas.microsoft.com/office/drawing/2014/main" id="{A32ED476-C684-2903-A0FE-161B1494AC95}"/>
              </a:ext>
            </a:extLst>
          </p:cNvPr>
          <p:cNvSpPr/>
          <p:nvPr/>
        </p:nvSpPr>
        <p:spPr>
          <a:xfrm>
            <a:off x="3364637" y="2023003"/>
            <a:ext cx="807868" cy="798488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Znak minus 7">
            <a:extLst>
              <a:ext uri="{FF2B5EF4-FFF2-40B4-BE49-F238E27FC236}">
                <a16:creationId xmlns:a16="http://schemas.microsoft.com/office/drawing/2014/main" id="{7B74C952-5BD9-1D33-B1E4-C6340B1BC6FB}"/>
              </a:ext>
            </a:extLst>
          </p:cNvPr>
          <p:cNvSpPr/>
          <p:nvPr/>
        </p:nvSpPr>
        <p:spPr>
          <a:xfrm>
            <a:off x="8478175" y="2019549"/>
            <a:ext cx="648070" cy="80194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769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65839F-9545-B2C6-5DCC-9F153FA5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TÝMOVÉ NÁSTROJE</a:t>
            </a:r>
            <a:br>
              <a:rPr lang="cs-CZ"/>
            </a:br>
            <a:r>
              <a:rPr lang="cs-CZ" err="1"/>
              <a:t>github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D810603-CAD7-55D8-701E-925FABB77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D7810C3-D979-2345-9CE6-29C6EE9E7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/>
              <a:t>Verzování</a:t>
            </a:r>
          </a:p>
          <a:p>
            <a:r>
              <a:rPr lang="cs-CZ"/>
              <a:t>Dostupnost starých verzí</a:t>
            </a:r>
          </a:p>
          <a:p>
            <a:r>
              <a:rPr lang="cs-CZ"/>
              <a:t>Potvrzování změn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91E1DA-E18D-DF1C-FD4D-7632AF5F6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A24F15F-20BA-DBE7-AF36-AEEF301AAA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/>
              <a:t>Horší orientace pro začátečníky</a:t>
            </a:r>
          </a:p>
        </p:txBody>
      </p:sp>
      <p:sp>
        <p:nvSpPr>
          <p:cNvPr id="7" name="Znak plus 6">
            <a:extLst>
              <a:ext uri="{FF2B5EF4-FFF2-40B4-BE49-F238E27FC236}">
                <a16:creationId xmlns:a16="http://schemas.microsoft.com/office/drawing/2014/main" id="{A32ED476-C684-2903-A0FE-161B1494AC95}"/>
              </a:ext>
            </a:extLst>
          </p:cNvPr>
          <p:cNvSpPr/>
          <p:nvPr/>
        </p:nvSpPr>
        <p:spPr>
          <a:xfrm>
            <a:off x="3364637" y="2023003"/>
            <a:ext cx="807868" cy="798488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Znak minus 7">
            <a:extLst>
              <a:ext uri="{FF2B5EF4-FFF2-40B4-BE49-F238E27FC236}">
                <a16:creationId xmlns:a16="http://schemas.microsoft.com/office/drawing/2014/main" id="{7B74C952-5BD9-1D33-B1E4-C6340B1BC6FB}"/>
              </a:ext>
            </a:extLst>
          </p:cNvPr>
          <p:cNvSpPr/>
          <p:nvPr/>
        </p:nvSpPr>
        <p:spPr>
          <a:xfrm>
            <a:off x="8478175" y="2019549"/>
            <a:ext cx="648070" cy="80194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084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65839F-9545-B2C6-5DCC-9F153FA5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TÝMOVÉ NÁSTROJE</a:t>
            </a:r>
            <a:br>
              <a:rPr lang="cs-CZ"/>
            </a:br>
            <a:r>
              <a:rPr lang="cs-CZ"/>
              <a:t>MS Teams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D810603-CAD7-55D8-701E-925FABB77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D7810C3-D979-2345-9CE6-29C6EE9E7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/>
              <a:t>Mobilní platforma</a:t>
            </a:r>
          </a:p>
          <a:p>
            <a:r>
              <a:rPr lang="cs-CZ"/>
              <a:t>Komunikace, soubory</a:t>
            </a:r>
          </a:p>
          <a:p>
            <a:r>
              <a:rPr lang="cs-CZ"/>
              <a:t>Propojení s GitHub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91E1DA-E18D-DF1C-FD4D-7632AF5F6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A24F15F-20BA-DBE7-AF36-AEEF301AAA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err="1"/>
              <a:t>Tasks</a:t>
            </a:r>
            <a:r>
              <a:rPr lang="cs-CZ"/>
              <a:t>, To do - nedostupné</a:t>
            </a:r>
          </a:p>
        </p:txBody>
      </p:sp>
      <p:sp>
        <p:nvSpPr>
          <p:cNvPr id="7" name="Znak plus 6">
            <a:extLst>
              <a:ext uri="{FF2B5EF4-FFF2-40B4-BE49-F238E27FC236}">
                <a16:creationId xmlns:a16="http://schemas.microsoft.com/office/drawing/2014/main" id="{A32ED476-C684-2903-A0FE-161B1494AC95}"/>
              </a:ext>
            </a:extLst>
          </p:cNvPr>
          <p:cNvSpPr/>
          <p:nvPr/>
        </p:nvSpPr>
        <p:spPr>
          <a:xfrm>
            <a:off x="3364637" y="2023003"/>
            <a:ext cx="807868" cy="798488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Znak minus 7">
            <a:extLst>
              <a:ext uri="{FF2B5EF4-FFF2-40B4-BE49-F238E27FC236}">
                <a16:creationId xmlns:a16="http://schemas.microsoft.com/office/drawing/2014/main" id="{7B74C952-5BD9-1D33-B1E4-C6340B1BC6FB}"/>
              </a:ext>
            </a:extLst>
          </p:cNvPr>
          <p:cNvSpPr/>
          <p:nvPr/>
        </p:nvSpPr>
        <p:spPr>
          <a:xfrm>
            <a:off x="8478175" y="2019549"/>
            <a:ext cx="648070" cy="80194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867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D2021D-1419-9F5B-18DD-7B1E23D7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Týmová spolupráce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035C37-799A-7570-C977-B1905915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Rychlá, efektivní komunikace</a:t>
            </a:r>
          </a:p>
          <a:p>
            <a:endParaRPr lang="cs-CZ"/>
          </a:p>
          <a:p>
            <a:r>
              <a:rPr lang="cs-CZ"/>
              <a:t>Využití týmu a zkušeností z předešlých předmětů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543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251D09-3020-869C-7747-CF3165DF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Plusy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657584-E7A4-0C34-3BE6-F794C7B1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Komunikace s vyučujícím (PO, investor)</a:t>
            </a:r>
          </a:p>
          <a:p>
            <a:endParaRPr lang="cs-CZ"/>
          </a:p>
          <a:p>
            <a:r>
              <a:rPr lang="cs-CZ"/>
              <a:t>Komunikace v týmu</a:t>
            </a:r>
          </a:p>
        </p:txBody>
      </p:sp>
    </p:spTree>
    <p:extLst>
      <p:ext uri="{BB962C8B-B14F-4D97-AF65-F5344CB8AC3E}">
        <p14:creationId xmlns:p14="http://schemas.microsoft.com/office/powerpoint/2010/main" val="253604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F8A291-9670-B692-3DCF-4B1464B5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Prostor ke zlepšení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BB4533-993C-3BD5-2622-89A46D1A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Získat nové členy</a:t>
            </a:r>
          </a:p>
          <a:p>
            <a:endParaRPr lang="cs-CZ"/>
          </a:p>
          <a:p>
            <a:r>
              <a:rPr lang="cs-CZ"/>
              <a:t>Málo času na projekt</a:t>
            </a:r>
          </a:p>
        </p:txBody>
      </p:sp>
    </p:spTree>
    <p:extLst>
      <p:ext uri="{BB962C8B-B14F-4D97-AF65-F5344CB8AC3E}">
        <p14:creationId xmlns:p14="http://schemas.microsoft.com/office/powerpoint/2010/main" val="209283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098203-832E-EFFC-7090-B25C594A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2904383"/>
            <a:ext cx="9603275" cy="1049235"/>
          </a:xfrm>
        </p:spPr>
        <p:txBody>
          <a:bodyPr/>
          <a:lstStyle/>
          <a:p>
            <a:pPr algn="ctr"/>
            <a:r>
              <a:rPr lang="cs-CZ"/>
              <a:t>děkujeme za pozornost</a:t>
            </a:r>
            <a:br>
              <a:rPr lang="cs-CZ"/>
            </a:br>
            <a:r>
              <a:rPr lang="cs-CZ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400108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2F368D-DFE3-FCE7-D343-3CD9C175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Obsah prezentace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499116-EC1F-F8BB-5548-F103A6CB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Členové týmu</a:t>
            </a:r>
          </a:p>
          <a:p>
            <a:r>
              <a:rPr lang="cs-CZ"/>
              <a:t>Implementační platforma</a:t>
            </a:r>
          </a:p>
          <a:p>
            <a:r>
              <a:rPr lang="cs-CZ"/>
              <a:t>Stav projektu</a:t>
            </a:r>
          </a:p>
          <a:p>
            <a:r>
              <a:rPr lang="cs-CZ"/>
              <a:t>Týmové nástroje</a:t>
            </a:r>
          </a:p>
          <a:p>
            <a:r>
              <a:rPr lang="cs-CZ"/>
              <a:t>Týmová spolupráce</a:t>
            </a:r>
          </a:p>
          <a:p>
            <a:r>
              <a:rPr lang="cs-CZ"/>
              <a:t>Plusy projektu</a:t>
            </a:r>
          </a:p>
          <a:p>
            <a:r>
              <a:rPr lang="cs-CZ"/>
              <a:t>Prostor ke zlepšení</a:t>
            </a:r>
          </a:p>
        </p:txBody>
      </p:sp>
    </p:spTree>
    <p:extLst>
      <p:ext uri="{BB962C8B-B14F-4D97-AF65-F5344CB8AC3E}">
        <p14:creationId xmlns:p14="http://schemas.microsoft.com/office/powerpoint/2010/main" val="289625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4D6176-AA51-FBFE-4AA3-5956437A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Členové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A9AEB7-F706-AED3-8EC6-0F74AF98C0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Aktuální složení</a:t>
            </a:r>
          </a:p>
          <a:p>
            <a:pPr lvl="1"/>
            <a:r>
              <a:rPr lang="cs-CZ"/>
              <a:t>Michal Zoubek (SM)</a:t>
            </a:r>
          </a:p>
          <a:p>
            <a:pPr lvl="1"/>
            <a:r>
              <a:rPr lang="cs-CZ"/>
              <a:t>Martin Mlčák (TM)</a:t>
            </a:r>
          </a:p>
          <a:p>
            <a:pPr lvl="1"/>
            <a:r>
              <a:rPr lang="cs-CZ"/>
              <a:t>Karel Svoboda (PO)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FAD40B8-09A5-5A90-3396-E6481C30B6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/>
              <a:t>Bývalí členové</a:t>
            </a:r>
          </a:p>
          <a:p>
            <a:pPr lvl="1"/>
            <a:r>
              <a:rPr lang="cs-CZ"/>
              <a:t>Vít Zoubek</a:t>
            </a:r>
          </a:p>
          <a:p>
            <a:pPr lvl="1"/>
            <a:r>
              <a:rPr lang="cs-CZ"/>
              <a:t>Barbara Maria Ráčková</a:t>
            </a:r>
          </a:p>
          <a:p>
            <a:pPr lvl="1"/>
            <a:r>
              <a:rPr lang="cs-CZ"/>
              <a:t>Tomáš Ráček</a:t>
            </a: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1F974C79-BEB1-8DFF-52FD-E21AE70C1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38" y="3940744"/>
            <a:ext cx="2384060" cy="1251457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FA2385F5-AC1C-EC5E-E62E-B5BAC98A4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399" y="3735175"/>
            <a:ext cx="1773058" cy="166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5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F2E0EE-D58D-26E5-6CD8-5AECBF7B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Implementační 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A3D9DE-FD71-D0BB-FCE6-7DCD3622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Webová aplikace</a:t>
            </a:r>
          </a:p>
          <a:p>
            <a:r>
              <a:rPr lang="cs-CZ"/>
              <a:t>Zkušenosti a podklady z předešlých předmětů</a:t>
            </a:r>
          </a:p>
          <a:p>
            <a:pPr lvl="1"/>
            <a:r>
              <a:rPr lang="cs-CZ" err="1">
                <a:ea typeface="+mn-lt"/>
                <a:cs typeface="+mn-lt"/>
              </a:rPr>
              <a:t>Bootstrap</a:t>
            </a:r>
          </a:p>
          <a:p>
            <a:pPr lvl="1"/>
            <a:r>
              <a:rPr lang="cs-CZ"/>
              <a:t>PHP</a:t>
            </a:r>
          </a:p>
          <a:p>
            <a:pPr lvl="1"/>
            <a:r>
              <a:rPr lang="cs-CZ" err="1"/>
              <a:t>MySQL</a:t>
            </a:r>
            <a:endParaRPr lang="cs-CZ"/>
          </a:p>
          <a:p>
            <a:pPr lvl="1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656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16F684-4E61-3838-C1CF-B0FDB3C5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Stav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3593A3-FBC7-04F3-D508-768C15A51B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Hotovo</a:t>
            </a:r>
          </a:p>
          <a:p>
            <a:pPr lvl="1"/>
            <a:r>
              <a:rPr lang="cs-CZ"/>
              <a:t>Vybrané webové stránky pro role</a:t>
            </a:r>
          </a:p>
          <a:p>
            <a:pPr lvl="1"/>
            <a:r>
              <a:rPr lang="cs-CZ"/>
              <a:t>Model DB</a:t>
            </a:r>
          </a:p>
          <a:p>
            <a:pPr lvl="1"/>
            <a:r>
              <a:rPr lang="cs-CZ"/>
              <a:t>Vytvořená DB v </a:t>
            </a:r>
            <a:r>
              <a:rPr lang="cs-CZ" err="1"/>
              <a:t>phpMyAdmin</a:t>
            </a:r>
            <a:endParaRPr lang="cs-CZ"/>
          </a:p>
          <a:p>
            <a:pPr lvl="1"/>
            <a:r>
              <a:rPr lang="cs-CZ"/>
              <a:t>Částečně vytvořená projektová dokumentace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7DC4B32-D88D-B831-FF0E-ADE41A11EE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/>
              <a:t>Na čem pracujeme</a:t>
            </a:r>
          </a:p>
          <a:p>
            <a:pPr lvl="1"/>
            <a:r>
              <a:rPr lang="cs-CZ"/>
              <a:t>Webové stránky pro role</a:t>
            </a:r>
          </a:p>
          <a:p>
            <a:pPr lvl="1"/>
            <a:r>
              <a:rPr lang="cs-CZ"/>
              <a:t>Naplnění DB</a:t>
            </a:r>
          </a:p>
          <a:p>
            <a:pPr lvl="1"/>
            <a:r>
              <a:rPr lang="cs-CZ"/>
              <a:t>US</a:t>
            </a:r>
          </a:p>
        </p:txBody>
      </p:sp>
    </p:spTree>
    <p:extLst>
      <p:ext uri="{BB962C8B-B14F-4D97-AF65-F5344CB8AC3E}">
        <p14:creationId xmlns:p14="http://schemas.microsoft.com/office/powerpoint/2010/main" val="6437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9FF1F2-3F97-7723-C8E9-A147B9DD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Stav projektu</a:t>
            </a:r>
            <a:br>
              <a:rPr lang="cs-CZ"/>
            </a:br>
            <a:r>
              <a:rPr lang="cs-CZ"/>
              <a:t>Konceptuální a ER model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53B42720-2480-041E-AF67-45133B9DC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064" y="1902843"/>
            <a:ext cx="5443924" cy="4099724"/>
          </a:xfr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DDD23B43-3209-530A-B7AF-32ECA1CD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99" y="1897500"/>
            <a:ext cx="4704644" cy="40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7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F4EF9-3CA7-5035-E300-E8D25D77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Stav projektu</a:t>
            </a:r>
            <a:br>
              <a:rPr lang="cs-CZ"/>
            </a:br>
            <a:r>
              <a:rPr lang="cs-CZ"/>
              <a:t>Databáze</a:t>
            </a:r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616E07BF-C086-435D-F4D6-6D6DF6E3C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60" y="1966520"/>
            <a:ext cx="6480016" cy="1761631"/>
          </a:xfrm>
        </p:spPr>
      </p:pic>
      <p:pic>
        <p:nvPicPr>
          <p:cNvPr id="6" name="Obrázek 6" descr="Obsah obrázku stůl&#10;&#10;Popis se vygeneroval automaticky.">
            <a:extLst>
              <a:ext uri="{FF2B5EF4-FFF2-40B4-BE49-F238E27FC236}">
                <a16:creationId xmlns:a16="http://schemas.microsoft.com/office/drawing/2014/main" id="{1BF454EA-7BA7-5FCB-590A-9C6BC06D6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535" y="4025965"/>
            <a:ext cx="7579376" cy="16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7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1DA72FE-F34E-C1AF-7790-A09C46F3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cs-CZ" sz="4400"/>
              <a:t>Stav projektu</a:t>
            </a:r>
            <a:br>
              <a:rPr lang="cs-CZ" sz="4400"/>
            </a:br>
            <a:r>
              <a:rPr lang="cs-CZ" sz="4400"/>
              <a:t>webové rozhraní</a:t>
            </a:r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2E47E02C-226F-9C2C-A8AC-06871558F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029" y="1201392"/>
            <a:ext cx="4960442" cy="386914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60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DA72FE-F34E-C1AF-7790-A09C46F3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Stav projektu</a:t>
            </a:r>
            <a:br>
              <a:rPr lang="cs-CZ"/>
            </a:br>
            <a:r>
              <a:rPr lang="cs-CZ"/>
              <a:t>webové rozhraní</a:t>
            </a:r>
          </a:p>
        </p:txBody>
      </p:sp>
      <p:pic>
        <p:nvPicPr>
          <p:cNvPr id="7" name="Obrázek 7">
            <a:extLst>
              <a:ext uri="{FF2B5EF4-FFF2-40B4-BE49-F238E27FC236}">
                <a16:creationId xmlns:a16="http://schemas.microsoft.com/office/drawing/2014/main" id="{9530A0B9-8FB4-09B3-77DA-6D06A48C5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478" y="2082573"/>
            <a:ext cx="5639791" cy="3143140"/>
          </a:xfrm>
        </p:spPr>
      </p:pic>
      <p:pic>
        <p:nvPicPr>
          <p:cNvPr id="9" name="Obrázek 4">
            <a:extLst>
              <a:ext uri="{FF2B5EF4-FFF2-40B4-BE49-F238E27FC236}">
                <a16:creationId xmlns:a16="http://schemas.microsoft.com/office/drawing/2014/main" id="{36613692-4263-0F6A-D8A4-69E0CEE55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66" y="2082573"/>
            <a:ext cx="5212002" cy="314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3262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a14aa1-0894-4409-a040-86e619425f0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B71971B47CD0439EBDA2CFA6075C38" ma:contentTypeVersion="7" ma:contentTypeDescription="Vytvoří nový dokument" ma:contentTypeScope="" ma:versionID="8c2c89790ca89ff5eb5863873791d019">
  <xsd:schema xmlns:xsd="http://www.w3.org/2001/XMLSchema" xmlns:xs="http://www.w3.org/2001/XMLSchema" xmlns:p="http://schemas.microsoft.com/office/2006/metadata/properties" xmlns:ns2="44a14aa1-0894-4409-a040-86e619425f06" targetNamespace="http://schemas.microsoft.com/office/2006/metadata/properties" ma:root="true" ma:fieldsID="55d8120ee6a5fcc57d1bbf48c150d767" ns2:_="">
    <xsd:import namespace="44a14aa1-0894-4409-a040-86e619425f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14aa1-0894-4409-a040-86e619425f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Značky obrázků" ma:readOnly="false" ma:fieldId="{5cf76f15-5ced-4ddc-b409-7134ff3c332f}" ma:taxonomyMulti="true" ma:sspId="cb784d73-6f6f-43ea-b94e-4dafa8f9a7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F8E7FD-0301-4D33-9914-A99193B4B338}">
  <ds:schemaRefs>
    <ds:schemaRef ds:uri="44a14aa1-0894-4409-a040-86e619425f0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1F37AA-452D-4BFD-8083-E5166436D136}">
  <ds:schemaRefs>
    <ds:schemaRef ds:uri="44a14aa1-0894-4409-a040-86e619425f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611899F-74D4-47CE-94D3-5A0594E140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Galerie</vt:lpstr>
      <vt:lpstr>Řízení sw projektů</vt:lpstr>
      <vt:lpstr>Obsah prezentace</vt:lpstr>
      <vt:lpstr>Členové týmu</vt:lpstr>
      <vt:lpstr>Implementační platforma</vt:lpstr>
      <vt:lpstr>Stav projektu</vt:lpstr>
      <vt:lpstr>Stav projektu Konceptuální a ER model</vt:lpstr>
      <vt:lpstr>Stav projektu Databáze</vt:lpstr>
      <vt:lpstr>Stav projektu webové rozhraní</vt:lpstr>
      <vt:lpstr>Stav projektu webové rozhraní</vt:lpstr>
      <vt:lpstr>Stav projektu webové rozhraní</vt:lpstr>
      <vt:lpstr>TÝMOVÉ NÁSTROJE SCRUMDESK</vt:lpstr>
      <vt:lpstr>TÝMOVÉ NÁSTROJE github</vt:lpstr>
      <vt:lpstr>TÝMOVÉ NÁSTROJE MS Teams</vt:lpstr>
      <vt:lpstr>Týmová spolupráce</vt:lpstr>
      <vt:lpstr>Plusy projektu</vt:lpstr>
      <vt:lpstr>Prostor ke zlepšení</vt:lpstr>
      <vt:lpstr>děkujeme za pozornost dotazy?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Řízení sw projektů</dc:title>
  <dc:creator>Karel</dc:creator>
  <cp:revision>1</cp:revision>
  <dcterms:created xsi:type="dcterms:W3CDTF">2022-11-09T23:06:29Z</dcterms:created>
  <dcterms:modified xsi:type="dcterms:W3CDTF">2022-11-12T01:15:59Z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0x010100ACB71971B47CD0439EBDA2CFA6075C38</vt:lpwstr>
  </property>
  <property fmtid="{D5CDD505-2E9C-101B-9397-08002B2CF9AE}" pid="3" name="MediaServiceImageTags">
    <vt:lpwstr/>
  </property>
</Properties>
</file>