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8D54-6B0C-4C07-880E-9B413FFBD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57C36-97AC-4CD8-B434-51282A2E1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1CCB7-7BAD-4D62-AAF0-C715FCA45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E958-8DE9-4303-A85F-82DCFB87230A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9CC00-5FEF-4D88-A4AD-AC50A711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21F05-6F33-49D4-A9CF-0496A552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AF4B-34B2-4755-BA12-C062A92AB4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07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FC4C7-E7C6-4EC7-8CC8-5D51B0E8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6C1D8-9458-437A-87A8-35E8ED4E4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D9B7B-B61D-45D4-9E4E-3A17ABFC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E958-8DE9-4303-A85F-82DCFB87230A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7672D-1A26-48D7-8E66-4D5679198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8C916-DF20-40F1-B791-4BDA748D4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AF4B-34B2-4755-BA12-C062A92AB4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03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AD326-64E8-44A5-97B9-5EC06ECFC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5F485-D937-46BF-8A8F-9262A4DBF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97334-8BAB-40A1-807A-9BDFAF468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E958-8DE9-4303-A85F-82DCFB87230A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858F9-1192-4351-878A-67682F86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FEBCB-AAC0-4F12-BF54-711B4D97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AF4B-34B2-4755-BA12-C062A92AB4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67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58FB-9AC3-46FE-98AD-94622D520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F384A-C6B8-464B-90E0-F69413EEB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2F819-A0D8-4C5F-B74C-474D193BE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E958-8DE9-4303-A85F-82DCFB87230A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8B48F-7582-4943-9A42-0CB9CDFD1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C1069-6E58-4D39-BD85-23F54FC0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AF4B-34B2-4755-BA12-C062A92AB4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54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1B4A-E42B-4349-B795-F9B8507DD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30DAF-EA4F-4880-8FCE-462B606D1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16DA2-CDDF-454B-ADAD-F4334EE8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E958-8DE9-4303-A85F-82DCFB87230A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DAD50-8530-4552-A480-04EB4538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07C86-99A9-48A8-83D8-7B7C6AC1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AF4B-34B2-4755-BA12-C062A92AB4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95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E0B8-7C1B-40D6-B547-918F0EF9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57226-278E-4449-93F1-C0F5BEACA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766ED-A087-416C-BD95-C765FEF69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2A36A-D3A9-423E-A311-9B10C384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E958-8DE9-4303-A85F-82DCFB87230A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EB6BB-A9FD-4FE4-BBBE-42C01903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D6706-7F3D-4260-A27C-7A05D227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AF4B-34B2-4755-BA12-C062A92AB4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13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7F0F-0528-46C6-90B3-ABD974B06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5C287-8941-44A7-9E03-674ED8D16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264F0-9FDA-4CE2-A90D-9CDE6F5FE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E6AAD-4B87-4582-B42C-2AB6B2A50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4AA1E-15D4-4297-ABB3-EC4FFA356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4E1976-8CA1-4B19-8C2C-A4D0F0BC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E958-8DE9-4303-A85F-82DCFB87230A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AADA3-F94A-40AC-A7F6-77295088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71D51-8F62-498A-BA29-AA5B90E14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AF4B-34B2-4755-BA12-C062A92AB4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82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F433-5CA2-43E3-AB66-711E929F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D2BBE-BD5D-4C30-B355-BD61F878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E958-8DE9-4303-A85F-82DCFB87230A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763A2-BF12-4371-930C-02156669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E5D5B-0F3A-4C81-8D22-A86C4F95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AF4B-34B2-4755-BA12-C062A92AB4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42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9BD1E-352E-4071-A437-FDFB76BA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E958-8DE9-4303-A85F-82DCFB87230A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9864A-405A-49FF-A244-A8B34788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FFEC7-B4F1-4F46-B9CD-7B7BF18CD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AF4B-34B2-4755-BA12-C062A92AB4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5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E9E0-C955-423B-895F-3EF831219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F7E53-1CE4-4805-AC47-448C100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A8370-2070-4E80-B55F-FCB08C322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31C19-A916-44E0-A9E4-4D59969E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E958-8DE9-4303-A85F-82DCFB87230A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682F1-5822-420E-BF14-F2608D43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C818B-0749-4504-A0F2-5897DE81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AF4B-34B2-4755-BA12-C062A92AB4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88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BE8E-39E0-4319-8190-290591413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5B888-6C75-45B3-8778-707E8AA8E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02445-838F-4041-8273-A2841DD0C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27372-D262-4DD6-9AE7-A3062FA2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E958-8DE9-4303-A85F-82DCFB87230A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C44B5-5EBB-40B9-9481-D5A86809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31906-65F4-44F7-8066-874BE6999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AF4B-34B2-4755-BA12-C062A92AB4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99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DC0D1D-47E3-4DA9-BFFC-AF900E2A6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49773-A06F-49F5-A367-7FF762BB3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C846C-FCD1-409F-9ED0-72C933FAE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3E958-8DE9-4303-A85F-82DCFB87230A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B5B80-6FC1-40CA-98DB-94E944ECB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207AA-0D1A-4A99-B9C4-915A9394E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CAF4B-34B2-4755-BA12-C062A92AB4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2234E-9837-41FA-AD7F-D7C3A5ED7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42877-CFEC-400D-B0D9-9005E4666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teste GIT </a:t>
            </a:r>
          </a:p>
        </p:txBody>
      </p:sp>
    </p:spTree>
    <p:extLst>
      <p:ext uri="{BB962C8B-B14F-4D97-AF65-F5344CB8AC3E}">
        <p14:creationId xmlns:p14="http://schemas.microsoft.com/office/powerpoint/2010/main" val="1667918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Laboratório FIAP</dc:creator>
  <cp:lastModifiedBy>Laboratório FIAP</cp:lastModifiedBy>
  <cp:revision>1</cp:revision>
  <dcterms:created xsi:type="dcterms:W3CDTF">2025-04-10T14:48:03Z</dcterms:created>
  <dcterms:modified xsi:type="dcterms:W3CDTF">2025-04-10T14:48:45Z</dcterms:modified>
</cp:coreProperties>
</file>