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1:36.9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71 0 0,'0'-30'1'0,"0"30"3"16,0-22 1-16,0 22-4 15,0-21-5 17,0 22-3-32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7:53.7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5A2D014-2F86-42B2-88FB-384C0F845EE2}" emma:medium="tactile" emma:mode="ink">
          <msink:context xmlns:msink="http://schemas.microsoft.com/ink/2010/main" type="inkDrawing" rotatedBoundingBox="24928,4742 25018,4392 25288,4461 25198,4811" semanticType="callout" shapeName="Other">
            <msink:sourceLink direction="to" ref="{72C2FAD4-62F0-4F0B-A6F0-51EE29CDC231}"/>
            <msink:sourceLink direction="to" ref="{56237F8C-C860-49EF-8454-26D4823C8CDB}"/>
          </msink:context>
        </emma:interpretation>
      </emma:emma>
    </inkml:annotationXML>
    <inkml:trace contextRef="#ctx0" brushRef="#br0">0 240 0 0,'2'23'1'15,"-2"-3"1"-15,0-6 0 16,0 2 0-16,0 1 4 16,0-13-2-16,0-4-2 15,0 0 3-15,0 0-4 16,0-19 0-1,0 19 0-15,0-35-2 16,7-12 1 0,-1 11 1-16,5-3 4 15,0 5 1 1,3 3-1-16,-2 3-4 16,5 3 1-16,-3 7-2 15,1 18 1-15,2-22 0 16,-2 22-1-16,4 1 0 15,-4 12 1 1,2-1-1-16,-3 16-1 16,-2 3 4-16,-3 5-4 15,-3 1 2-15,-1 2-1 16,0-2 0-16,-4 0 0 16,1-2-17-1,2-1-4-15,-4-11 9 16,0 1 11-16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28:23.2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5389DB-4FED-458B-B63D-176488F8CA25}" emma:medium="tactile" emma:mode="ink">
          <msink:context xmlns:msink="http://schemas.microsoft.com/ink/2010/main" type="writingRegion" rotatedBoundingBox="1589,11267 2758,11427 2676,12025 1507,11866"/>
        </emma:interpretation>
      </emma:emma>
    </inkml:annotationXML>
    <inkml:traceGroup>
      <inkml:annotationXML>
        <emma:emma xmlns:emma="http://www.w3.org/2003/04/emma" version="1.0">
          <emma:interpretation id="{A43DC1C2-DD63-426E-A9A8-54780EF8A4C4}" emma:medium="tactile" emma:mode="ink">
            <msink:context xmlns:msink="http://schemas.microsoft.com/ink/2010/main" type="paragraph" rotatedBoundingBox="1589,11267 2758,11427 2676,12025 1507,118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0D312A-B2F9-4C8F-877C-796B1D1B8D10}" emma:medium="tactile" emma:mode="ink">
              <msink:context xmlns:msink="http://schemas.microsoft.com/ink/2010/main" type="line" rotatedBoundingBox="1589,11267 2758,11427 2676,12025 1507,11866"/>
            </emma:interpretation>
          </emma:emma>
        </inkml:annotationXML>
        <inkml:traceGroup>
          <inkml:annotationXML>
            <emma:emma xmlns:emma="http://www.w3.org/2003/04/emma" version="1.0">
              <emma:interpretation id="{55B7355B-D99A-4A1F-9BC1-0FE20060A8F6}" emma:medium="tactile" emma:mode="ink">
                <msink:context xmlns:msink="http://schemas.microsoft.com/ink/2010/main" type="inkWord" rotatedBoundingBox="1589,11267 2758,11427 2676,12025 1507,11866"/>
              </emma:interpretation>
              <emma:one-of disjunction-type="recognition" id="oneOf0">
                <emma:interpretation id="interp0" emma:lang="" emma:confidence="0">
                  <emma:literal>nol</emma:literal>
                </emma:interpretation>
                <emma:interpretation id="interp1" emma:lang="" emma:confidence="0">
                  <emma:literal>nial</emma:literal>
                </emma:interpretation>
                <emma:interpretation id="interp2" emma:lang="" emma:confidence="0">
                  <emma:literal>Axl</emma:literal>
                </emma:interpretation>
                <emma:interpretation id="interp3" emma:lang="" emma:confidence="0">
                  <emma:literal>nel</emma:literal>
                </emma:interpretation>
                <emma:interpretation id="interp4" emma:lang="" emma:confidence="0">
                  <emma:literal>niel</emma:literal>
                </emma:interpretation>
              </emma:one-of>
            </emma:emma>
          </inkml:annotationXML>
          <inkml:trace contextRef="#ctx0" brushRef="#br0">-155 5988 0 0,'0'15'0'16,"0"-5"0"-16,3 0 1 15,0-4-1-15,-1-4-1 16,-2-2 2 15,3-25-2-15,-3 25 2-16,0-32-1 15,0 13 0-15,2-5 0 16,2-2 0 0,-4-2 0-16,6-1 0 15,-4-3 0-15,5 3 0 16,-2 1 0-16,3 0 0 15,4 10 0 1,0 18 1-16,4-28-1 16,1 28 0-16,2 0 1 15,1 0 0-15,0 0 1 16,0 5-2 0,2 9 0-16,1 6 1 15,-6 1 0-15,1 6 0 16,-1 2-2-16,0 3 2 15,-2-2-1-15,-1 4 0 16,-2-4-3-16,-4-2-1 16,-3-5 2-1,-5-6 2-15</inkml:trace>
          <inkml:trace contextRef="#ctx0" brushRef="#br0" timeOffset="1">310 5737 0 0,'5'0'0'0,"-5"0"0"15,3 0 0-15,0 0 0 16,2 0 0-16,1 0 0 15,-3 0 0 1,3-17 0-16,-3 17 0 16,2 0 1-16,-2 0-1 15,3 0 0 1,-5 0 0-16,5 0 1 16,-4 0-1-16,1 0 1 15,2 0-1-15,-2 0 0 16,1 0 0-16,-1 0 0 15,5 0 1-15,0 0 1 16,-1 2-1 0,4 4-1-16,3 3 1 15,-5 1-1-15,5-5 0 16,-3 5 0-16,-1-3 0 16,3 0 0-16,1 2 0 15,-1 1 0 1,-2 0 1-16,1-2-2 15,-1 2-1-15,-2-2-1 16,-1-4 1-16,-5 1 1 16,-3-1 1-1,0-1 0-15</inkml:trace>
          <inkml:trace contextRef="#ctx0" brushRef="#br0" timeOffset="2">408 6218 0 0,'0'1'0'0,"0"-1"1"47,5 0-1-47,7 0 1 15,-2 0-1-15,5 0 1 16,-1 0 0-16,1 0-1 16,7 0 1-16,-6-19 1 15,7 19-1-15,-1 0-1 16,1 0-1 0,-2-21 1-16,1 21 0 15,-1 0 0-15,-1 0 0 16,-1 0 0-16,-1 0 0 15,-4 0 0 1,-2-17-1-16,-1 17-1 16,-3 0 0-16,-1 0 0 15,-5 0 2-15</inkml:trace>
          <inkml:trace contextRef="#ctx0" brushRef="#br0" timeOffset="3">461 6015 0 0,'6'0'0'16,"-3"0"0"0,3 0 0-16,-3 0 0 15,3 0 0-15,2 0 0 16,0-17 1-16,-4 17-1 16,4 0 0-1,-1-18 0-15,1 18 0 16,3-20 1-16,1 20-1 15,-3-22 0-15,1 22 0 16,0-25 0 0,1 25 0-16,0-21 0 15,-2 21 0-15,0-25 0 16,0 25 0-16,-1-22 0 16,0 22 0-1,-1-18 0-15,0 18 0 16,0 0 0-16,-1-18 0 15,1 18 0-15,-4 0 0 16,1 0 0-16,-1 0 0 16,-1-21-1-16,-1 21 0 15,-1 2 1 1</inkml:trace>
          <inkml:trace contextRef="#ctx0" brushRef="#br0" timeOffset="4">947 5702 0 0,'0'-19'1'78,"0"22"1"-62,0 1-2 0,0 5 2-16,0-2-1 15,5 6-1-15,-1 1 1 16,4 5 0 0,-5 1 1-16,3 6-1 15,-3-4-1-15,2 9 0 16,-2-9 0-16,3 13 0 15,-3-1 0 1,2 2 0-16,-2-8 0 16,-2 2 0-16,4-5 0 15,-5-1 0-15,3-5 0 16,-1-4 0-16,1-13 0 16,-3 9-1-1,0-4-8-15,0-3 8 16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46:03.02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232F3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3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99DCB69-6F64-4C60-8640-843EE092DE3D}" emma:medium="tactile" emma:mode="ink">
          <msink:context xmlns:msink="http://schemas.microsoft.com/ink/2010/main" type="writingRegion" rotatedBoundingBox="1468,1465 19200,1803 18925,16220 1193,15882"/>
        </emma:interpretation>
      </emma:emma>
    </inkml:annotationXML>
    <inkml:traceGroup>
      <inkml:annotationXML>
        <emma:emma xmlns:emma="http://www.w3.org/2003/04/emma" version="1.0">
          <emma:interpretation id="{B893AD78-0C52-4DE3-95DC-BC24DDECD9A4}" emma:medium="tactile" emma:mode="ink">
            <msink:context xmlns:msink="http://schemas.microsoft.com/ink/2010/main" type="paragraph" rotatedBoundingBox="1471,1462 8450,2594 8237,3906 1258,27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75D222-8C3B-47F6-8B23-278481D66186}" emma:medium="tactile" emma:mode="ink">
              <msink:context xmlns:msink="http://schemas.microsoft.com/ink/2010/main" type="line" rotatedBoundingBox="1471,1462 8450,2594 8237,3906 1258,2774">
                <msink:destinationLink direction="with" ref="{70B566E6-1050-47B1-AA83-4CC7E82CCF7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69A9EF7-E392-4CBE-B78B-CE2D38C3E4FB}" emma:medium="tactile" emma:mode="ink">
                <msink:context xmlns:msink="http://schemas.microsoft.com/ink/2010/main" type="inkWord" rotatedBoundingBox="1471,1462 3246,1750 3040,3022 1265,2734"/>
              </emma:interpretation>
            </emma:emma>
          </inkml:annotationXML>
          <inkml:trace contextRef="#ctx0" brushRef="#br0">0 18 0 0,'2'0'1'0,"3"0"1"15,-1-18 0 1,2 18 4-16,-4 0-6 16,2 0 0-16,0 0 0 15,-1 4 0-15,-2-1 6 16,2 6 7-1,-3 7-2-15,5 13-10 16,-1 14 5-16,4 7-6 16,-2 11 3-16,2 8 0 15,0 12-3-15,1 7 1 16,-2 6-2 0,1 0-11-16,-3 1-4 15,-1-4 1-15,1-6 14 16,-4-9-9-16,-1-11 10 15</inkml:trace>
          <inkml:trace contextRef="#ctx0" brushRef="#br0" timeOffset="906.0294">74 377 0 0,'0'-21'4'16,"0"21"-3"-1,0 0 1 1,-31-24-1-16,31 5 0 16,0 19-2-1,4-22 2-15,2 22 1 16,4-23-2-16,1 23 0 15,4 0 0 1,7-25 0-16,6 25 0 16,2 0 0-16,4 0 0 15,0 0 0-15,4 0 0 16,2 0 0-16,-3 0 0 16,0 9 0-1,-4 9 0-15,-5 0 0 16,-5 3 0-16,-9 8 0 15,-3-2 0-15,-10 3 0 16,-1 3 0-16,0-4 0 16,0 6 0-1,-38-2 0-15,38 1 0 16,-55-2 0-16,22-1 0 16,1-5 0-16,-2-1 0 15,4-5 0 1,30-4 0-16,-40-3 0 0,40-9 0 15,0 0 0 1,-29-4 0-16,30 0 0 16,10 0 0-1,6 0 0-15,9 0 0 16,2 0 0 0,4 0 0-16,0 0 0 15,6 3 0-15,-1 9 0 16,0 8 0-16,-6 5 8 15,-5 5 2 1,-2 13-6-16,-5 5 12 16,-10 4-12-16,-8-2 0 15,-1 0 7-15,0 0-6 16,0-5-1-16,-44-6 4 16,13 3-8-1,-2-11 1-15,-7-5-1 16,-6-11 1-16,-2-5 2 15,2-4-25-15,3-5-18 16,0-1 23-16,6 0 12 16,3-35-1-16</inkml:trace>
          <inkml:trace contextRef="#ctx0" brushRef="#br0" timeOffset="1531.2862">1010 1017 0 0,'11'0'0'16,"-3"-22"0"-16,1 22 3 16,-8-20 0-16,-1 20 2 15,0-26-5 1,-41 8 0 15,3 18 0-15,38 2 0-1,-46 3 0-15,46 6 0 16,-50 8 0-16,50 7 0 16,-39 7 0-16,39 3 0 15,0 4 0-15,0 0 0 16,0 3 0-1,0-1 0-15,3-9 0 16,15-1 0-16,8-10 3 16,2-6-1-16,2-7 1 15,3-9 1-15,-7 0-5 16,0 0 1 0,-3-29 1-16,-6 3-1 15,-8-6 0-15,-1-4 0 16,-8-3 2-16,0 3-15 15,0-3 12-15,0 8-7 16,0 8 5 0,-43-6 3-16</inkml:trace>
          <inkml:trace contextRef="#ctx0" brushRef="#br0" timeOffset="2124.486">1524 1093 0 0,'33'0'0'16,"-7"0"0"-16,-9 0 1 15,-5 0 0 1,-5 0 0-16,-5 0-1 16,-2 0 1-1,0-19-1-15,-31 19 0 32,1 0 0-17,-19 0 1 1,-2 0 1-1,51 4-1 1,-51 10-1-16,51 7 2 16,-47 2-1-1,47 8-1-15,-36-1 0 16,36 8 0-16,0-2 0 16,0 4 0-16,0 0 0 15,0-3 0 1,0-3 2-16,13-3 2 15,10-8-3-15,4-9 0 16,4-3-1-16,3-11 2 16,-2 0-4-16,0 0 11 15,-7-39-19 1,-2 10 9-16,-3-7 1 16,-6-9 0-16,-1-1-2 15,-11-2 2-15,-1 0 1 16,4 2-7-16,-5 3-3 15,0 4 8 1</inkml:trace>
        </inkml:traceGroup>
        <inkml:traceGroup>
          <inkml:annotationXML>
            <emma:emma xmlns:emma="http://www.w3.org/2003/04/emma" version="1.0">
              <emma:interpretation id="{57121EBB-3419-4436-B5CC-2547E5C5E834}" emma:medium="tactile" emma:mode="ink">
                <msink:context xmlns:msink="http://schemas.microsoft.com/ink/2010/main" type="inkWord" rotatedBoundingBox="3594,1864 6012,2256 5827,3400 3408,30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4170.9176">3196 591 0 0,'0'-19'2'16,"0"19"2"-16,0 0 1 16,0 5-5-16,0 9 0 15,3 17 0-15,1 12 6 16,5 3-10-16,1 15 7 16,2 8-3-1,0 15-1-15,0 4-1 16,-1 5 1-16,3-2 2 15,-3 5-2-15,-1-1 1 16,0 1-1 0,-10-7 1-16,6-13-8 15,-6-22 5-15</inkml:trace>
          <inkml:trace contextRef="#ctx0" brushRef="#br0" timeOffset="5061.7178">3183 1426 0 0,'0'-27'0'0,"0"7"1"15,0 20 0-15,0-33 0 16,0 33 0-1,0-31 1-15,0 31-1 16,0-34 0-16,16 34-1 16,7-34-1-16,4 34 2 15,-8-29-2 1,16 29 2-16,2 0-1 16,4-18 0-16,2 20 1 15,0 6 2-15,2 2-2 16,-4 13-1-16,1 12-1 15,-6-2 1-15,-2 7 1 16,-29-1 5 0,18 4 4-16,-5-4-6 15,-1 1-5-15,-5-7 6 16,-2-1-4-16,-6-5-2 16,-1-8 0-16,0-12 1 15,-3-7-2 1,0 0 1-16,0 0 3 15,0-36-1-15,3 8 2 16,8-4-6-16,3-3 1 16,9 2 2-16,-2-6 0 15,4 2 0 1,-1 6 0-16,3-1 0 16,-6 7 2-16,2 1-1 15,-20 4-1-15,13 20-2 16,-3 0 1-16,-5 0 1 15,0 0 1 1,-5 9 4-16,-3 20-3 16,0 2-4-16,0 7 3 15,0 6-2-15,0 2 3 16,0 0-1 0,0-3 1-16,3-6-3 15,9-1 1-15,5-4 1 16,9-11-1-16,-3-10-15 15,3-11 2-15,0 0 8 16,0 0 0 0,-3-27 3-16,-4-4 2 15,-19-7 0-15,14 0 2 16,1-4 0-16,-6 0-1 16,3 5-2-16,-9 8 3 15,-1 8-2 1,3 21 1-16,-1 0 4 15,-1 0-2-15,3 14-1 16,-1 11-1-16,6 13 0 16,4 8 0-16,2 6-2 15,4-1-12 1,4 0 5-16,1-1 5 16</inkml:trace>
          <inkml:trace contextRef="#ctx0" brushRef="#br0" timeOffset="2530.9501">2109 523 0 0,'0'-19'1'16,"0"19"0"-1,0 2 0 1,0 3 2-16,0 15-1 16,0 8 0-16,0 3 2 15,0 12-1 1,0 7-1-16,0 12-2 16,0-1 0-16,5 9 0 15,4 3-1-15,2 3 0 16,-4-6-2-16,2 6-2 15,-9-5 1 1,2-4 0-16,-2-15 3 16,0-4 1-16</inkml:trace>
          <inkml:trace contextRef="#ctx0" brushRef="#br0" timeOffset="2827.8182">2015 1319 0 0,'0'-23'0'0,"0"3"1"15,0 20 0 1,0-34 0-16,0 34 0 16,5-22 0-16,9 22 1 15,6 0 0-15,4-23 0 16,7 23 0-16,0 0-1 15,-7 0-2 1,13-23 1-16,1 23 0 16,1 0 1-16,-1-28-4 15,1 28-4-15,-3-29 5 16,1 29 0 0,-14-29 2-16</inkml:trace>
          <inkml:trace contextRef="#ctx0" brushRef="#br0" timeOffset="3389.8685">2772 1022 0 0,'8'3'0'15,"-4"1"1"-15,-1 3-1 16,-3-1 1-16,0 1-1 16,0 0 0-16,0 0 0 15,0 5 0 1,-32 1 1-16,32 0-2 16,-34 3 1-16,34 2 0 15,-36 1 0-15,36 1-1 16,-37-5 2-1,37 6-1-15,-39-4-1 16,39 1 1-16,0 2 1 16,0-2-1-16,0-4 0 15,0-2 0-15,0-2 1 16,0-3-1 0,19 0 1-16,4 0 0 15,7 0 3-15,-2 5-4 16,4 0 1-16,2 1 0 15,-2 4-1-15,0 1 0 16,-8 3 0 0,-3 1 0-16,-7 3 0 15,-7-2 0-15,-7 4 0 16,0-4 0-16,0 1 2 16,0-2-1-16,-44-5-1 15,16-3 1 1,-5-4 0-16,-7-6 0 15,-2 0-7-15,-1-4 2 16,2 0-3-16</inkml:trace>
        </inkml:traceGroup>
        <inkml:traceGroup>
          <inkml:annotationXML>
            <emma:emma xmlns:emma="http://www.w3.org/2003/04/emma" version="1.0">
              <emma:interpretation id="{590F96AB-6016-4EF0-A04C-655AEB330BE7}" emma:medium="tactile" emma:mode="ink">
                <msink:context xmlns:msink="http://schemas.microsoft.com/ink/2010/main" type="inkWord" rotatedBoundingBox="6393,2528 8408,2855 8237,3906 6223,357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686.1604">5080 1309 0 0,'3'0'0'0,"-49"0"1"32,-11 19-1-17,28 0 1 1,29 10 1-16,-52 3 1 16,52 1-1-16,-35 9 0 15,35 2-2-15,0 3 0 16,0-1 1-1,3-4 1-15,9-6-1 16,3-8-1-16,10-5 0 16,3-11-2-16,-1-12-1 15,1 0-3-15,-5 0 5 16,-2-31 0 0,-2 0 1-16,-6-3 0 15,-3-8 0-15,-10 0 1 16,0-5-1-16,0 1 0 15,0 5 1-15,0 2-1 16,-42 7 0 0,42 3 0-16,-47 29 2 15,47 0 2-15,-52 0 0 16,52 0-3-16,-47 20 1 16,47 10-2-1,-35 11 0-15,35 6-1 16,0 6 1-16,0 7 0 15,0 3 0-15,0 0 0 16,0 2 0-16,0-5-3 16,0-5 1-1,0-8-3-15,8-8 0 16,3-10 4-16</inkml:trace>
          <inkml:trace contextRef="#ctx0" brushRef="#br0" timeOffset="6404.7416">5461 1437 0 0,'3'-33'0'0,"-3"5"0"15,0 3 0 1,-40 25 1 0,9 0 0 15,31 1 1-31,-31 12 0 15,31 10 0-15,-33 4 1 16,33 5-3-16,0 2 0 16,0 2 0-16,0 1 3 15,0 3 0 1,0-4-1-16,0-3-1 16,12 0 0-16,9-12-1 15,2 2 1-15,0-14-1 16,5-4-4-16,-3-5-3 15,1 0 3 1,-5-26 2-16,-1 1 1 16,-5-8 0-16,-7-1 0 15,-3-3 1-15,-4-3 1 16,-1 4-1-16,0-2 2 16,0 4-1-1,-30 7-1-15,30 4 2 16,-42 5-1-16,42 18 0 15,-47 0 0-15,2 0 0 32,45 5 1-32,-38 16 0 15,38 7-1-15,0 7 0 16,-39 10-1-16,39 4 0 16,0 4 0-16,0 6 0 15,0-2 0 1,0 1 1-16,0 3 0 15,2-7-7-15,4-4 3 16,0-4-4-16,0-6 3 16,0-8 4-1</inkml:trace>
          <inkml:trace contextRef="#ctx0" brushRef="#br0" timeOffset="6795.3277">5692 1531 0 0,'0'6'0'16,"0"1"2"-16,2 9-1 16,4-6 1-16,-1 8-1 15,-2 4-1 1,4-1 2-16,-1 3-1 15,2 2 0-15,0 3-1 16,0-2 0-16,-4 1-5 16,1-1 0-16,-4-2 5 15</inkml:trace>
          <inkml:trace contextRef="#ctx0" brushRef="#br0" timeOffset="6998.7658">5725 1654 0 0,'0'-37'0'0,"3"-3"1"16,-2 1 0-16,2 6-1 16,-1 0 0-1,-2 5 0-15,0 4 0 16,0 1-1-16,0 5 0 15,1 18 1-15</inkml:trace>
          <inkml:trace contextRef="#ctx0" brushRef="#br0" timeOffset="7498.5993">6055 1771 0 0,'10'36'0'0,"-2"-7"1"15,-5-4 0-15,-3-4 0 16,0-10-3-16,0-8 5 15,0-3-2 1,0 0 0-16,0 0 1 16,0-32 0-16,0 8-1 15,0-2-1-15,0-5 0 16,0-3 0-16,0-4 0 16,0 0 0-1,0 2 0-15,0-2 0 16,0 5 0-16,0 7 0 15,0 2 0-15,12 3 0 16,2 21 0-16,0-19 0 16,4 19 0-1,2 1 17-15,2 6-34 16,1 10 18-16,0 5-1 16,-5 6 0-16,2 2 0 15,-3 6-1-15,0 1 1 16,-2 1-6-1,-1-2 1-15,-8-3 5 16</inkml:trace>
          <inkml:trace contextRef="#ctx0" brushRef="#br0" timeOffset="8216.8071">6679 1477 0 0,'35'-24'0'16,"-7"-2"1"-16,-11 8 0 16,-6 18 1-16,-5-26-1 15,-6 26 0 1,0-20-1-16,0 20 1 15,-28 0 0 1,28 4-1-16,-38 6-3 16,38 1 8-1,-37 4-4-15,37 15 1 16,-38-3 1-16,38 7-2 16,0 2-1-16,0 3 2 15,0-2 0 1,0 2-2-16,0-3 0 15,0-6 2-15,0-4-1 16,18-9 0-16,2-3-1 16,1-10-4-16,-1-4-5 15,2 0 4 1,-2-21 4-16,-3 0 1 16,-3-10 0-16,-4 2 0 15,1-3 0-15,-3-4 0 16,-4 3-1-16,-4 4-1 15,3 5 1-15,0 5 1 16,-3 19 1 0,2 0 3-16,-2 0 0 15,5 8-1-15,-1 18-1 16,-4 13 1-16,2 8 1 16,-2 10-1-16,0 6-2 15,0 4 1 1,0 3 4-16,0 2 5 15,0-3 3-15,-43-2 0 16,43-4-3-16,-48-6-5 16,19-7-8-1,-6-6 3-15,-5-10-9 16,-3-5-39-16,-3-10 23 16,3-8 18-16,-5-9 1 15</inkml:trace>
        </inkml:traceGroup>
      </inkml:traceGroup>
    </inkml:traceGroup>
    <inkml:traceGroup>
      <inkml:annotationXML>
        <emma:emma xmlns:emma="http://www.w3.org/2003/04/emma" version="1.0">
          <emma:interpretation id="{F1A35FCD-991E-4783-AB1C-7D05B21DC7C7}" emma:medium="tactile" emma:mode="ink">
            <msink:context xmlns:msink="http://schemas.microsoft.com/ink/2010/main" type="paragraph" rotatedBoundingBox="1558,5223 16003,4953 16030,6425 1585,6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37C188-2770-4D1A-A14C-68C86F2E322C}" emma:medium="tactile" emma:mode="ink">
              <msink:context xmlns:msink="http://schemas.microsoft.com/ink/2010/main" type="line" rotatedBoundingBox="1558,5223 16003,4953 16030,6425 1585,6695"/>
            </emma:interpretation>
          </emma:emma>
        </inkml:annotationXML>
        <inkml:traceGroup>
          <inkml:annotationXML>
            <emma:emma xmlns:emma="http://www.w3.org/2003/04/emma" version="1.0">
              <emma:interpretation id="{D3280E02-C19A-4D01-AFE9-31307FE71A46}" emma:medium="tactile" emma:mode="ink">
                <msink:context xmlns:msink="http://schemas.microsoft.com/ink/2010/main" type="inkWord" rotatedBoundingBox="1559,5277 2943,5251 2964,6371 1580,639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26010.5342">662 3814 2 0,'4'4'9'0,"1"-4"-9"16,0 0 0-16,-5 0 9 16,0 0-3-1,0 0 8 1,-34 0-1-16,34 0 2 15,-37-16 2-15,37 16 8 16,-51 2-9-16,51-2-15 16,-55 2 4-16,15 8-5 15,0 5 6 1,-1 3-11-16,1 7 5 16,-1 5 1-16,1 3 12 15,3 5-28-15,-1 7 20 16,4 5-4-16,34 2 15 15,-46 2-15 1,46 2 4-16,0 0-3 16,0-5 4-16,0-2-7 15,3-3 8-15,21-5 2 16,6-5 0 0,9-2-15-16,4-7-1 15,5-6 6-15,7-6-4 16,-1-7-92-16,4-4 35 15,-6-4 59-15,-2 0-8 16</inkml:trace>
          <inkml:trace contextRef="#ctx0" brushRef="#br0" timeOffset="626447.9779">660 4297 0 0,'0'0'7'16,"0"5"-3"-16,0 0-4 15,0 2 0-15,0 4 0 16,0 0 0 0,0 2 0-16,0-3 0 15,0-1 0-15,16-2 0 16,5-3 0-16,4-1 0 15,4-3 0 1,0 0 0-16,-1-19 0 16,-1 19 0-16,1 0 0 15,-5 0 0-15,-2 0 0 16,-4 0 0 0,-4 0 0-16,-7 5 0 15,4 12 4-15,-5 0 5 16,-3 6 4-16,-2 8 12 15,0 8 1-15,0 7 7 16,0 5-12-16,0 4-26 16,0 0 8-1,-34-2 2-15,34-3-37 16,0-3-43-16,-35-9 48 16,35-11 16-16</inkml:trace>
          <inkml:trace contextRef="#ctx0" brushRef="#br0" timeOffset="626947.9877">1059 4572 0 0,'46'-18'0'16,"-4"18"1"-16,2-26-1 15,-4 26 0 1,-3-19 0-16,3 19 0 16,-6 0 0-16,-1-23 0 15,-5 23 0-15,-3-21 1 16,-2 21 0-16,-11-31 3 16,-7 14-2-1,-2-5 0-15,-3-1-2 16,0 3 0-16,0-11 0 15,-42 31 0 1,-7 0 0 0,-6 3 0-1,55 11 0 1,-51 4 0-16,51 5 0 16,-41 7 0-16,41 4 0 15,0 5 5 1,0 1 4-16,0 4-1 15,0-2-4-15,0 1-1 16,21-4 0-16,4-6 0 16,7-8-2-16,3-7 1 15,5-5-19 1,-3-8-1-16,1-5 11 16,-5 0 0-16</inkml:trace>
        </inkml:traceGroup>
        <inkml:traceGroup>
          <inkml:annotationXML>
            <emma:emma xmlns:emma="http://www.w3.org/2003/04/emma" version="1.0">
              <emma:interpretation id="{0253B3A3-365A-4222-BA99-E58FA4B89D6E}" emma:medium="tactile" emma:mode="ink">
                <msink:context xmlns:msink="http://schemas.microsoft.com/ink/2010/main" type="inkWord" rotatedBoundingBox="3397,5917 5663,5875 5677,6618 3411,666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28806.7573">2873 4434 0 0,'11'0'1'0,"6"0"1"15,-3 1 6-15,0 13-8 16,-4 7 0-16,3 15 0 16,-4 5 1-1,-2 7 7-15,3 5 0 16,-3 0 9-16,-4-3 8 16,2-4-14-16,0-3-6 15,-1-4-2 1,-4-3 3-16,0-9-4 15,0-9-7-15,0-9 8 16,0-9-4 0,0 0-3-16,0-32-3 15,0 4 1 1,0-5 4-16,0-5 3 16,0 1 8-16,0 1-22 15,12-2 5-15,7 3-4 16,4 1 6-1,8 5 5-15,-5 2-4 16,6 4 7-16,-1 4-4 16,-1 19 0-16,-1-25-5 15,-4 25 6-15,-2 0-1 16,-5 0 1-16,-4 0 0 16,-3 0 1-1,-5 0 6-15,-6 0 0 16,0 15 8-16,0 5 4 15,0 7-8-15,0 5 0 16,-31 2-7-16,31 4-1 16,0 3 1-1,0 1-2-15,0 1 1 16,0-1 3-16,0-2-3 16,0-5 0-16,16-9-2 15,2-6-5-15,1-10-49 16,2-7 26-1,-1-3 17-15,0 0 10 16,-3-25 1-16,-5 1 0 16,0-6 0-16,-1-2 0 15,-6-2 0-15,-2-4 0 16,-3 6 0 0,1 2 0-16,-1 5 1 15,0 25 1-15,0-21 7 16,0 21 0-16,0 1-4 15,0 9-1-15,2 9-2 16,6 6 0 0,5 9-3-16,0 5-2 15,0 5-26-15,3 3 24 16,1-4-2-16</inkml:trace>
          <inkml:trace contextRef="#ctx0" brushRef="#br0" timeOffset="629306.6401">3845 4666 1 0,'7'0'3'15,"3"0"4"-15,-3 0-7 16,4 0 0-16,-2 15 4 16,5 13 5-16,1 11-1 15,-1 4 3-15,0 6 0 16,-3 1 1 0,-1 4 5-16,-2-6 0 15,1-2-16-15,-7-5 1 16,-1-5 0-16,-1-9-2 15,0-15 0 1,0-9 1-16,0-3-3 16,0 0 1-16,0-22 1 15,0-5 0-15,0-3-2 16,0-10 3-16,0 2-3 16,0-4-1-1,0 3 5-15,0 1-8 16,16 6 10-16,5 3-4 15,5 6-4-15,0 3 5 16,4 20 2-16,-4-23-25 16,1 23-18-16,-7 0 16 15,0 0 14 1,-17 0 9-16</inkml:trace>
          <inkml:trace contextRef="#ctx0" brushRef="#br0" timeOffset="627432.4341">1936 4722 0 0,'1'37'3'16,"-1"-2"2"-16,0-5-3 15,0-7-2 1,0-8 0-16,0-12 0 16,0-3 1-1,0-34-1 1,0 11 0-16,0-4 0 15,0-3 0 1,0-6 0-16,0-2 0 16,0-3 0-16,0 2 4 15,0 2-8 1,5 1 4-16,5 7 0 16,3 8 0-16,-2 1 0 15,4 20 0-15,3 0 0 16,-1 0 2-16,0 0 3 15,1 0 2 1,-2 20 5-16,-1 8-7 16,-1 10-4-16,-2 7 1 15,-3 1-17-15,-7 2-4 16,-2-4 9-16</inkml:trace>
          <inkml:trace contextRef="#ctx0" brushRef="#br0" timeOffset="627948.0106">2186 4692 0 0,'32'0'1'0,"9"-27"1"15,-2 27 2-15,1 0 0 16,0 0-4-16,-4 0 0 15,4 0 0 1,-4 0 0-16,-4 0 0 16,-1 0 0-16,-7-18 0 15,-4 18 0-15,-3-30 0 16,-12 10 0 0,-1-2 0-16,-4-1 0 15,0 2 0-15,0 0 0 16,-38-11 0-1,-8 32 0 1,-10 0 0 0,3 8 0-1,53 15 0 1,-43 4 0-16,43 9 2 16,0 1 0-16,-32 5 4 15,32 1 3 1,0-1 11-16,3-1-4 15,10-5 1-15,4-2-12 16,8-7-3-16,7-6 0 16,2-5-1-16,1-8-15 15,2-7-28 1,1-1 16-16,-5 0 22 16,-7 0-3-16</inkml:trace>
        </inkml:traceGroup>
        <inkml:traceGroup>
          <inkml:annotationXML>
            <emma:emma xmlns:emma="http://www.w3.org/2003/04/emma" version="1.0">
              <emma:interpretation id="{598315AE-E146-4EBC-AFB5-CE21C7FCF7F0}" emma:medium="tactile" emma:mode="ink">
                <msink:context xmlns:msink="http://schemas.microsoft.com/ink/2010/main" type="inkWord" rotatedBoundingBox="7029,5511 9059,5473 9080,6551 7049,658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631493.6183">6793 4467 0 0,'7'0'0'16,"1"0"1"-16,-2 0 1 16,2 0 1-16,-5 0 0 15,1 11-1-15,1 3-2 16,3 4 0-16,1 3 2 16,2 2-1-1,1 2-2-15,-4-3-1 16,4-3 1-16,-4-5-8 15,-5-1 8-15</inkml:trace>
          <inkml:trace contextRef="#ctx0" brushRef="#br0" timeOffset="632181.1243">7370 4213 0 0,'0'0'1'16,"0"12"0"-16,0 8 1 16,0 9-1-16,0 5 0 15,0 10 0-15,0 4 0 16,0 5 0-1,0 3 1-15,0 1 1 16,0-1 3-16,-34-4-1 16,34 1 0-16,0 0 2 15,-32-4 1-15,32-1 0 16,0-6-7 0,-34-5 5-16,34-5-2 15,0-9-1-15,0-3 1 16,0-4 2-16,5-6-5 15,13 0 2-15,8-3-3 16,5-2 0 0,9-1 1-16,4-2-3 15,1-2-34-15,1 0 9 16,1 0 11-16,-7 0 15 16</inkml:trace>
          <inkml:trace contextRef="#ctx0" brushRef="#br0" timeOffset="630634.8911">5565 4252 0 0,'0'-51'2'16,"0"2"1"-16,0 12-1 15,0 8 2-15,8 8-4 16,-1 21 0 0,6-20 0-16,2 20 1 15,6 0 2-15,4 0 1 16,3 0 0-16,5 0-1 15,1 3-2 1,9-3 0-16,-5 0 0 16,4 7 8-16,2-1 8 15,-2 5 1-15,-2 7 28 16,0 0 12-16,-5 7-27 16,-1 6-29-16,-10 3-2 15,-5 2 0 1,-6 2 0-16,-8-1 1 15,-5 3-2-15,0-4 2 16,0 0-2-16,-34-3 1 16,34-3 0-16,-61-1 0 15,24-7 0 1,-4-5 21-16,-2-6-42 16,0-4 21-16,0-5 1 15,3-2-46 1,6 0-66-16,2 0 68 15,32 0 42-15,-45-22-10 16</inkml:trace>
          <inkml:trace contextRef="#ctx0" brushRef="#br0" timeOffset="630134.5675">5665 4147 1 0,'0'0'6'16,"0"0"-2"-16,0 0 6 31,0 0 22-31,0 8 17 16,0 13-11-16,6 16-33 15,-3 7 8-15,2 12-7 16,1 6-18-16,0 8 25 16,-3 5-18-1,0 0 6-15,-3-3-40 16,0 2-38-16,0-7 43 15,0-8 25-15,0-13 7 16</inkml:trace>
          <inkml:trace contextRef="#ctx0" brushRef="#br0" timeOffset="631181.4096">6380 4917 0 0,'0'21'4'0,"0"-3"3"16,0 0-7-1,0-4 0-15,0-2 0 16,0-8 0-16,0-22 0 31,0 0 0-15,0 0 0-1,0-5 0-15,0-2 0 16,1-3 0-16,9-2 0 16,-3 1 0-16,6 1 0 15,0 0 0-15,1 7 0 16,3 3 0 0,3 18 0-16,1 0 0 15,4 0 1-15,0 0 5 16,-2 0 2-16,0 11-4 15,-3 13 3-15,1 4-5 16,-7 1-1 0,0 3-1-16,-10 0-13 15,2-2-3-15,-1-5 10 16,-3-2 1-16,-2-7 5 16</inkml:trace>
        </inkml:traceGroup>
        <inkml:traceGroup>
          <inkml:annotationXML>
            <emma:emma xmlns:emma="http://www.w3.org/2003/04/emma" version="1.0">
              <emma:interpretation id="{C123A48B-9C3A-4AF9-9C8E-1977B530B035}" emma:medium="tactile" emma:mode="ink">
                <msink:context xmlns:msink="http://schemas.microsoft.com/ink/2010/main" type="inkWord" rotatedBoundingBox="9647,5255 10981,5231 10996,6031 9661,6056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1" timeOffset="1.03712E6">8671 4062 0 0,'-28'0'0'62,"28"3"0"-46,-32 8 0-1,32-4 0-15,0 7 0 16,0 2 0-16,-32-2 1 16,32 7 0-1,0 1-1-15,0 3 1 16,0 0-1-16,0 0 1 15,8-4-1-15,1 1 0 16,5-8 0-16,1-2-1 16,3-8 0-16,1-1 1 15,-2-3 0 1,0 0 0-16,-5 0 0 16,0-28 0-16,-1 9 0 15,-5-3 0-15,0-4 0 16,-4-2-2-1,-2 3 2-15,0 0 0 16</inkml:trace>
          <inkml:trace contextRef="#ctx0" brushRef="#br1" timeOffset="1.03754E6">8789 3973 0 0,'19'10'0'0,"-4"-2"0"15,0 12 0-15,1 2 0 16,-3 6 1-16,0 5-1 16,-3-1 0-16,0 3 0 15,-3-5 1 1,-1 4 0-16,-4-7 0 15,0-2 1-15,-2 0-1 16,0-7 0-16,0-5-1 16,0-1-1-1,0-12 1-15,0 0-1 32,0-31 2-32,0 12-2 15,0-1 1-15,0-3 0 16,0 4 0-16,3-3 0 15,7 6 0 1,3-4 0-16,0 2 0 16,4 18 0-16,-1-25-3 15,-1 25 1-15,-1-19 1 16</inkml:trace>
          <inkml:trace contextRef="#ctx0" brushRef="#br1" timeOffset="1.03818E6">9148 4059 0 0,'-29'-21'0'0,"29"2"0"16,0-6 0-1,0 25 1 1,6 0-1-1,3 0 1-15,4 0 0 16,2 4 0-16,0 4-1 16,7-2-1-1,-2 2-1-15,4-5 1 16,-4 0 1-16</inkml:trace>
          <inkml:trace contextRef="#ctx0" brushRef="#br1" timeOffset="1.03793E6">9191 3789 0 0,'2'0'0'0,"-2"-18"0"16,0 18 1 0,1 3-1-1,2 4 0 1,-3 1 2-16,0 7 0 16,7 2-1-16,-1 10 1 15,-2 4 0-15,2 2-2 16,2 0 0-16,-3 2 0 15,-1 7 1 1,1-3-2-16,0 1 1 16,-4-1-2-16,1-3-2 15,-2-3 1-15,0-6 2 16,0-4 1-16</inkml:trace>
          <inkml:trace contextRef="#ctx0" brushRef="#br1" timeOffset="1.03843E6">9460 4095 0 0,'9'20'2'16,"3"1"2"-1,-4 1-3-15,0 2 2 16,-2 0-2-16,0-4-1 15,-1-1 0-15,-2-1 0 16,0-4 0 0,0 4 1-16,-3-7-2 15,1-4-3-15,-1-7-2 16,0 4 5-16</inkml:trace>
          <inkml:trace contextRef="#ctx0" brushRef="#br1" timeOffset="1.0365E6">8284 3972 0 0,'14'8'2'0,"-3"2"2"16,-2-3-1-16,0-2-2 16,-3 4 0-16,-1-5-1 15,-2 1 0 1,-3 1 0-16,0 1 0 16,0-4 0-16,0 2 0 15,0 1 0 1,-37-1 0-16,37 1 0 15,0 1 0-15,-47 3 0 16,47 2 0-16,-34 3 0 16,34 6 0-16,0 1 0 15,-35 3 0 1,35 0 0-16,0 0 0 16,0 0 0-16,0 0 0 15,7-5 0-15,7-2 0 16,3-5 0-16,4-7 0 15,2-1-1 1,2-5 2-16,0 0-1 16,-2 0 0-16,0-23-1 15,-5 6-1-15,-4-5 1 16,-5-3 1-16,-4 0 0 16,-4-5 1-1,1 3-1-15,-2 2 1 16,0 0 0-16,0 6-1 15,0 1 1-15,-36 18-1 16,36-26 0-16,-32 26 0 16,-2-21 0-1,34 21-1 1,-29 1 1-16,29 5 1 16,0 6-1-16,-32 3 0 15,32 5 0-15,0 2 0 16,0 2 0-1,0 2 0-15,0 3 0 16,-29 3 0-16,29-1 0 16,0 4 0-16,0 1 0 15,0 2 0 1,0-5 0-16,3-1 0 16,-1-1 0-16,-2-1 0 15,3-3 0-15,-2-4 0 16,-1-1-4-16,0-4-1 15,2 0 3-15</inkml:trace>
        </inkml:traceGroup>
        <inkml:traceGroup>
          <inkml:annotationXML>
            <emma:emma xmlns:emma="http://www.w3.org/2003/04/emma" version="1.0">
              <emma:interpretation id="{BB9A1722-6DEC-4CE8-8AE4-92B57BE38E45}" emma:medium="tactile" emma:mode="ink">
                <msink:context xmlns:msink="http://schemas.microsoft.com/ink/2010/main" type="inkWord" rotatedBoundingBox="11589,6020 12112,6010 12119,6359 11596,6368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1.03924E6">10180 4590 0 0,'0'0'1'0,"-33"-18"1"15,33 18 0-15,0 0 8 16,0 0-19-16,0-18 10 15,5 18 0 1,6 0 2-16,7 0 0 16,7 0-2-16,-1 6 1 15,8-5-2 1,4 5 0-16,-1-3-1 16,2-1 2-16,3 3-2 15,1-1 0-15,-1 0-1 16,0 1-3-16,-5-3-1 15,-7 3 4 1</inkml:trace>
          <inkml:trace contextRef="#ctx0" brushRef="#br1" timeOffset="1.03962E6">10158 4745 0 0,'0'21'0'0,"-31"-4"1"15,31-2 0-15,0-1 0 16,0-2 0-1,0-2 0-15,0-1 0 16,2-9 2-16,21 4-1 16,5 1-1-16,5 1 1 15,1-2-2-15,11-3-1 16,1 3 2 0,-5-1-1-16,8 1-1 15,-1-2-1-15,-2 2 0 16,3 0-4-16,-5 0 3 15,-8 1 3 1</inkml:trace>
        </inkml:traceGroup>
        <inkml:traceGroup>
          <inkml:annotationXML>
            <emma:emma xmlns:emma="http://www.w3.org/2003/04/emma" version="1.0">
              <emma:interpretation id="{D0458740-FFDD-42CF-B1DC-0A4287BB3CBE}" emma:medium="tactile" emma:mode="ink">
                <msink:context xmlns:msink="http://schemas.microsoft.com/ink/2010/main" type="inkWord" rotatedBoundingBox="12675,5015 13578,4999 13605,6444 12702,6461"/>
              </emma:interpretation>
              <emma:one-of disjunction-type="recognition" id="oneOf7">
                <emma:interpretation id="interp7" emma:lang="" emma:confidence="0">
                  <emma:literal>10</emma:literal>
                </emma:interpretation>
                <emma:interpretation id="interp8" emma:lang="" emma:confidence="0">
                  <emma:literal>lo</emma:literal>
                </emma:interpretation>
                <emma:interpretation id="interp9" emma:lang="" emma:confidence="0">
                  <emma:literal>IO</emma:literal>
                </emma:interpretation>
                <emma:interpretation id="interp10" emma:lang="" emma:confidence="0">
                  <emma:literal>00</emma:literal>
                </emma:interpretation>
                <emma:interpretation id="interp11" emma:lang="" emma:confidence="0">
                  <emma:literal>no</emma:literal>
                </emma:interpretation>
              </emma:one-of>
            </emma:emma>
          </inkml:annotationXML>
          <inkml:trace contextRef="#ctx0" brushRef="#br0" timeOffset="1.09245E6">11685 3584 0 0,'0'-18'0'15,"0"-7"0"1,0 25 1 0,0 0 0-16,0 0 0 15,2 0-1-15,1 0 3 16,1 2-2-16,1 16 3 15,-2 6-4 1,0 14 0-16,0 2 0 16,0 0 0-16,-1-1 0 15,-1 7 0-15,2-2-6 16,-1 1 2-16,-1-7 3 16,2-3 1-16</inkml:trace>
          <inkml:trace contextRef="#ctx0" brushRef="#br0" timeOffset="1.09297E6">11989 3645 0 0,'6'0'0'0,"-6"-18"0"0,0 22 0 47,0 3 0-47,0 0 0 16,-32 5 0-16,32 1 0 15,0 3 0 1,-34 3 0-16,34 1 0 16,0 5 0-16,0 0 1 15,-34 7 0-15,34 4 0 16,0-4 0-16,0-1 0 16,6 0-1-1,5-6-1-15,1-3 1 16,7-6 0-16,-1-5-1 15,2-7 0-15,0-4 1 16,2 0-1-16,-4-27 1 16,0 11 0-1,-7-13 1-15,-3-5 1 16,-5-7 2-16,-3 2-1 16,0-2-3-16,0 2-3 15,0 3-5-15</inkml:trace>
          <inkml:trace contextRef="#ctx0" brushRef="#br1" timeOffset="1.04114E6">11354 4181 0 0,'0'0'1'16,"0"0"0"-16,0 0 1 16,1 0 2-16,7 0-1 15,4 1-3-15,5 8 1 16,7 2 1-1,4 7 1-15,4-5-1 16,2 3-2-16,1 1 1 16,1 1-1-16,-19 0 2 15,13 0-2-15,-7 2 1 16,-6 0-4 0,-6 2-4-16,-10 0 5 15,-1 2 2-15,0 4 0 16,0 6 0-16,-49-6 0 15,19 7 0-15,-9 2 0 16,-1-1 0 0,-3-1 0-16,-3 2 0 15,0 1 0-15,17-4 0 16,-12 1 0-16,8-2 0 16,33-2 0-1,-50-5 1-15,50-2-1 16,0-6 3-16,0-1 1 15,0-4 1-15,0-5 0 16,23-2 7-16,4-2 5 16,10-4-8-1,8 1 0-15,7 0-4 16,5-1-5-16,4 0 0 16,2 0 1-16,8 0-2 15,-1-22-10-15,-4 22-16 16,0-18 8-1,-9 18 6-15,-2 0 4 16,-18-23 7-16</inkml:trace>
          <inkml:trace contextRef="#ctx0" brushRef="#br1" timeOffset="1.04039E6">11261 4086 2 0,'2'0'3'16,"6"0"2"-16,9 1-3 15,6 3 1-15,1 3 5 16,8 2-3-16,8-3 0 16,6 3 0-1,5-2-3-15,4 4 2 16,5-3-2-16,3-5-2 16,3 1 1-16,-2-4 0 15,-1 3-2 1,-4-2-9-16,-7-1-2 15,-5 0-5-15,-7 0 10 16,-9 0 6-16,-13 0 1 16</inkml:trace>
        </inkml:traceGroup>
        <inkml:traceGroup>
          <inkml:annotationXML>
            <emma:emma xmlns:emma="http://www.w3.org/2003/04/emma" version="1.0">
              <emma:interpretation id="{CB13E44B-7841-4FC9-B71F-045DB7194807}" emma:medium="tactile" emma:mode="ink">
                <msink:context xmlns:msink="http://schemas.microsoft.com/ink/2010/main" type="inkWord" rotatedBoundingBox="14098,5559 16014,5523 16028,6283 14113,6319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1" timeOffset="1.04315E6">13310 4766 0 0,'-31'14'0'15,"31"0"1"-15,0-6-1 16,0-1 1-16,0-4 0 16,0-31-1 31,4-7 0-32,2 16 1-15,1-7 0 16,3 1 0-1,-1 0-1-15,0 0 0 16,6 6-1-16,4 0 2 16,-5 19-1-16,5-25-1 15,0 25 2 1,1 0-1-16,-2 0 0 16,1 6 1-16,-1 8 0 15,-4 6-1-15,3 7 0 16,-3-1 0-1,-2-2-1-15,-1 2-1 16,-7-1-1-16,-1-1 1 16,-3-5 2-16</inkml:trace>
          <inkml:trace contextRef="#ctx0" brushRef="#br1" timeOffset="1.04348E6">13781 4264 0 0,'0'13'0'16,"0"5"1"-16,0 4 1 15,0 3-2 1,0 1 1-16,0 3-1 16,3 2-1-16,-1-3-1 15,1-2 1-15,2 1 1 16,-5 0 0-16</inkml:trace>
          <inkml:trace contextRef="#ctx0" brushRef="#br1" timeOffset="1.04187E6">12633 4209 0 0,'13'0'0'16,"-4"0"0"-16,2 0 1 15,-2 0 0-15,0 0 0 16,-3 0 2-16,-3 7 1 15,2 10 1 1,-1 2 3-16,-2 11 1 16,-2 5 6-16,3 7-3 15,-3 5-1-15,0 3-3 16,0 4-6 0,0 2-2-16,0-2 1 15,0-7-13-15,-38-1-29 16,38-8 17-16,0-12 20 15</inkml:trace>
          <inkml:trace contextRef="#ctx0" brushRef="#br1" timeOffset="1.04239E6">12661 4288 0 0,'11'-41'0'16,"-4"5"0"-16,3 7 0 16,-3 4 0-16,1 6 1 15,0 19-1 1,1-27 2-16,3 27 0 16,2 0 0-16,3-20 1 15,3 20 0-15,-20 0-1 16,24 0-2-16,10 0 1 15,0 0 2 1,-2 0 2-16,0 0-1 16,-1 3 1-16,-2 8 0 15,3-1-5-15,-1 5 0 16,-3 7 1-16,-4 2-1 16,-4 2-2-1,-6 5 1-15,-8-1 1 16,-6-3 0-16,0 3-1 15,0-1 1-15,-32-7 1 16,32 6 1-16,-49-6-3 16,20 0 2-1,-4-2-2-15,-3-5 0 16,2-3-1-16,-3-7-1 16,2 0 0-16,4-5-5 15,0 0-1 1,31 0 3-16,-46 0 3 15,46 0 1-15,-29 0 2 16</inkml:trace>
          <inkml:trace contextRef="#ctx0" brushRef="#br1" timeOffset="1.0441E6">14140 4094 0 0,'5'0'1'15,"-2"0"0"1,2 0-1-16,-1 8 1 16,-2 10 0-1,-1 2 1-15,-1 8-2 16,0 2 1-16,0 8 0 15,0 3-1-15,0 2 0 16,0 1 0-16,0 2 2 16,-33 3 1-1,33-1 2-15,0 4-3 16,-37-3-3-16,37-6 2 16,0-17-1-16,0 6 2 15,-32-4 6-15,32-7-9 16,0-6 0-1,0-4 3-15,12-5-3 16,0 1 5-16,6-5 1 16,6-2-2-16,3 0-1 15,2 0-2-15,0-26 1 16,1 26-3 0,-1-18-15-16,-2 18-1 15,3 0 12-15,-9-18 5 16</inkml:trace>
          <inkml:trace contextRef="#ctx0" brushRef="#br1" timeOffset="1.04432E6">14473 4666 0 0,'7'0'0'0,"3"0"0"15,-1 0 1-15,2 0 0 16,0 8 0-16,-5 8 1 16,2 2-1-1,-2 1-1-15,-1 5-1 16,-5-2-2-16,0 0 1 16,0 1 2-16</inkml:trace>
          <inkml:trace contextRef="#ctx0" brushRef="#br1" timeOffset="1.04454E6">14515 4617 0 0,'3'-36'2'15,"5"5"3"-15,-1 3 3 16,1 3-3-16,-2 3-5 15,-3-4-6 1,0 26-6 0,-3-18 10-16</inkml:trace>
        </inkml:traceGroup>
      </inkml:traceGroup>
    </inkml:traceGroup>
    <inkml:traceGroup>
      <inkml:annotationXML>
        <emma:emma xmlns:emma="http://www.w3.org/2003/04/emma" version="1.0">
          <emma:interpretation id="{1D43449B-0008-41EE-AEE1-9A663D6E289A}" emma:medium="tactile" emma:mode="ink">
            <msink:context xmlns:msink="http://schemas.microsoft.com/ink/2010/main" type="paragraph" rotatedBoundingBox="1575,7667 19082,8000 19053,9513 1547,9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AEF11E-7524-47D1-8ADF-67F6F4E78F41}" emma:medium="tactile" emma:mode="ink">
              <msink:context xmlns:msink="http://schemas.microsoft.com/ink/2010/main" type="line" rotatedBoundingBox="1575,7667 19082,8000 19053,9513 1547,9180"/>
            </emma:interpretation>
          </emma:emma>
        </inkml:annotationXML>
        <inkml:traceGroup>
          <inkml:annotationXML>
            <emma:emma xmlns:emma="http://www.w3.org/2003/04/emma" version="1.0">
              <emma:interpretation id="{A2C6C735-CCFD-4668-B97A-AD18A5543CBE}" emma:medium="tactile" emma:mode="ink">
                <msink:context xmlns:msink="http://schemas.microsoft.com/ink/2010/main" type="inkWord" rotatedBoundingBox="1575,7667 4764,7728 4742,8835 1554,8774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730767.3649">1089 6849 0 0,'-30'0'0'0,"30"-19"0"15,-38-1 0 1,0 2 0 0,4 18 0-1,34 0 1 1,-34 0 0-16,34 0 0 16,0 1-1-16,-32 11 0 15,32 3 0 1,0 0 0-16,0 9 0 15,0 2 0-15,0 3 0 16,9-5 3 0,5 4-1-16,4-3 0 15,4-6-1-15,-1-1-1 16,5-5 0-16,2-8 0 16,0-5 1-16,-2 0-8 15,-5 0 3-15,1-23 3 16,-4 2 1-1,-4-3 0-15,0-1 0 16,-11 2 0-16,3-2 0 16,-6 5 1-16,0 1-2 15,0-1 1-15,-34-6 0 32,0 26 0-17,-2 0 0 1,36 0 1-16,-34 0-1 15,34 7 0 1,0-2 1-16,-40 6-1 16,40-2 0-16,0-4 0 15,-35-1 0-15,35-1 1 16,0-3 0-16,-34 0-1 31,34-27 0-15,0-12 1-1,-31 14 0-15,34-6 0 16,-3 0 2-16,0-1-2 16,0-4-1-1,0-3 0-15,-29 0 0 16,29-3-2-16,0-1 4 16,0 3-3-16,0 1 1 15,-31 3 0-15,31 5-4 16,0 3 1-1,0 3 0-15,0 4 3 16,0 3 0-16</inkml:trace>
          <inkml:trace contextRef="#ctx0" brushRef="#br0" timeOffset="731266.9902">1349 6226 0 0,'13'0'0'16,"0"0"0"-16,-2 0 0 16,0 0 0-16,-2 8 0 15,2 2 0-15,-2 2 1 16,0 2-1-16,1 5 1 15,-1 4 1 1,-3 6 0-16,2 5 1 16,-2 3-1-16,-3 4-2 15,1 7 0-15,1 5 0 16,0 1 0-16,-1 4 0 16,-1-1 0-1,0 0 0-15,-3 2 0 16,0-2 0-16,0-4-6 15,0-6 1-15,0-5 5 16</inkml:trace>
          <inkml:trace contextRef="#ctx0" brushRef="#br0" timeOffset="729689.2619">347 6248 0 0,'8'1'0'15,"4"8"2"-15,-3-3 3 16,4 3-1-16,-4-4-4 16,0 2 0-16,-1-3 0 15,-1-4 0-15,0 2 3 16,-3-2 1-1,2 0-2-15,-6 0 0 16,0 0-1 0,0-21-1-16,0 21 1 15,-36 0-2 1,36 0 0-16,-39 0 2 16,39 0-3-16,-46 0 1 15,46 8-1-15,-58 8 1 16,27 7-1-1,-3 6 2-15,1 3-2 16,7 9 1-16,26 2 0 16,-34 4 1-16,34 10 0 15,0 2 0-15,0-4 0 16,0 2 0-16,6-2 0 16,14-5 0-1,4-7 0-15,10-3 0 16,1-13 0-16,8-4 0 15,3-14 0-15,2-9 0 16,0 0 0-16,-5 0 0 16,-10-28 0-1,0-3 0-15,-7-9 0 16,-9-4 0-16,-7-5 0 16,-4-6 0-16,-6 3 0 15,0-1 0-15,0 3 1 16,0-2-1-1,-47 6 0-15,47 6-1 16,-45 5 2-16,45 9-2 16,-52 2 1-16,52 6 0 15,-44 18-9-15,44 0 7 16</inkml:trace>
          <inkml:trace contextRef="#ctx0" brushRef="#br0" timeOffset="731860.5775">1274 6880 0 0,'8'-25'0'0,"3"25"0"15,4 0 0-15,11 0 0 16,0 0 0-1,11 0 0-15,0 0 0 16,6 0 0-16,1 0 0 16,4 0 1-16,2 0-1 15,1 0 0-15,-3 0 0 16,-7-18-1 0,1 18 1-16,-4 0 0 15,-7 0 0-15,-4-23 0 16,-4 23 0-16,-12 0 0 15,0-25 0-15,-10 25 0 16,-1 0 1 0,0 0 0-1,-33 0-1-15,33 3 1 16,-37 3 0-16,37 5 1 16,-43 3 1-16,43 2-1 15,-42 2-2 1,42 3 0-16,0 3 0 15,-32 2 0-15,32 2 0 16,0-3 0-16,3-1 0 16,9-1 0-1,7-1 0-15,4-3 0 16,3 0 0-16,0-4 0 16,6 0 0-16,-3-3-2 15,4-4-6-15,-6 0 7 16,-5-4 1-1</inkml:trace>
          <inkml:trace contextRef="#ctx0" brushRef="#br0" timeOffset="732251.4971">2121 7207 0 0,'3'11'0'0,"7"-4"1"15,-7 0 1-15,1-7-2 16,2 0 1-16,-3 0-1 16,1 0 0-1,-1-21 0 1,-2 21-1-16,-1-40 2 16,0 13-2-1,0-3 2-15,3-3-1 16,-3 2 0-16,2-5 0 15,2 3 0-15,-1-2 1 16,2 2-1-16,4 4 0 16,-1 0 0-16,4 9 0 15,2 20 0 1,-2-26 0-16,5 26 3 16,0 0-1-16,0 0-2 15,0 7 1-15,-2 4-3 16,-1 4-5-16,-3 3 5 15</inkml:trace>
          <inkml:trace contextRef="#ctx0" brushRef="#br0" timeOffset="732766.609">2465 7030 0 0,'40'0'0'16,"1"-23"1"-16,-2 23-1 15,4 0 1-15,-2 0-1 16,-2-18 0-16,-4 18 0 16,-3 2 0-16,0-2-1 15,-6 0 2 1,-1 0 1-16,-11-27-1 15,-2 27-1-15,2-22 0 16,-14 22 1-16,0-25-2 16,-31 0 1-1,-1 25 0 1,32 0 1 0,-43 0-1-16,43 11 2 15,-51-11 1-15,51 17-3 16,-47 1 0-1,47 3 0-15,-39 8 0 16,39 2 0-16,0 0 0 16,0 3 0-16,0 1 0 15,0 0 0-15,0-3 0 16,0-6 0-16,19-2 0 16,1-8 0-1,6 0 0-15,0-11 0 16,3-1-1-16,0-2-2 15,-3-2-4-15,-4 0 7 16</inkml:trace>
          <inkml:trace contextRef="#ctx0" brushRef="#br0" timeOffset="733235.2611">2964 7010 0 0,'9'-22'0'16,"0"22"0"-16,2 0 1 15,-2 7-1 1,-1 3 1-16,3 10-1 16,-2 0 2-16,5 10 2 15,-5 2-1-15,2 4-3 16,-1 1 0-16,0 1 0 15,-3-5 0 1,-2-1 0-16,2-6 0 16,-7 1 0-16,2-9 0 15,-2-8 0-15,0-8 0 16,0-28 0 15,0 6 0-15,0-6 0-16,0 0 0 15,0-5 0-15,3 5 0 16,5-3 0-16,1 4 0 16,3 0 0-1,2 4 0-15,3 3 0 16,3 18 0-16,0-23 0 16,-2 23 0-16,4 0 0 15,-1-18-1 1,-9 18-9-16</inkml:trace>
        </inkml:traceGroup>
        <inkml:traceGroup>
          <inkml:annotationXML>
            <emma:emma xmlns:emma="http://www.w3.org/2003/04/emma" version="1.0">
              <emma:interpretation id="{03757720-950A-4577-98D8-A8C4A896BF20}" emma:medium="tactile" emma:mode="ink">
                <msink:context xmlns:msink="http://schemas.microsoft.com/ink/2010/main" type="inkWord" rotatedBoundingBox="5850,8411 7386,8440 7375,9044 5838,9014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735000.4608">5054 7269 0 0,'8'24'0'0,"-1"-16"0"16,-1 13 1-16,-6-7 0 16,3-3 1-16,-3-4-1 15,0-4 0 1,2-3 0-1,-2 0 2-15,0-31-2 16,0 14-1-16,0-5 0 16,0 0-1-1,0-3 2-15,0-3-1 16,0 0 0-16,2-13 0 16,2 17 0-1,2 5 0-15,4 19 0 16,2-25 0-1,0 25 0-15,2 0 0 16,3 0 0-16,0 0 0 16,3 9 0-16,-4 9 0 15,3 5 0 1,-1 9 0-16,-1 0 0 16,0 5 0-16,-3 1 0 15,-3-2 0-15,-5-16-6 16,-2 14 1-16,-2-9 5 15</inkml:trace>
          <inkml:trace contextRef="#ctx0" brushRef="#br0" timeOffset="735734.6614">5565 7150 0 0,'9'0'0'0,"2"0"0"0,-5-18 1 15,-3 18-1 1,-3 0 1-16,0-20-1 31,-34 22 2 1,34 3 0-32,-30 3-2 15,30 3 1-15,0 5 0 16,-40 3 1-16,40 3-1 15,0 5-1-15,0 1 0 16,0 2 0 0,0 1 0-16,0-1 0 15,0 1 0-15,0-5 0 16,0-3 0-16,15-7 0 16,5-7 0-16,2-7 0 15,-1-2 0 1,-3 0 0-16,2 0 0 15,-3-27 0-15,0 6 0 16,-5 0 0-16,-1-6 0 16,0 1 0-1,-11 0 0-15,5 2 0 16,1 0 0-16,0 24 0 16,-5-26 0-16,1 26 0 15,-1 0 0-15,4 0 2 16,3 11 3-1,2 7 4-15,1 4-5 16,1 8 1-16,5 0-6 16,0 1 1-16,0 3 1 15,0-4 0-15,3 3-5 16,-2-3 5 0,-2-5 1-16,1-4-15 15,-2-3 1-15,-6-11 6 16,-6-2 1-16,-3 2 5 15</inkml:trace>
          <inkml:trace contextRef="#ctx0" brushRef="#br0" timeOffset="734422.5279">4382 6971 0 0,'3'-18'0'16,"-2"18"0"-16,2 0 0 16,-3 0 0 30,0 9 1-46,0 0 0 16,0 5-1-16,0 4 1 16,0 4 1-16,0 6-6 15,0 5 9 1,0 0-1-16,0 5-3 16,0 5-1-16,0-4 0 15,17-1 1-15,0 0 2 16,3-1 2-1,3-9-4-15,5-3-1 16,1-8 1-16,3-7-2 16,-1-8 2-16,1-2-2 15,-1 0 2-15,-1-25 0 16,-6 6-1 0,-6-7 1-16,-3-8 0 15,-4-5-2-15,-3-2 2 16,-2-2-1-16,-3-2-1 15,-3 4 3-15,0 1-3 16,0 2-13-16,0 2 6 16,0 6 5-1,0 6 3-15</inkml:trace>
        </inkml:traceGroup>
        <inkml:traceGroup>
          <inkml:annotationXML>
            <emma:emma xmlns:emma="http://www.w3.org/2003/04/emma" version="1.0">
              <emma:interpretation id="{962D3E25-FF88-4317-91EC-32892DBC6328}" emma:medium="tactile" emma:mode="ink">
                <msink:context xmlns:msink="http://schemas.microsoft.com/ink/2010/main" type="inkWord" rotatedBoundingBox="8681,8410 11280,8459 11262,9365 8663,9315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740608.7835">7968 7247 0 0,'6'0'0'16,"-1"0"0"-16,0 0 0 15,-2 0 0-15,-2 0 0 16,-1-18 0-16,0 18 1 31,0 0-2-31,-32 0 2 16,1 0 0-1,31 0-2-15,-43 1 4 16,43 3-2 0,-46 2 1-16,46 4-1 15,-41 2 1-15,41 5-1 16,-34 2-1-16,34 2 0 15,0 1 0-15,0 2 0 16,0 0 0 0,0-2 0-16,5-1 0 15,10-3 0-15,6-2 0 16,4-4 0-16,3-2 0 16,-2-10 0-16,3 0 0 15,-5 0 0-15,-1 0 0 16,-1-29-1-1,-4 10 1-15,-2 0 0 16,-7-4 0-16,-1 2 1 16,-5-2-1-16,-2 2 0 15,-1 2-1 1,0-9 2 0,0 35-1 15,0 8 0-16,0 6 0 1,2 2 0-16,10 4 0 16,3 1 0-16,1 2 0 15,2-1 0-15,0 3 0 16,2-1 0-16,-1-3 0 16,1-6 0-1,0-2-6-15,-2-8 1 16,-7-2 5-16</inkml:trace>
          <inkml:trace contextRef="#ctx0" brushRef="#br0" timeOffset="741420.8779">8323 7387 0 0,'0'21'0'0,"0"-2"2"15,0 0 0 1,0-6 0-16,0 0-1 16,0-5 0-16,0-6-1 15,0-2 1-15,0 0-2 16,0-30 1 0,0 12 0-1,1-1 0-15,7-6 0 16,1 0 1-16,-4 0-2 15,5 1 2-15,-10 2-2 16,10 4 2-16,0 18-1 16,4-24-1-1,2 24 1-15,-3 0 2 16,4 6-1-16,0 8-1 16,-2 8 0-16,2 3 0 15,-4 3 0-15,0 2 0 16,-3-2 0-1,-3 1 0-15,-1 0 0 16,-2-4 0-16,0-4 0 16,-2-2 0-16,1-8 0 15,-2-7 0-15,1-4 0 16,-1 0 0 0,-1-36 0-1,0 13 0-15,2-6 0 16,1-3 0-16,-2 4 0 15,6-5 0 1,3 4 0-16,3 0 0 16,-3 5 0-16,4 8 0 15,2 16 0-15,0-19 0 16,1 19 0-16,2 2 0 16,1 9 0-16,0 7 0 15,-2 4 1 1,0 6 0-16,-2 7-1 15,-2 0 1-15,-1-1-1 16,-5 1 0-16,-2-3-3 16,-1-2 3-16,-4-4-10 15,-1-4 9 1</inkml:trace>
          <inkml:trace contextRef="#ctx0" brushRef="#br0" timeOffset="739811.8285">7585 7025 0 0,'18'2'0'0,"-1"-1"2"16,-3 1 0 0,-4-1 1-16,3-1-2 15,-6 0-1-15,1 0 0 16,-5 0-1-16,-1 0 2 15,-2 0-2 1,-43 0 1 0,43 0 1-1,-57 0 0-15,25 7-1 16,-5 1 0 0,0 2 1-16,2 2-1 15,-1 0 0-15,1 1 0 16,3 1 0-16,1-2 0 15,31 1 0 1,-44-1-8-16,44 1 15 16,0-4-7-16,0 0-1 15,0-2 1-15,9-5-1 16,9 0 2-16,8-1-1 16,2-1 1-16,7 2-1 15,2 0 0 1,1 2 0-16,1 5 2 15,-2 1-2-15,-4 5 0 16,1 3 0-16,-8 3 0 16,-6 2 0-16,-9 1 2 15,-9 0-2 1,-2 1 6-16,0-3 0 16,0 0 0-16,-36-3-6 15,36-5 1-15,-61-3 0 16,24-4-2-16,-3-1 0 15,-1-6 2 1,1 0 0-16,0 0-14 16,1 0 4-16,3-19 8 15,5 19-7-15,31-21 6 16,-46 21 2-16</inkml:trace>
          <inkml:trace contextRef="#ctx0" brushRef="#br0" timeOffset="742326.8512">9084 7286 0 0,'0'-18'0'0,"9"18"0"16,-3 0 0-1,-1 0 0-15,2 0 1 16,-43 1-1 31,36 10 2-32,0 2 0-15,-36 2-1 16,36 3 0-16,-29 4 0 16,37 1-1-16,-8-3 2 15,0 7-2-15,0 0 1 16,0 0-1-16,0-1 0 15,4 1 0 1,10-6 0-16,5-3 1 16,2-4 0-16,2-4 0 15,-1-7-2 1,1-3-4-16,0 0 2 16,-3-17 1-16,-2 17 0 15,-4-29 2-15,-5 6 0 16,-9-1 0-16,0-3 0 15,0-3 0 1,0 1 0-16,0 1 0 16,0-1-1-16,-29 3 1 15,29 1 0-15,-32 1 0 16,32 8 1-16,-34 16-1 16,34-20 1-16,-35 20-1 15,35 0 1 1,-31 0 0-16,31 0 0 15,0 1 3-15,-29 8-2 16,29 6-2-16,0 5 0 16,0 5 0-16,0 2 0 15,0 7 0 1,0 2 0-16,0 5 0 16,0-2 1-16,0 4 1 15,0-13 1 1,0 9 2-16,1 3-1 15,5-3-5-15,1-2 3 16,-1-2-3-16,-2-7 3 16,1-1 0-16,1-7 0 15,-3-3-6-15,2-4-7 16,-1-1 0-16,-1-5 6 16,-3-1 4-1</inkml:trace>
          <inkml:trace contextRef="#ctx0" brushRef="#br0" timeOffset="742904.8846">9329 7007 0 0,'0'-22'0'15,"2"22"0"-15,3 0 0 16,-2 0 1-1,-3 0 0 1,1 0 3 0,-1 7-1-16,5 11-1 15,-1 2-2-15,2 3 0 16,-4 2 2-16,1 8 5 16,-3 1 1-16,3 8-2 15,-3 1-7-15,2 3 2 16,-2-10-1-1,0 9 0-15,0 0-8 16,3-2-7-16,-3-10 5 16,0-2 9-16</inkml:trace>
          <inkml:trace contextRef="#ctx0" brushRef="#br0" timeOffset="743467.2105">9417 7461 0 0,'17'0'1'16,"0"-21"0"-16,4 21 1 15,7 0-2-15,-4-19 1 16,2 19-4-16,2 0 8 16,-2 0-4-1,0 0-1-15,0 0-1 16,-1 0 1-16,-4 0 0 15,-1-21 1-15,-4 21-3 16,-3-32 0 0,-3 16 1-16,-3-3 0 15,-7 19 0-15,2-35 1 16,-2 35-1-16,0-33 2 16,0 5 0-1,-32 28 1 1,32 0 0-16,-30-18-1 15,30 18 0-15,-39 0-1 16,39 3 1-16,-42 5-1 16,42 2 2-16,-41 4-2 15,41 4 0 1,-34 4 0-16,34 3 2 16,0 8 1-16,-35-1-2 15,35 0-1-15,0 2 2 16,0-2 6-16,0 1-7 15,12-1 1 1,2 0 6-16,6-4-6 16,3-4-1-16,3-3-1 15,3-3 2-15,0-7-1 16,0-6-2-16,3-3-16 16,-2-2 0-1,-7 0 9-15,-8 0 7 16</inkml:trace>
        </inkml:traceGroup>
        <inkml:traceGroup>
          <inkml:annotationXML>
            <emma:emma xmlns:emma="http://www.w3.org/2003/04/emma" version="1.0">
              <emma:interpretation id="{02F6D68E-726B-40A2-89E5-223995A2F956}" emma:medium="tactile" emma:mode="ink">
                <msink:context xmlns:msink="http://schemas.microsoft.com/ink/2010/main" type="inkWord" rotatedBoundingBox="12777,8194 13551,8209 13533,9116 12760,9102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1.06676E6">11547 7287 0 0,'8'-25'0'16,"-2"25"1"-16,-5-18 2 16,-1 18 0-16,0-19-1 15,0 19-1-15,0-21 0 16,-46 21-1 0,46-18 0-1,-41 18 0-15,-10 2 0 16,51 8 0-1,-52 4 0-15,52 8-1 16,-45 5 2-16,45 2-1 16,-29 3 0-1,29 0 0-15,0-2 0 16,0 2 0-16,0-1 0 16,9-1 0-1,8-9 0-15,5-3 0 16,2-7-3-16,4-11 6 15,0 0-3-15,1 0 0 16,-2-37 0-16,1 6 0 16,-3-12 0-16,-4-4 0 15,-1-7 0 1,-8-9 0-16,-1-3 2 16,-8-6-1-16,-1 1 1 15,-2-1-2-15,0 4 0 16,0 2-5-16,0 9 2 15,0 11-5 1</inkml:trace>
          <inkml:trace contextRef="#ctx0" brushRef="#br0" timeOffset="1.06737E6">11838 7284 0 0,'20'14'0'0,"-3"-4"1"16,5 0-1-16,-8-3 0 15,9-2 0-15,0-5 0 16,1 3 0 0,1-3 1-16,-4 0-1 15,-2 0 0-15,-4-24 0 16,-6 24 1-1,-6-29 1-15,-3 29 1 16,0-33 0-16,0 33-4 16,-30-29 2-16,-18 9-1 15,0 20 0 17,16 2 0-32,0 0 0 15,1 8 0-15,2 4 0 16,29 10 0-16,-44 5 0 15,44 3 0-15,0 1 0 16,-33 6 0-16,33 0 0 16,2-2 0-1,7 4 0-15,10-3 0 16,2-6 0-16,5-3 0 16,5-14 0-1,4 0-3-15,3-2-5 16,1-6 8-16</inkml:trace>
        </inkml:traceGroup>
        <inkml:traceGroup>
          <inkml:annotationXML>
            <emma:emma xmlns:emma="http://www.w3.org/2003/04/emma" version="1.0">
              <emma:interpretation id="{82EB38B4-636A-4189-8BDF-373177F726A5}" emma:medium="tactile" emma:mode="ink">
                <msink:context xmlns:msink="http://schemas.microsoft.com/ink/2010/main" type="inkWord" rotatedBoundingBox="15191,8174 16303,8195 16283,9242 15171,9221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.06954E6">14317 7720 0 0,'0'14'0'16,"0"1"1"-16,0-7 1 15,0-2 0 1,0-2 1-16,0-4-2 16,0 0 0-16,0-19-1 15,3 19 0 1,9-42 0 0,0 15 0-16,1-5 1 15,-1 2-1-15,-1-5 0 16,1-1 0-16,2 1 0 15,0 6 0-15,1 2 0 16,0 6 0 0,2 21-2-16,0-27 3 15,-3 27-1-15,-2 0 1 16,0 8-1-16,-1 11 0 16,-2 2 0-16,1 10 0 15,-3 1 0 1,-1 6 1-16,2-1 2 15,-6 1-2-15,-2 1-3 16,4-9-6-16,-2 1 3 16,-2-5 4-1</inkml:trace>
          <inkml:trace contextRef="#ctx0" brushRef="#br0" timeOffset="1.06982E6">14716 7171 0 0,'8'0'1'0,"-2"0"-1"15,1 0 0-15,-5 0 0 16,7 0 0 0,-3 9 0-1,2 4 0-15,4 3-1 16,-9 1 1-16</inkml:trace>
          <inkml:trace contextRef="#ctx0" brushRef="#br0" timeOffset="1.06891E6">13789 6842 0 0,'5'-33'0'16,"-4"4"0"-16,1 6 0 15,1 3 1-15,2 20-1 16,2-25 0-16,6 25 0 15,2 0 1-15,4 0-1 16,4 0 2 0,3 0-1-16,3 7 1 15,4 0 1-15,-3-1-2 16,3 4-1-16,-1 2 0 16,-3 1 0-1,2 4 0-15,-6 1 0 16,-5 4 0-16,-8 3 0 15,-6 3 0-15,-6-2 0 16,0 2 0-16,0 1 0 16,0 0 0-16,-44 0 0 15,44-2 4 1,-63-2 1-16,26-2 0 16,-5-3-6-16,0-3-1 15,-2-2 3-15,2-6-1 16,5-2 5-1,2-4-14-15,35-1 7 16,-53 0-4-16,53-1-3 16,-34-1 7-1</inkml:trace>
          <inkml:trace contextRef="#ctx0" brushRef="#br0" timeOffset="1.06838E6">13741 6780 0 0,'0'0'1'16,"0"-19"0"-16,0 20 0 15,0 3 2-15,0-3 0 16,0 5-1-16,0 6-2 15,0 12 0-15,0 8 0 16,0 7 0 0,0 8 0-16,0 10 0 15,0 5 0-15,0 6 0 16,0 5 0-16,0 8 0 16,0-2 0-1,0 1 0-15,0-1-4 16,0-6-1-16,-33-3 3 15,33-17 2-15</inkml:trace>
          <inkml:trace contextRef="#ctx0" brushRef="#br0" timeOffset="1.07085E6">14828 7073 0 0,'-32'0'0'16,"32"-18"0"-16,0 19 1 15,0 0 0 1,0 2 1-16,0 0 2 16,0 0-1-1,0 2-3-15,1 2 0 16,2 2 0-16,2 4 7 15,-2 5 2 1,0 3-6-16,2 4-7 16,-4 4 5-16,1 0-1 15,-1 1 0-15,-1 2 1 16,0 0-18-16,3-2 17 16,-3-4-11-16,0 0 11 15</inkml:trace>
        </inkml:traceGroup>
        <inkml:traceGroup>
          <inkml:annotationXML>
            <emma:emma xmlns:emma="http://www.w3.org/2003/04/emma" version="1.0">
              <emma:interpretation id="{2E3D763B-5ACA-4DDB-BF6B-64669A691AAD}" emma:medium="tactile" emma:mode="ink">
                <msink:context xmlns:msink="http://schemas.microsoft.com/ink/2010/main" type="inkWord" rotatedBoundingBox="16787,8133 19078,8177 19056,9364 16764,9320"/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1.08075E6">16653 6880 0 0,'-33'0'0'78,"33"8"1"-62,-35 3-1 0,35 3 1-16,0 0 0 15,0 4-1 1,0 4 0-16,-32 0 0 16,32 3 0-16,0-2 1 15,0 0 0-15,1-1 0 16,5-1-1-1,5-5 0-15,0 6 0 16,3-17 0-16,-3-3-1 16,5-2 0-16,1 0-1 15,-1-18 1-15,-3 18 1 16,1-39 0 0,-3 14 0-16,-8-3 0 15,0-3 0-15,-3 4 1 16,0-7-3-16,0 6 2 15,0 2 0-15</inkml:trace>
          <inkml:trace contextRef="#ctx0" brushRef="#br0" timeOffset="1.08118E6">16761 6848 0 0,'16'26'0'0,"-1"5"0"16,-3 3 0-16,2 2 1 15,-1-1-1-15,-4 0 1 16,0-2 0-1,-3 0 0-15,2-6-1 16,-4-8 0-16,1-1 0 16,-2-7 1-16,-1-10 0 15,-1-1-1-15,1 0 0 16,-2-24 0 0,0 5 0-1,4-2 0-15,-1-2 1 16,3 1 1-16,1 1-1 15,2 1-1-15,3-1 0 16,-1 5 0-16,3 16-5 16,-1-29 1-1,1 29 3-15,-1 0 1 16</inkml:trace>
          <inkml:trace contextRef="#ctx0" brushRef="#br0" timeOffset="1.08183E6">17119 6939 0 0,'0'-23'0'16,"0"23"1"-1,0 0 0 1,15 0-1-1,4 0 2 1,1 8-1-16,4-1-1 16,2-3 1-16,-1 0-2 15,3-4-2-15,-4 2 1 16,1-2 2 0,-4 2 0-16</inkml:trace>
          <inkml:trace contextRef="#ctx0" brushRef="#br0" timeOffset="1.08153E6">17148 6721 0 0,'5'0'0'16,"-2"-18"0"-16,0 18 1 15,0 0-1 1,2 0 1-16,-1 0-1 16,-4 0 1-16,0 1 0 15,6 11 0-15,2 2 1 16,-2 10-2-16,2 2 2 16,-8 8-3-1,4 1 1-15,3 0 0 16,-1 4 1-16,-2 2-2 15,-1 0 2-15,2-1-2 16,-2-3-4 0,-3-5 2-16,0-3 3 15</inkml:trace>
          <inkml:trace contextRef="#ctx0" brushRef="#br0" timeOffset="1.07143E6">15414 6939 0 0,'9'0'0'16,"1"0"1"-16,0 3-1 15,-1 7 1-15,2 4 0 16,-3 5 1-16,-4 8 0 16,-2 7-1-1,-2 8 1-15,0 8-2 16,0 7 0-16,0 3 0 16,0 5 0-16,-35-2 0 15,35 2 0-15,-37 1 1 16,37-5-1-1,-35-4 0-15,35 0 0 16,-39-7 1-16,39-8-1 16,0-10 0-16,-34-9 1 15,34-9-1 1,0-9 1-16,10-5-1 16,7 0 2-16,6 0-2 15,7-23 1-15,7 23-2 16,6-27 3-16,5 27-3 15,-1-31 1 1,2 31-2-16,0-28-7 16,5 28 5-16,-5 0 2 15,-7-17 2-15</inkml:trace>
          <inkml:trace contextRef="#ctx0" brushRef="#br0" timeOffset="1.08013E6">16378 6817 0 0,'0'0'1'31,"-37"0"-1"-15,6 3 0 0,31 4 0-1,-35 3 0 1,35 3 0-16,-34 3 0 15,34 3 0-15,0 3 0 16,-37 5-1-16,37-1 2 16,0 2 1-1,0 2-1-15,0-2 0 16,2 1-1-16,9-4 0 16,6-6 0-16,3-6 0 15,3-4-1-15,0-7-1 16,0-2 1-1,0 0 0-15,-3-20 1 16,-2 20 0-16,-3-37 1 16,-5 11-1-16,-3-2 0 15,-5-1 0-15,-2 1 0 16,0-4 0 0,0 5 0-16,0 2 0 15,-43 4 0-15,4 0 0 16,-4 21 2 15,43 6-1-31,-44 9-1 16,44 7 0-16,-43 6 0 15,43 4 1-15,-37 4-2 16,37 6 1-16,0 1 0 16,-35 2-1-1,35 1 0-15,0 1 1 16,0-4-1-16,0-3 0 15,-31-5 1-15,31-6 0 16</inkml:trace>
          <inkml:trace contextRef="#ctx0" brushRef="#br0" timeOffset="1.08211E6">17536 7012 6 0,'10'22'4'15,"-1"1"18"-15,-1-2 13 16,-2 1 23-16,0-4-23 16,-2 1-6-16,1-2-8 15,-2-2-20-15,2 0-1 16,-4-1 0 0,2-1 0-16,2-6-15 15,-5-6-104-15,0-1 53 16,0 4 55-16</inkml:trace>
        </inkml:traceGroup>
      </inkml:traceGroup>
    </inkml:traceGroup>
    <inkml:traceGroup>
      <inkml:annotationXML>
        <emma:emma xmlns:emma="http://www.w3.org/2003/04/emma" version="1.0">
          <emma:interpretation id="{7F041AC1-BC1E-49A5-840C-6C0D54661C7F}" emma:medium="tactile" emma:mode="ink">
            <msink:context xmlns:msink="http://schemas.microsoft.com/ink/2010/main" type="paragraph" rotatedBoundingBox="1742,9987 9271,10422 9193,11787 1663,113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63DB02-66DD-43AE-A12B-E03BE649B9C8}" emma:medium="tactile" emma:mode="ink">
              <msink:context xmlns:msink="http://schemas.microsoft.com/ink/2010/main" type="line" rotatedBoundingBox="1742,9987 9271,10422 9193,11787 1663,11352"/>
            </emma:interpretation>
          </emma:emma>
        </inkml:annotationXML>
        <inkml:traceGroup>
          <inkml:annotationXML>
            <emma:emma xmlns:emma="http://www.w3.org/2003/04/emma" version="1.0">
              <emma:interpretation id="{EC8AADAF-5650-477F-BC07-637B217582D3}" emma:medium="tactile" emma:mode="ink">
                <msink:context xmlns:msink="http://schemas.microsoft.com/ink/2010/main" type="inkWord" rotatedBoundingBox="1741,9998 3274,10086 3209,11219 1676,11130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1.10751E6">1193 9214 0 0,'14'1'0'15,"-4"1"1"-15,-2 0 2 16,-6-2 0-16,-2 2 1 15,0-2-4-15,0 5 0 16,0 1 0 0,-42 0 0-16,42 3 0 15,-44 7 0-15,44-1 0 16,-51 4 0-16,51 6 0 16,-38-2 0-1,38 10 0-15,-31 6 0 16,31 0 0-16,0 3 0 15,0-2 0-15,0-4 0 16,6-5 0-16,14-8 0 16,5-4 1-1,2-8-2-15,4-9 2 16,0-2 1-16,-2 0-4 16,5-21 3-16,-10-2 0 15,-5-6-2-15,-3-2 1 16,0-4 1-1,-7 1-3-15,-6 6 1 16,-1 2 1-16,-2 6 0 16,3 20 0 15,-3 15 0-15,3 9 0-16,6 5 0 15,0 6 2-15,6 5-2 16,5 2 2-16,0-1-6 15,5-2 4-15,1-7-9 16,-9-5 7-16</inkml:trace>
          <inkml:trace contextRef="#ctx0" brushRef="#br0" timeOffset="1.10787E6">1664 8928 0 0,'0'-52'2'16,"0"9"-1"-16,0 4-1 15,0 8 1-15,0 9-1 16,0 22 1-16,0 0 1 15,3 0 1-15,5 17-2 16,-2 17-1 0,2 12 0-16,-1 11 0 15,1 11 0-15,1 2 0 16,0 11 0-16,-3 6 0 16,-1 0 0-1,3 3 0-15,-4-1-7 16,-1-1 3-16,-3-6 4 15</inkml:trace>
          <inkml:trace contextRef="#ctx0" brushRef="#br0" timeOffset="1.1069E6">642 8784 0 0,'20'-25'0'15,"-2"25"0"-15,2-21 0 16,2 21 1-16,-1-22 0 16,-21 22 4-1,17-28-1-15,-3 28-4 16,1-36 0-16,-6 18 0 16,-2-5 0-16,-4 3 0 15,-3-8 0 1,-48 28 1-1,48 0 0 1,-60 9-2-16,20 7 0 16,-1 2 1-16,-4 5 0 15,15 10 0-15,-16 9 0 16,-5 13 0 0,2-2 0-16,3 12 0 15,8 7 0-15,4 1 0 16,34-1 0-16,-43 5 0 15,43-6 0 1,0-10 0-16,9 5 0 16,8-7 0-16,12-13 9 15,11-4-18-15,9-12 9 16,2-13 0-16,7-4 0 16,3-11 0-1,4-2 0-15,-1 0 2 16,-1-23-1-16,-4 3-2 15,-6-9-1-15,-5-3 2 16,-8-2-10-16,-10 0 9 16</inkml:trace>
        </inkml:traceGroup>
        <inkml:traceGroup>
          <inkml:annotationXML>
            <emma:emma xmlns:emma="http://www.w3.org/2003/04/emma" version="1.0">
              <emma:interpretation id="{D88199A6-AC66-4242-9916-E478A544A8EA}" emma:medium="tactile" emma:mode="ink">
                <msink:context xmlns:msink="http://schemas.microsoft.com/ink/2010/main" type="inkWord" rotatedBoundingBox="3554,10939 4025,10966 3998,11424 3527,11397"/>
              </emma:interpretation>
              <emma:one-of disjunction-type="recognition" id="oneOf16">
                <emma:interpretation id="interp20" emma:lang="" emma:confidence="0">
                  <emma:literal>c</emma:literal>
                </emma:interpretation>
                <emma:interpretation id="interp21" emma:lang="" emma:confidence="0">
                  <emma:literal>C</emma:literal>
                </emma:interpretation>
                <emma:interpretation id="interp22" emma:lang="" emma:confidence="0">
                  <emma:literal>e</emma:literal>
                </emma:interpretation>
                <emma:interpretation id="interp23" emma:lang="" emma:confidence="0">
                  <emma:literal>[</emma:literal>
                </emma:interpretation>
                <emma:interpretation id="interp24" emma:lang="" emma:confidence="0">
                  <emma:literal>Š</emma:literal>
                </emma:interpretation>
              </emma:one-of>
            </emma:emma>
          </inkml:annotationXML>
          <inkml:trace contextRef="#ctx0" brushRef="#br1" timeOffset="1.38121E6">2394 9491 0 0,'-30'3'0'0,"30"-2"0"15,0 2 0 1,0-2 0-16,0 3 0 16,0-4 1-16,0 2-1 15,0-1 1-15,0-1 0 16,0 3 1 15,0-3-1-31,-28 0 1 16,28 0 0-16,0 0-1 15,0 1-1-15,0 2 0 16,0-3 0-16,0 2 0 0,-34-2 0 31,34 1 0-15,-33-1 0 15,33 0 1 0,0 1-1-31,-31-1 1 0,31 0-2 16,0 3 3-16,0-3-1 16,-31 0-1-1,31 4 2-15,0-2-3 16,0 2 2-16,-37 0 1 31,37 0-1-31,0 2 0 16,-29-1-1-16,29 2 1 0,0 3-2 15,-29-2 2-15,29 5-1 32,0 3 0-32,0-3-1 0,-35 2 2 0,35 3-1 15,0 0 3-15,0 2-2 16,0 3 0 0,0-4 0-16,0 5 2 15,0-2-1-15,0-1-3 16,0-3 0-16,0 1 2 15,6-4-1-15,5 2 1 16,-1-2-2 0,3-2 0-16,4-1 1 15,-1 0 0-15,1-3 0 16,5-2 2-16,-1-3-4 16,4-1 2-16,-2 0 1 15,5-3-2 1,-7 0 2-16,4 0-1 31,-2 0-1-31,0 0 2 0,0 0-7 0,-2 0-3 31,2 0 3-31,-3 0 6 0,0 0 0 16,-5-24 0-16,-1 24 0 31,-2 0-10-31,-5 0 9 0</inkml:trace>
        </inkml:traceGroup>
        <inkml:traceGroup>
          <inkml:annotationXML>
            <emma:emma xmlns:emma="http://www.w3.org/2003/04/emma" version="1.0">
              <emma:interpretation id="{0758C1C1-2176-45E0-AB48-619D5BB3BCF5}" emma:medium="tactile" emma:mode="ink">
                <msink:context xmlns:msink="http://schemas.microsoft.com/ink/2010/main" type="inkWord" rotatedBoundingBox="3646,10268 5761,10390 5692,11584 3577,11462"/>
              </emma:interpretation>
              <emma:one-of disjunction-type="recognition" id="oneOf17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1.10939E6">3134 8986 0 0,'3'-23'0'16,"2"3"1"-16,-5-3 0 15,4 6 0-15,1-1-1 16,-2 18 0 0,5-25 2-16,-5 25 1 15,1 0-1-15,3 2-1 16,0 12-1-16,-1 14 0 15,1 6 0-15,-1 7 0 16,-3 9 0 0,1 4 0-16,-1 10 0 15,2 6 0-15,0 2 0 16,-2 6 0-16,1 3 0 16,-2-5 0-1,-1-2 0-15,-1-5 0 16,0-4 0-16,0-8-5 15,0-10-1-15,0-8 6 16</inkml:trace>
          <inkml:trace contextRef="#ctx0" brushRef="#br0" timeOffset="1.11014E6">3559 9735 0 0,'20'0'0'0,"-4"0"1"15,-1 0 0-15,-3 0 1 16,-3 0 0 0,-6-20 2-16,-1 20-3 15,-2-18-1-15,0-1 0 32,-31 19 0-17,-4 0 0 1,-13 1 0-1,48 9 0-15,-47 4 0 16,47 5 0 0,-37 6 0-16,37 6 0 15,0 1 0-15,0 1 0 16,-31 0 0-16,31-1 0 16,8-3 0-16,0-1 0 15,7-6 0-15,3-6 0 16,5-7 0-1,2-3 0-15,0-6 0 16,1 0 0-16,-2 0 0 16,-1-31 0-16,-3 6 0 15,0 0 0-15,-6-4 0 16,0-4 0 0,-4 1 0-16,-2 3 0 15,-6 0 0-15,1 6 0 16,-2 5 0-16,1 2 0 31,-1 16 0-15,-1 7 0-16,3 6 0 15,2 7 0-15,1 2 0 16,5 6 0-16,1 4 0 16,2 0 0-16,0 4 0 15,1-3 0 1,2 3 0-16,0-4 0 15,3-2-7-15,-3-5 3 16,-3-1 4-16</inkml:trace>
          <inkml:trace contextRef="#ctx0" brushRef="#br0" timeOffset="1.11062E6">3949 9807 0 0,'14'-18'0'0,"-8"18"1"16,5 0 0 0,-5 0 1-16,5 0 1 15,-2 1-2-15,2 17 1 16,-1 3-1-16,4 4-1 15,-3 3 0-15,-5 1 1 16,2 3 0 0,-2-1 3-16,-3-4 0 15,0-2 4-15,0-3-8 16,-3-8 0-16,3-9 0 16,-3-3 1-16,2-2-1 15,-2 0-1 1,0-26 1-16,0 6 1 15,1-7-2-15,-1-4 3 16,5-8-2-16,1-1-2 16,0 0 3-16,5-5 1 15,-2 1-3 1,8 2 2-16,0 5-1 16,0 3 1-16,1 4-1 15,-16 4 0-15,14 5 1 16,3 2-18-1,1 19 4-15,-11-31 9 16</inkml:trace>
          <inkml:trace contextRef="#ctx0" brushRef="#br0" timeOffset="1.10834E6">2289 9512 0 0,'18'0'0'16,"-3"0"1"-16,-1 0 0 15,-11-21-1 1,-3 21 1-16,0 0 0 16,0-20 0-16,0 20 1 15,-37 0-2 1,-1-23 0 0,38 24 0-1,-46 2 0-15,46 4 0 16,-43 1 1-16,43 6-1 15,-37 3 0 1,37 5 2-16,0 6-1 16,0 0-1-16,0 5 0 15,0 0 0-15,0 4 0 16,0-2 0-16,12-3-6 16,5-3 2-16,0-8 3 15,3-5 1-15</inkml:trace>
          <inkml:trace contextRef="#ctx0" brushRef="#br0" timeOffset="1.1089E6">2599 9578 0 0,'4'0'0'0,"-1"-19"0"16,5 19 0-1,-5 0 0-15,-1 0 0 16,1 0 1-16,-2 0-1 15,4 0 0-15,-2 7 1 16,-3 1 0 0,1 8 0-16,-1-3 4 15,0 8-3-15,2 1-2 16,-2-1 0-16,3 9 0 16,0-2 0-16,5 2 0 15,-5 4 0 1,3-2 0-16,6 1 0 15,0-5 0-15,5-5 0 16,-3-3 0-16,6-12 0 16,-3-2 0-16,1-6 0 15,4 0 0 1,-1 0 0-16,-1-34 0 16,3 9 9-16,-4-1-18 15,-2-3 9-15,-2-6 0 16,-4 0 0-1,-2 1 0-15,2 0 0 16,-10 0-2-16,1 4-7 16,-2 5 9-16</inkml:trace>
        </inkml:traceGroup>
        <inkml:traceGroup>
          <inkml:annotationXML>
            <emma:emma xmlns:emma="http://www.w3.org/2003/04/emma" version="1.0">
              <emma:interpretation id="{7DCBD30D-DAFC-446C-9C43-0913822C6CF2}" emma:medium="tactile" emma:mode="ink">
                <msink:context xmlns:msink="http://schemas.microsoft.com/ink/2010/main" type="inkWord" rotatedBoundingBox="7114,10297 9271,10422 9196,11722 7039,11598"/>
              </emma:interpretation>
              <emma:one-of disjunction-type="recognition" id="oneOf18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2" timeOffset="1.11361E6">5636 9017 0 0,'13'12'0'15,"4"6"1"-15,-1 10 0 16,-1 11 3-16,2 14 0 16,1 9-3-16,4 10-1 15,-1 7 0-15,4 3 0 16,1-3 0-1,-5 1 0-15,5-9 0 16,1-5 0-16,-6-7 0 16,-1-11 0-16,0-12 0 15,0-16 0-15,0-18 0 16,0-2 0 0,-5-22 0-16,4-15 0 15,-1-17 0-15,2-12 0 16,-3-7 0-16,0-6 0 15,1 0 0 1,0-3 0-16,-1 2 0 16,-1 0 0-16,1 5 0 15,-1 4 3-15,0 6-6 16,-4 11 3-16,0 9 0 16,-2 8 0-1,-3 8-4-15,-2 3-2 16,-5 26 5-16</inkml:trace>
          <inkml:trace contextRef="#ctx0" brushRef="#br2" timeOffset="1.11446E6">6527 9742 0 0,'0'-21'0'32,"-31"21"0"-17,31 0 1 1,-36 0-1-16,-10 0 1 16,46 0 1-1,-48 12 1-15,48 2-1 16,-43 6-1-1,43 2 0-15,-41 1-1 16,41-5 0-16,0 13 0 16,-39 5 0-16,39 0 0 15,0 0 0-15,8 0 0 16,6-9 0 0,6-2 0-16,3-6 0 15,3-8 0-15,3-7 0 16,0-4-5-16,3 0 2 15,-4 0 2-15,-2-34 1 16,-3 14 1 0,-5 20 0-16,-1-38 2 15,-7 10-2-15,-6 0 1 16,1-3-1-16,-5 5-1 16,0 5 0-16,0-4 0 31,0 28 0-16,3 9 0 1,3 8 0-16,6 2 0 16,-1 6 0-16,4 2 0 15,2 0 0 1,3 2 0-16,0-1 0 16,3 1-8-16,-3-5 5 15,-3-2 3-15</inkml:trace>
          <inkml:trace contextRef="#ctx0" brushRef="#br2" timeOffset="1.1156E6">7115 9328 0 0,'0'0'1'0,"0"-29"-1"16,0 8 1-1,9 21-1 1,10 0 0 0,2 0 1-16,10 0-1 15,7 0 1-15,0 2-4 16,12 0 6-16,3-1-2 15,-2-1-1 1,-2 0 0-16,-1 4 0 16,-2-1 0-16,-10 4 0 15,-2 4 0-15,-5 5-1 16,-10 4 0-16,-8 1 0 16,-8 5 0-1,-3 3 1-15,0 3 0 16,0 3 0-16,-51 1 0 15,19-3 0-15,-2 1 2 16,-4-1-2-16,-1-3 1 16,2-1 0-1,4-7-1-15,-3-1 0 16,6-6 0-16,30-4 0 16,-51-2 0-16,51-2 0 15,0-3-4-15,0-3 8 16,0 5-5-1,0-1 2-15,9 2-1 16,11 4 0-16,8 6 1 16,4 1 1-16,-1 6-2 15,4 5 0-15,3 3 0 16,1 4 1 0,1 0-1-16,-2-1-1 15,-1-1 2-15,-6-2-5 16,-8-2 0-16,-8-4 3 15</inkml:trace>
          <inkml:trace contextRef="#ctx0" brushRef="#br2" timeOffset="1.11492E6">7150 9423 0 0,'0'-18'1'16,"0"18"0"0,0 0 0-16,0 3 0 15,0 9 1 1,0 9 1-16,0 9-2 16,0 8 0-16,0 6-1 15,0 13 0-15,0 11 0 16,0 7 0-16,3-5 0 15,-1 7 0 1,1-6-3-16,0-1-2 16,-3-6 2-16,0 1 3 15,0-11 0-15</inkml:trace>
        </inkml:traceGroup>
      </inkml:traceGroup>
    </inkml:traceGroup>
    <inkml:traceGroup>
      <inkml:annotationXML>
        <emma:emma xmlns:emma="http://www.w3.org/2003/04/emma" version="1.0">
          <emma:interpretation id="{98183866-2BCA-4D0F-B872-44343F62EF5A}" emma:medium="tactile" emma:mode="ink">
            <msink:context xmlns:msink="http://schemas.microsoft.com/ink/2010/main" type="paragraph" rotatedBoundingBox="2019,12770 12454,13124 12405,14568 1970,142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4FC0DE-C42E-463D-B373-48EC621D2C8A}" emma:medium="tactile" emma:mode="ink">
              <msink:context xmlns:msink="http://schemas.microsoft.com/ink/2010/main" type="line" rotatedBoundingBox="2019,12770 12454,13124 12405,14568 1970,14215"/>
            </emma:interpretation>
          </emma:emma>
        </inkml:annotationXML>
        <inkml:traceGroup>
          <inkml:annotationXML>
            <emma:emma xmlns:emma="http://www.w3.org/2003/04/emma" version="1.0">
              <emma:interpretation id="{6639D1E4-97BE-478D-8619-8C8EAB264C4E}" emma:medium="tactile" emma:mode="ink">
                <msink:context xmlns:msink="http://schemas.microsoft.com/ink/2010/main" type="inkWord" rotatedBoundingBox="2019,12770 5982,12905 5933,14349 1970,14215"/>
              </emma:interpretation>
              <emma:one-of disjunction-type="recognition" id="oneOf19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1.25551E6">1359 12147 0 0,'33'-28'0'0,"1"28"0"0,1 0 0 16,2 0 0 0,-3-19 0-16,-2 19 0 15,2 0 1-15,-3 0-1 16,-4-26 1-16,-7 26 0 15,-4-33 0 1,-7 15-3-16,-2 1 11 16,-7-15-9-1,-33 12 0 1,-21 20 0 0,22 0 0-1,-5 0 0-15,-1 8 0 16,1 7 0-16,0 9 0 15,3 6 0-15,34 2 0 16,-47 9 0-16,47 0 0 16,-30 6 0-1,30-1 0-15,4-3 0 16,6-3 0-16,13-1 0 16,8-11 3-16,7-2 0 15,4-5-1-15,2-10-10 16,4-1 4-1,-4-6-3-15</inkml:trace>
          <inkml:trace contextRef="#ctx0" brushRef="#br0" timeOffset="1.25613E6">2315 12142 0 0,'15'0'0'0,"-6"-29"2"15,-7 29-1-15,-2 0 0 16,0 0 1-16,0 0-1 16,-46 0 1-16,46 11-1 15,-56 2 0 1,56 6-1-16,-52 6 0 15,52 1 0-15,-35 9 0 16,35-3 0-16,0 2 0 16,0 1 0-16,0-3 0 15,2-3 0 1,16-8 0-16,5-6 0 16,6-9 0-16,0-3 0 15,4-3 0-15,-3 0 0 16,1 0 0-16,-3-38 0 15,-5 10 0 1,-5-5 0-16,-6-2 0 16,-9-1 0-16,-3-1 0 15,0-3 0-15,0 5 0 16,0 1-1 0,-41 5 2-16,41 6-1 15,-48 4 0-15,1 19 0 16,-1 0 0-1,48 14 2 1,-44 12 0 0,44 9-3-16,-36 16 1 15,36-4 1-15,0 8-1 16,-30 5 1-16,30 4-1 16,0 1 1-16,0-4 0 15,0 1-1 1,0-1 12-16,0-5-31 15,0-9 19-15,0-8-11 16</inkml:trace>
          <inkml:trace contextRef="#ctx0" brushRef="#br0" timeOffset="1.25672E6">2563 12326 0 0,'31'-23'0'15,"0"23"4"-15,-1 0 2 16,1 1-5-16,1 2-1 15,2-2 0-15,-2 2 0 16,0-3 0-16,2 0 0 16,-6 0 0-1,-1 0 0-15,-7-21 0 16,-1 21 0-16,-5-22 0 16,-10 22 0-1,-4-26 0-15,0 2 0 31,-38 24 0-31,-14 0 0 16,21 6 0 0,-1 5 0-1,0 3 0-15,1 6 0 16,31 7 0-16,-52 2 0 16,52 7 1-16,-39 7 9 15,39 2-6-15,0 1 8 16,0-7 7-16,0 3-13 15,10-6-3 1,8-6-1-16,7-5 0 16,8-9-2-16,9-8 2 15,-4-4-5-15,4-4-1 16,0 0-43-16,1 0 40 16,-1-23 0-1,-5 4 3-15</inkml:trace>
          <inkml:trace contextRef="#ctx0" brushRef="#br0" timeOffset="1.25749E6">3197 12385 0 0,'0'-25'1'16,"0"25"2"-16,-29 0-5 15,29 0 10-15,0-24-7 16,5 24-1 0,2 0 0-16,5 0 0 15,8 0 0-15,2 0 0 16,9 0 0-16,-2 0 0 15,8 0 0 1,-2 0 0-16,3 2 0 16,1 2 0-16,0-1 0 15,0 2 0-15,1 6 0 16,-3 0 0 0,-4 9 0-16,1-2 0 15,-3 1 0-15,-7 1-6 16,-4-1 1-16,-7 3 5 15</inkml:trace>
          <inkml:trace contextRef="#ctx0" brushRef="#br0" timeOffset="1.2571E6">3318 11904 0 0,'5'-25'5'0,"-4"4"1"16,1 21-6-16,-2-34 0 15,0 46 0 32,5 11 0-31,-5 8 0-1,4 5 0-15,-4 7 0 16,0 11 0-16,0 4 0 16,0 3 0-16,0 4 0 15,0 6 0-15,3-3 0 16,-1-3 0-16,-1 0 0 16,1-7-1-1,-1-5-9-15,-1-10 10 16</inkml:trace>
          <inkml:trace contextRef="#ctx0" brushRef="#br0" timeOffset="1.25811E6">3880 12229 1 0,'25'2'2'0,"-1"5"5"15,7-7-6-15,-1 15-1 16,-2 4 0-16,1 8 0 16,-6 5 4-1,2 7-3-15,-2 2-2 16,-5 1 2-16,1 1 0 15,-9-3 4-15,3-5-6 16,-9-7 2 0,-2-1-2-16,-2-11 0 15,0-3-1-15,0-9 3 16,0-4-2-16,0 0 2 16,0-18-2-16,0-4 2 15,-31-5-1 1,31-5 0-16,2 0 0 15,-1-3 3-15,5 2 0 16,5 1 3-16,7 3 4 16,4 5 0-16,4-1-6 15,3 7-1 1,3 18-3-16,1-21 1 0,0 21-1 16,1 0 1-1,-5 0-25-15,-3 0 0 16,-1 0 14-16,-20 0 8 15</inkml:trace>
          <inkml:trace contextRef="#ctx0" brushRef="#br0" timeOffset="1.25373E6">551 11329 0 0,'0'-24'2'0,"0"24"0"16,0 0 3-16,2 0-3 15,3 9-2-15,-1 13 0 16,1 14 0-1,2 13 0-15,1 11 0 16,-3 8 0-16,2 10 0 16,-1 5 0-1,4 7 0-15,-4 7 0 16,-6 4 0-16,3 3 0 16,-3 0 0-16,3-15-7 15,0 1 3-15</inkml:trace>
          <inkml:trace contextRef="#ctx0" brushRef="#br0" timeOffset="1.25427E6">700 11604 0 0,'0'-41'0'0,"-32"5"1"16,32 6 0-16,0 4 1 16,0 1-1-16,0 2 1 15,0 2-1 1,2 3-1-16,11 18 0 15,6-30 0-15,5 30 1 16,5-22-1-16,5 22 0 16,0 0 1-16,0 0 0 15,1 0-1 1,2 1 0-16,1 11 0 16,-1 0 0-16,-6 4 0 15,1 1 0-15,-3 2 0 16,-9 8 0-16,-6 2 0 15,-8 3 0 1,-6-2 0-16,0 4 0 16,0 1 0-16,-31-3 0 15,31 3 0-15,-49-6 0 16,17 1 0-16,-5-5 0 16,-4-2 0-16,-2-3 0 15,4-2 0 1,-4-10 0-16,7-4 0 15,-1 3 0-15,8-7-9 16,0 0 7-16</inkml:trace>
          <inkml:trace contextRef="#ctx0" brushRef="#br0" timeOffset="1.25501E6">869 11799 0 0,'0'-25'0'0,"0"5"1"16,0 1-1 0,0 19 1-16,0-31-1 15,2 31 0-15,5-23 1 16,1 23 0-16,3 0 3 15,4 0-1-15,2 4-3 16,1 15 0 0,2 12 0-16,-4 2 0 15,5 17 0-15,-1 6 0 16,2 0 0-16,4-2 0 16,-2 5 0-1,2 0 0-15,-1-2 0 16,-7-1-4-16,2-4-2 15,-11-5 5-15</inkml:trace>
        </inkml:traceGroup>
        <inkml:traceGroup>
          <inkml:annotationXML>
            <emma:emma xmlns:emma="http://www.w3.org/2003/04/emma" version="1.0">
              <emma:interpretation id="{C32C31E6-205C-45FF-AB25-DF89F720192D}" emma:medium="tactile" emma:mode="ink">
                <msink:context xmlns:msink="http://schemas.microsoft.com/ink/2010/main" type="inkWord" rotatedBoundingBox="7040,13257 9227,13331 9203,14043 7016,13969"/>
              </emma:interpretation>
              <emma:one-of disjunction-type="recognition" id="oneOf20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1.25927E6">5795 11800 0 0,'0'0'1'16,"0"0"1"-16,3 0 1 15,8 0-1-15,6 0-1 16,0 4 1-16,10 2-2 15,3 2 0-15,6-1 2 16,1-7 1 0,3 4 3-16,-2 0 1 15,-4-1-5-15,-2 1-2 16,-5-2 0-16,-12-2-1 16,0 0-3-16,-7 0 0 15,-8 0 2 1,0 0 1-1,-42 0 0-15,9 0 2 16,-7 0-2-16,-9 6 0 16,-3 4 2-16,-2 0-1 15,2 5-1 1,1 1 0-16,2 4 1 16,6 1 0-16,9 1 0 15,34 4 0-15,-47-2-1 16,47-2 1-1,0 0 1-15,0-4-2 16,0-5 1-16,23 0 0 16,9-1 0-16,6-2 0 15,8-1 0-15,2 2 1 16,2-1-1 0,3 1-1-16,-3 7 0 15,-4 1 1-15,-7 5 0 16,-7 1 0-16,-6 4 1 15,-9 0-1-15,-17 3 2 16,0 0 8-16,0 0-5 16,-34-6 12-1,0 1-7-15,-9 0-6 16,-10-15 0-16,-6-3-3 16,-1-5-2-16,-1-4 2 15,1 0-4-15,5 0-27 16,7-25 11-1,2 25 14-15,14-31-1 16,32 10 1-16</inkml:trace>
          <inkml:trace contextRef="#ctx0" brushRef="#br0" timeOffset="1.2599E6">6576 12009 0 0,'8'0'1'0,"-2"-25"0"15,-6 25 0-15,0-22-1 16,-38 22 1 0,38 0 1-1,-40 0 0-15,40 3 1 16,-35 12-3-1,35 7 0-15,-53 10 0 16,53 0 0-16,-44 8 5 16,44 1 1-16,-35 6-1 15,35 1-1 1,0 2 0-16,0-2-1 16,0 1 2-16,13-7 2 15,9-5-3-15,7-10-3 16,3-9-2-16,4-12 4 15,-1-6-4 1,-1 0 1-16,-4-20-1 16,-4-3 0-16,-1-10 3 15,-7-7-3-15,-7-6 3 16,-8-4-2 0,-3-1 0-16,0-5 1 15,0 6-3-15,-29 2-17 16,29 5-4-16,-48 7 20 15,48 6-7-15,-53 10 9 16</inkml:trace>
          <inkml:trace contextRef="#ctx0" brushRef="#br0" timeOffset="1.26044E6">6949 11956 1 0,'12'-18'4'0,"1"18"-1"16,-9-22 0-16,1 22-3 15,-5-17 0-15,0 23 0 47,-38 4 0-47,38 5 0 16,-34 4 0-16,34 8 0 16,-35-2 0-1,35 8 0-15,-30 5 2 16,30 6 7-16,0 3 7 15,0 3-1-15,0-2-4 16,0 2 3-16,8-4-8 16,12-10-7-1,5-8 3-15,7-18-4 16,-3-3 3-16,3-7 5 16,-6 0-12-16,0-18 7 15,-6-6-2-15,-4-7 3 16,-4-8 0-1,-9-2-4-15,-3-6 2 16,0 1-1-16,0-3-30 16,0 3-6-16,-41 5 28 15,41 8 1 1,-51 14 8-16</inkml:trace>
          <inkml:trace contextRef="#ctx0" brushRef="#br0" timeOffset="1.26107E6">7531 11959 0 0,'30'-29'1'16,"-3"29"3"-16,-6-29-3 16,2 29 1-16,-11-21 0 15,-7 21-2-15,-5 0 1 16,0 0 1-16,0 0 0 15,0 0 0 1,0 0 2-16,-45 4 1 16,45 5-3-16,-46 6 3 15,46-3 1-15,-49 10 3 16,20 8-2-16,29 6 5 16,-54 1-4-1,54 4-1-15,-32-1 1 16,32 4 11-16,0 6 0 15,0 2-1-15,0-3-10 16,19-5 12-16,-4-5 14 16,14-10-38-1,8-10 2-15,1-15 1 16,2-4-13-16,3 0 5 16,-6-27-1-16,-3 1 9 15,-10-9-3-15,-4-5-7 16,-7 0 2-1,-9-10-7-15,-4-7 12 16,0 3-3-16,0 4-26 16,-32 4-3-16,32 5 12 15,-66 17 5 1,25-4 15-16</inkml:trace>
        </inkml:traceGroup>
        <inkml:traceGroup>
          <inkml:annotationXML>
            <emma:emma xmlns:emma="http://www.w3.org/2003/04/emma" version="1.0">
              <emma:interpretation id="{8A2580A5-BB1B-427A-9F6C-E85F9636C8F8}" emma:medium="tactile" emma:mode="ink">
                <msink:context xmlns:msink="http://schemas.microsoft.com/ink/2010/main" type="inkWord" rotatedBoundingBox="10085,13452 12440,13532 12418,14174 10063,14095"/>
              </emma:interpretation>
              <emma:one-of disjunction-type="recognition" id="oneOf21">
                <emma:interpretation id="interp29" emma:lang="" emma:confidence="0">
                  <emma:literal>veces</emma:literal>
                </emma:interpretation>
                <emma:interpretation id="interp30" emma:lang="" emma:confidence="0">
                  <emma:literal>vice 5</emma:literal>
                </emma:interpretation>
                <emma:interpretation id="interp31" emma:lang="" emma:confidence="0">
                  <emma:literal>vicos</emma:literal>
                </emma:interpretation>
                <emma:interpretation id="interp32" emma:lang="" emma:confidence="0">
                  <emma:literal>voces</emma:literal>
                </emma:interpretation>
                <emma:interpretation id="interp33" emma:lang="" emma:confidence="0">
                  <emma:literal>ve 5</emma:literal>
                </emma:interpretation>
              </emma:one-of>
            </emma:emma>
          </inkml:annotationXML>
          <inkml:trace contextRef="#ctx0" brushRef="#br0" timeOffset="1.26229E6">8645 12093 0 0,'0'-21'1'16,"-29"1"1"-16,29 20 1 15,0-26-1-15,0 26 1 16,3 0-3 0,1 0 0-16,3 0 0 15,0 0 0-15,4 15 0 16,3 12 0-16,3 5 0 16,0 10 0-1,1 1 0-15,-1 3 0 16,1 1 0-16,-1 0 0 15,2-4 0-15,-1-1 2 16,3-12-1-16,1-2-1 16,-2-8-1-16,3-12 3 15,-2-8-1 1,2 0 0-16,-1 0-2 16,1-31 1-16,1 6 1 15,3-5-1-15,0-8 1 16,4 1-1-1,-3-5 1-15,2-2-1 16,-4 2 0-16,-4 4 0 16,-2 3 0-16,-5 5 0 15,-4 3-1-15,-7 2 11 16,-2 6-22 0,-2-6 11-1,0 25 0-15,-37 0 0 16,37 7 0-1,-35 9 2-15,35 4-2 16,-34 10 1 0,34 2 3-16,0 7 3 15,0 2 8-15,0 4 1 16,0 2 9-16,0 1 4 16,6-3-10-16,19-5-15 15,-7-5-2 1,13-5 1-16,7-11-23 15,-1-8-47-15,0-5 42 16,1-6 21-16,-10 0-1 16</inkml:trace>
          <inkml:trace contextRef="#ctx0" brushRef="#br0" timeOffset="1.26305E6">9853 12149 0 0,'30'-22'1'0,"-4"22"0"16,-7-18 0 0,-7 18 1-16,-7 0-1 15,-5 0 2-15,0 0-2 16,0 0 0-1,-29 0-1-15,29 3 0 16,-45 4 0 0,45 1 0-16,-54 2 0 15,22 3 0-15,0 6 0 16,3 0 0-16,29 3 0 16,-51 6 1-16,51-1-2 15,-38 3 1 1,38 1 2-16,0 0-1 15,0 0 1-15,0-4 1 16,0-2 3-16,0-4-4 16,4-18 4-16,22 11-3 15,-1-2-1 1,9-6 3-16,6-3-4 16,3-3 0-16,3 0 0 15,4 0-1-15,1-28-1 16,1 28 2-16,2-31-2 15,-5 12 2-15,0-3 0 16,0-2-1 0,-9 2-1-16,-3-3 2 15,-9 25-1-15,-5-40 0 16,-10 15 0-16,-11 4 7 16,-2-2-7-1,0 23-1-15,0-31 1 16,-35 31 0-16,35 0-1 15,-56 0 4-15,24 0-7 16,-5 0 5-16,4 4-3 16,0 11 3-1,4 6-1-15,29 5 3 16,-46 5 4-16,46 1-2 16,0 1-3-16,0 2-1 15,0 1 1-15,2-4-1 16,19 1-1-1,7-8 1-15,10-7-10 16,-3 0-17-16,4-7 5 16,2-9 7-16,1-2 11 15,1 0 3-15</inkml:trace>
          <inkml:trace contextRef="#ctx0" brushRef="#br0" timeOffset="1.26354E6">10750 12329 0 0,'33'-21'0'0,"0"3"2"15,1 18 0-15,0-34 5 16,-5 34-7-16,-7-27 0 16,-4 27 6-1,-9-23 5-15,-3 23-9 16,-6 0-3-16,0 0 3 15,-44 0-2 1,44 0 1 0,-51 4-4-1,22 4-4-15,29 0 2 16,-52 4 3-16,52-1 0 16,-40 1 3-16,40 3-2 15,0 1 1-15,0-2-1 16,0-2 0-1,0-1 1-15,12 2 1 16,8 2 1-16,3 0 0 16,3 8 0-16,-1 0-2 15,-5 5 0-15,-2 2 2 16,-7 0-2 0,-8-2 4-16,-3 3 6 15,0-4 1-15,0 0-3 16,-38-1-7-16,7-4 0 15,-7-6-10 1,-5-5-19-16,-5-10 13 16,-6 3 12-16</inkml:trace>
        </inkml:traceGroup>
      </inkml:traceGroup>
    </inkml:traceGroup>
    <inkml:traceGroup>
      <inkml:annotationXML>
        <emma:emma xmlns:emma="http://www.w3.org/2003/04/emma" version="1.0">
          <emma:interpretation id="{ADB6CDB6-3204-4F81-BC16-282BB794D088}" emma:medium="tactile" emma:mode="ink">
            <msink:context xmlns:msink="http://schemas.microsoft.com/ink/2010/main" type="paragraph" rotatedBoundingBox="4898,14319 10370,14866 10214,16425 4743,158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D75CD9C-DE75-4CFA-A6B9-E8445E52DB5B}" emma:medium="tactile" emma:mode="ink">
              <msink:context xmlns:msink="http://schemas.microsoft.com/ink/2010/main" type="inkBullet" rotatedBoundingBox="4898,14319 6104,14440 5948,15999 4743,15878"/>
            </emma:interpretation>
            <emma:one-of disjunction-type="recognition" id="oneOf22">
              <emma:interpretation id="interp34" emma:lang="" emma:confidence="0">
                <emma:literal>↳</emma:literal>
              </emma:interpretation>
            </emma:one-of>
          </emma:emma>
        </inkml:annotationXML>
        <inkml:trace contextRef="#ctx0" brushRef="#br3" timeOffset="1.27297E6">3555 12962 0 0,'1'-36'3'16,"-1"20"5"-1,3-4-8-15,-1 20 0 16,1-23 0-16,0 23 0 16,-3 7 0-1,0 11 0-15,0 14 0 16,0 16 0-16,0 16 0 16,0 11 0-16,-37 8 0 15,37 10 0 1,-40-4 0-16,40 6 0 15,-44 5 0-15,44 0 0 16,-46 2 0-16,46-6 0 16,-51-5 0-16,51-14 0 15,-43-11 0 1,43-13 0-16,0-14 0 16,0-13 0-16,0-9 0 15,0-7 0-15,0-6 0 16,20-3 0-16,18-1 0 15,10 0 0 1,10 0 0-16,7 0 1 16,4-19-1-16,4 19 1 15,1 0-2-15,0-21 3 16,-2 21-3 0,-5 0-1-16,-4 0-2 15,-9-25-3-15</inkml:trace>
        <inkml:trace contextRef="#ctx0" brushRef="#br3" timeOffset="1.27336E6">4195 13930 0 0,'1'0'1'16,"10"-25"-1"-16,3 25 1 15,3-20-1-15,2 20 0 16,4 0 0-16,5 0 0 16,0 0 0-16,1 0 0 15,0 7 0 1,5 2 1-16,-11 8 0 16,6 1 1-16,-4-1 0 15,-12-1 1-15,-8 9-3 16,-3 2 0-1,-2 5 0-15,0 6 0 16,-31 5 0-16,31 0 0 16,-55 1 0-16,19-1 0 15,-2 2 0-15,-2-4 0 16,3-9 0 0,3 2 0-16,34-5 0 15,-52-5 0-15,52-7 0 16,-43-9-10-16,43-1 9 15</inkml:trace>
      </inkml:traceGroup>
      <inkml:traceGroup>
        <inkml:annotationXML>
          <emma:emma xmlns:emma="http://www.w3.org/2003/04/emma" version="1.0">
            <emma:interpretation id="{9822657D-A14A-4130-BD3C-C1C246473762}" emma:medium="tactile" emma:mode="ink">
              <msink:context xmlns:msink="http://schemas.microsoft.com/ink/2010/main" type="line" rotatedBoundingBox="6803,14752 10346,15106 10238,16188 6694,15834"/>
            </emma:interpretation>
          </emma:emma>
        </inkml:annotationXML>
        <inkml:traceGroup>
          <inkml:annotationXML>
            <emma:emma xmlns:emma="http://www.w3.org/2003/04/emma" version="1.0">
              <emma:interpretation id="{8D81B444-C84D-4BAE-BC26-AC749059B127}" emma:medium="tactile" emma:mode="ink">
                <msink:context xmlns:msink="http://schemas.microsoft.com/ink/2010/main" type="inkWord" rotatedBoundingBox="6803,14752 9848,15056 9740,16138 6694,15834"/>
              </emma:interpretation>
              <emma:one-of disjunction-type="recognition" id="oneOf23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3" timeOffset="1.27646E6">7149 14343 0 0,'35'-22'2'16,"3"3"1"-16,7 1 1 15,1 18-2 1,1-24-2-16,-4 24 0 16,-3-19 0-16,-4 19 0 15,-6 0 0-15,-5 0 0 16,-7-24 0 0,-9 24 0-16,-2-25 1 15,-7 25 0-15,0-39 1 16,0 20-2-16,0 1 0 15,-42 18-1-15,42 0 0 16,-50 0 1-16,20 0-1 16,-2 0 0-1,-2 0 1-15,2 7 0 16,32 11 0-16,-52 5 2 16,52 7-1-16,0 1 3 15,-29 3 2-15,29 2-1 16,3-3-2-1,8-4-3-15,4-4-1 16,10-6-2-16,4-8-11 16,4 2 11-16,6-9 3 15,2 1-4 1,-1-5-2-16,0 0 5 16,-8 0 1-16</inkml:trace>
          <inkml:trace contextRef="#ctx0" brushRef="#br3" timeOffset="1.27699E6">8036 14187 0 0,'18'0'0'0,"5"-20"1"15,-4 20 0-15,-6 0 1 16,-8 0-1 0,-5-18-1-1,-41 18 0 1,41 1-1 0,-50 5 2-16,50-2 0 15,-55 5 1 1,55 0 8-16,-61 8-17 15,61 5 7-15,-46 0 0 16,46 3 0-16,-39 6 0 16,39-5 0-16,0 1 0 15,0-2 1 1,0-3 1-16,5-6 0 16,10-9 0-16,4-7-1 15,1 0 1-15,1 0-2 16,4-32 2-16,-5 3-1 15,-2-14 0 1,-3-7 1-16,-4-5 0 16,-5-9 2-16,-6-6 1 15,0-2 3-15,0-5 5 16,0 2-3-16,0 6-8 16,-32 3-3-16,32 10-1 15,0 8-33 1,-32 14 13-16,32 2 12 15</inkml:trace>
          <inkml:trace contextRef="#ctx0" brushRef="#br3" timeOffset="1.27756E6">8223 14185 1 0,'0'-44'3'0,"0"-2"-1"16,5 6-1-16,4 15-1 16,-3 0-3-16,3 25 0 15,-1-30 2-15,-2 30 1 16</inkml:trace>
          <inkml:trace contextRef="#ctx0" brushRef="#br3" timeOffset="1.27736E6">8247 14181 1 0,'0'13'6'16,"0"2"-2"-16,0 1-4 15,2 4 0-15,1 2 0 16,3 6 0-16,0 3 0 16,0 0 0-16,1 1 0 15,-3-3 0 1,2-2-8-16,-1 3 5 15</inkml:trace>
          <inkml:trace contextRef="#ctx0" brushRef="#br3" timeOffset="1.27442E6">5280 13955 0 0,'0'-68'1'0,"1"7"2"16,8 11 1-16,0 2-3 16,4 9 0-1,-1 3-1-15,3 8 0 16,7 6 0-16,-1 22 0 16,5 0 0-16,4-18 1 15,3 22-1 1,-10 3 0-16,17 6 0 15,-1-10 0-15,-4 11 0 16,0 1 0-16,-1 2 0 16,-3 5 0-16,-10 1 0 15,-2 4 0 1,-12 0 0-16,-4-2 0 16,-3 0 0-16,0-4 0 15,0 1 0-15,-40-7 0 16,40-2 1-16,-53-1-1 15,19-2 0 1,-3 0-1-16,3-9 1 16,-2-1-9-16,6 0 7 15,0 3 2-15</inkml:trace>
          <inkml:trace contextRef="#ctx0" brushRef="#br3" timeOffset="1.27399E6">5332 13754 1 0,'0'-38'1'0,"0"9"2"15,0 7 2-15,0 22-4 16,0 18-1 0,4 21 0-1,2 14 0-15,2 9 0 16,0 11 0 0,-1 2 0-16,0 2 0 15,-3-5 0-15,-4-4-6 16,0 1 1-16</inkml:trace>
          <inkml:trace contextRef="#ctx0" brushRef="#br3" timeOffset="1.27525E6">5734 13992 0 0,'18'13'0'0,"-1"1"3"16,-9 2 3-16,9 4-4 16,1 5-2-16,-1 1 0 15,1 5 0-15,1 2 0 16,-2-1 0 0,0 1 0-16,-5-1 0 15,-3 1 0-15,-3-1 0 16,-1-3 0-16,-2-6 0 15,-3 5 0-15,0-8 0 16,0-13 0 0,0-26 0 15,0-1 0-31,0-7 0 16,0-1 0-1,0-4 0-15,0-3 0 16,0 2 0-16,0 1 0 15,7 1 0-15,12 1 0 16,-1 3 0-16,4 4 0 16,-1 2 0-1,2 2 0-15,-3 19 0 16,-1-25 0-16,-1 25 0 16,-4 0 0-16,0-19 0 15,-2 19 1-15,-6 0 3 16,-3 0-4-16,-3 1 0 15,0 3 0 1,0 3 0-16,0 5-2 16,0 1 0-16,0 12 1 15,-35 1 1-15,35 3 0 16,0 3 0 0,0 3 0-16,0-2 0 15,0 1 0-15,0-3 0 16,1-5 0-16,16-8 0 15,5-9 0 1,-1-3 1-16,2-6 0 16,0 0 1-16,-4 0 0 15,1-33-2-15,-5 7 2 16,-3-10-2-16,-6 0 10 16,-2-4-16-1,-4 1 6-15,0 2-11 16,0 5 10-16,0 2-8 15,-34 30 7-15</inkml:trace>
          <inkml:trace contextRef="#ctx0" brushRef="#br3" timeOffset="1.27599E6">6519 14321 0 0,'0'17'2'15,"0"-4"0"-15,0-3 1 16,0-3-1 0,0-6-1-16,0-1-2 31,0-35 1-31,0 10-2 16,0-6 3-16,2-3-1 15,7-4 0 1,4 6 0-16,-6 3 0 15,7 0 0-15,0 5 1 16,4 24 0-16,2-26-1 16,0 26 1-16,0 2-1 15,-2 7 0 1,2 10-1-16,-4 8-5 16,-1 3 13-16,-3 4-7 15,-1 4 0-15,-3-3 0 16,-4 0 0-1,-4-2 0-15,2-6 0 16,-2-7 0-16,0-8 0 16,0-6 0-16,0-30 0 31,0 3 0-31,0-6 0 16,0-3 0-1,0-1 0-15,0-1 0 16,0 0 0-16,11 5 0 15,1 6 0-15,9 21 0 16,-1-25 0 0,3 25 2-16,2 0 2 15,-2 8 2-15,2 11-1 16,-2 9-5-16,-5 6-1 16,-3 4 2-16,-1 0-17 15,-3 2 15 1,-10 0-10-16</inkml:trace>
        </inkml:traceGroup>
        <inkml:traceGroup>
          <inkml:annotationXML>
            <emma:emma xmlns:emma="http://www.w3.org/2003/04/emma" version="1.0">
              <emma:interpretation id="{0FCB0754-4CD6-4A5E-888F-6E3BE1BB4F2F}" emma:medium="tactile" emma:mode="ink">
                <msink:context xmlns:msink="http://schemas.microsoft.com/ink/2010/main" type="inkWord" rotatedBoundingBox="10138,15624 10292,15640 10261,15958 10106,15943"/>
              </emma:interpretation>
              <emma:one-of disjunction-type="recognition" id="oneOf24">
                <emma:interpretation id="interp36" emma:lang="" emma:confidence="0">
                  <emma:literal>g</emma:literal>
                </emma:interpretation>
                <emma:interpretation id="interp37" emma:lang="" emma:confidence="0">
                  <emma:literal>8</emma:literal>
                </emma:interpretation>
                <emma:interpretation id="interp38" emma:lang="" emma:confidence="0">
                  <emma:literal>z</emma:literal>
                </emma:interpretation>
                <emma:interpretation id="interp39" emma:lang="" emma:confidence="0">
                  <emma:literal>G</emma:literal>
                </emma:interpretation>
                <emma:interpretation id="interp40" emma:lang="" emma:confidence="0">
                  <emma:literal>5</emma:literal>
                </emma:interpretation>
              </emma:one-of>
            </emma:emma>
          </inkml:annotationXML>
          <inkml:trace contextRef="#ctx0" brushRef="#br3" timeOffset="1.27808E6">8700 14162 0 0,'26'12'0'0,"-1"-2"1"16,-5-6 1-16,-2 2 2 16,-4-6 0-16,-3 0-4 15,-5 0 0 1,-3 0 0-16,-3-20 0 31,-38 21 0 0,38 9 0-31,-42 4 2 16,42 4 1-16,-46 6 1 16,46 4-3-16,-40-1-1 15,40-3 3 1,0 8 5-16,0 3 28 16,0-4-58-16,0-5 23 15,0-6-1-15,11-8 3 16,7-6-3-16,5-6-2 15,0 0 4-15,0 0-2 16,-4-37 1-16,-4 10-1 16,-7-2-1-1,-5-3 2-15,-3-2-19 16,0 11-4-16,0-13 20 16,-45 11-7-16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46:12.6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0B566E6-1050-47B1-AA83-4CC7E82CCF7C}" emma:medium="tactile" emma:mode="ink">
          <msink:context xmlns:msink="http://schemas.microsoft.com/ink/2010/main" type="inkDrawing" rotatedBoundingBox="1649,3652 9226,3836 9219,4095 1643,3911" semanticType="underline" shapeName="Other">
            <msink:sourceLink direction="with" ref="{2175D222-8C3B-47F6-8B23-278481D66186}"/>
          </msink:context>
        </emma:interpretation>
      </emma:emma>
    </inkml:annotationXML>
    <inkml:trace contextRef="#ctx0" brushRef="#br0">35 73 0 0,'-36'0'0'15,"36"-21"2"-15,0 21 3 16,0 0-1-1,0-20-4 17,17 20 0-1,8 0 0-31,-2 0 0 16,6 0 0-16,5 0 0 15,7 0 0-15,7 0 0 16,6 0 0-16,4 0 0 15,2 0 0-15,9 0 0 16,4 0 0 0,7 0 0-16,6 8 0 15,5-3 0-15,5 1 1 16,7-1 0-16,6-2-2 16,5 1 0-1,4-4 1-15,2 5 1 16,-1-3 0-16,4 3-2 15,3-3 0-15,0 3 1 16,0-3 1-16,3 2-1 16,1-4 1-16,-4 0 0 15,3 0 1 1,-2 0-1-16,0 0-1 16,-1-18 2-16,0 18 0 15,3 0 4-15,-6 0-1 16,7-22 4-1,4 22-5-15,2 0-2 16,2 0-3-16,-1-23 1 16,-2 23 3-16,3 0-4 15,-1-23 1-15,-1 23 2 16,1 0-2 0,-4 0 0-16,-2 0 1 15,-4 0 5-15,4 5-2 16,-12 1-3-16,-5-3 1 15,-4 1-2-15,-2 2 26 16,-5 1-27 0,0 1 0-16,-4 2 2 15,-5 2 0-15,-2 0-3 16,3 1 3-16,0 0-3 16,3 2 24-16,7 2-21 15,-4 1 1 1,0-2-3-16,-2 1 3 15,-4 1 1-15,-8 1 0 16,-1-2 9-16,-9 1-10 16,-8-3 4-16,0-3-6 15,-11 1-3 1,-10-2 2-16,-7-3 1 16,-8-3 4-16,-14-4-3 15,-2-1 3-15,-7 0-3 16,-6 0-3-16,1 0-2 15,-5 0-64 1,0 0 17-16,0-22 32 16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04:14.0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A6D2B3-FD8E-4DC8-A2CC-D235A46FB607}" emma:medium="tactile" emma:mode="ink">
          <msink:context xmlns:msink="http://schemas.microsoft.com/ink/2010/main" type="writingRegion" rotatedBoundingBox="12951,6730 13789,6871 13741,7157 12903,7016"/>
        </emma:interpretation>
      </emma:emma>
    </inkml:annotationXML>
    <inkml:traceGroup>
      <inkml:annotationXML>
        <emma:emma xmlns:emma="http://www.w3.org/2003/04/emma" version="1.0">
          <emma:interpretation id="{4C16B894-F4A5-4458-923D-E2DBF054AD33}" emma:medium="tactile" emma:mode="ink">
            <msink:context xmlns:msink="http://schemas.microsoft.com/ink/2010/main" type="paragraph" rotatedBoundingBox="12951,6730 13789,6871 13741,7157 12903,70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3900BD-65CB-4EBC-B884-71ED59B8A596}" emma:medium="tactile" emma:mode="ink">
              <msink:context xmlns:msink="http://schemas.microsoft.com/ink/2010/main" type="line" rotatedBoundingBox="12951,6730 13789,6871 13741,7157 12903,7016"/>
            </emma:interpretation>
          </emma:emma>
        </inkml:annotationXML>
        <inkml:traceGroup>
          <inkml:annotationXML>
            <emma:emma xmlns:emma="http://www.w3.org/2003/04/emma" version="1.0">
              <emma:interpretation id="{148DC4CA-ADE7-4408-938D-9E9EC1630933}" emma:medium="tactile" emma:mode="ink">
                <msink:context xmlns:msink="http://schemas.microsoft.com/ink/2010/main" type="inkWord" rotatedBoundingBox="12951,6730 13789,6871 13741,7157 12903,7016"/>
              </emma:interpretation>
              <emma:one-of disjunction-type="recognition" id="oneOf0">
                <emma:interpretation id="interp0" emma:lang="" emma:confidence="0">
                  <emma:literal>El</emma:literal>
                </emma:interpretation>
                <emma:interpretation id="interp1" emma:lang="" emma:confidence="0">
                  <emma:literal>= \</emma:literal>
                </emma:interpretation>
                <emma:interpretation id="interp2" emma:lang="" emma:confidence="0">
                  <emma:literal>" \</emma:literal>
                </emma:interpretation>
                <emma:interpretation id="interp3" emma:lang="" emma:confidence="0">
                  <emma:literal>"e \</emma:literal>
                </emma:interpretation>
                <emma:interpretation id="interp4" emma:lang="" emma:confidence="0">
                  <emma:literal>te \</emma:literal>
                </emma:interpretation>
              </emma:one-of>
            </emma:emma>
          </inkml:annotationXML>
          <inkml:trace contextRef="#ctx0" brushRef="#br0">11774 5395 0 0,'0'10'0'15,"0"-2"0"-15,0-4 0 16,0 5 0-16,0-1 0 16,0-4 0-16,0 3 0 15,0 0 1 1,0-1-1 0,5-2 0-16,4 3 0 15,2-4 1-15,4-2-1 16,5-1 0-16,-3 0 0 15,1 0 0-15,4 0 0 16,-12 0-1 0,12 0 0-16,-2 0 1 15,-2 0 0-15,2 3 0 16</inkml:trace>
          <inkml:trace contextRef="#ctx0" brushRef="#br0" timeOffset="343.9443">11837 5560 0 0,'0'9'0'16,"-32"0"0"-16,32 0 0 16,0-4 0-16,0 2 0 15,0-2 1-15,1 1-1 16,7-3 0-16,3 0 0 16,4-2 1-1,0-1-1-15,2 0 0 16,6 2 0-16,-3 0 1 15,3 0-2-15,2-2 1 16,1 0-1 0,0 0 0-16,-3 0 1 15</inkml:trace>
          <inkml:trace contextRef="#ctx0" brushRef="#br0" timeOffset="624.8972">12224 5409 0 0,'7'0'0'0,"1"0"1"16,-2 0-1-16,-1 0 1 15,1 0-1-15,0 3 1 16,-1 8-1-16,-2 4 0 15,1 3 0 1,1 2 0-16,-2-1 0 16,0 5 0-16,-1-2-1 15,-2 0-1-15,0 2 2 16,0-1 0 0</inkml:trace>
          <inkml:trace contextRef="#ctx0" brushRef="#br0" timeOffset="-796.6338">11450 5463 0 0,'0'6'0'0,"0"-2"2"16,0 0 1-16,0 0-1 15,3 2 1-15,-1-5-2 16,2 5-1 0,-1-3 0-16,1-1 0 15,-1 5 0-15,0-1 0 16,1 1-1-16,-2-3-5 15,-2 3 2-15,0-3 4 16,0 4 0 0</inkml:trace>
          <inkml:trace contextRef="#ctx0" brushRef="#br0" timeOffset="-437.3893">11481 5326 0 0,'9'-18'0'0,"-3"18"1"16,0-20-1-16,-6 20 2 15,3 0-1-15,1-19 0 16,-3 20 1-16,-1 1-1 15,0 3 0 1,0 1-2-16,0 0 2 16,0 0 0-16,2-6 1 15,1 1-3-15,1 2 1 16,-2-1 0 0,1-2 0-16,0 0 0 15,0 0-1-15,0 0-5 16,-3 0 2-16,2 0 4 15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07:00.6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-1 173 0 0,'0'-23'3'15,"0"-1"5"-15,0-1-8 16,0 0 0-1,0 2 1-15,0 3-2 16,0-13-7 0,0 33 5-16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29:55.031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A6036A0F-46C8-4852-A85F-AEC62AF44056}" emma:medium="tactile" emma:mode="ink">
          <msink:context xmlns:msink="http://schemas.microsoft.com/ink/2010/main" type="writingRegion" rotatedBoundingBox="2651,5319 31805,7093 31653,9584 2499,7809"/>
        </emma:interpretation>
      </emma:emma>
    </inkml:annotationXML>
    <inkml:traceGroup>
      <inkml:annotationXML>
        <emma:emma xmlns:emma="http://www.w3.org/2003/04/emma" version="1.0">
          <emma:interpretation id="{5F899BC7-83A3-4709-AF7F-EE433930B5C3}" emma:medium="tactile" emma:mode="ink">
            <msink:context xmlns:msink="http://schemas.microsoft.com/ink/2010/main" type="paragraph" rotatedBoundingBox="2651,5319 31805,7093 31653,9584 2499,78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8A5DE6-B5A8-4E7D-AED3-9BD72B735F6C}" emma:medium="tactile" emma:mode="ink">
              <msink:context xmlns:msink="http://schemas.microsoft.com/ink/2010/main" type="line" rotatedBoundingBox="2651,5319 31805,7093 31653,9584 2499,7809"/>
            </emma:interpretation>
          </emma:emma>
        </inkml:annotationXML>
        <inkml:traceGroup>
          <inkml:annotationXML>
            <emma:emma xmlns:emma="http://www.w3.org/2003/04/emma" version="1.0">
              <emma:interpretation id="{2011BA48-F3D1-4DD9-9EA0-731AF424849D}" emma:medium="tactile" emma:mode="ink">
                <msink:context xmlns:msink="http://schemas.microsoft.com/ink/2010/main" type="inkWord" rotatedBoundingBox="2651,5319 4514,5432 4383,7595 2519,7481"/>
              </emma:interpretation>
            </emma:emma>
          </inkml:annotationXML>
          <inkml:trace contextRef="#ctx0" brushRef="#br0">-1 140 0 0,'0'-29'0'16,"0"1"1"-16,0 3 0 16,0 6 0-1,0-2 0-15,20 21-1 16,17-18 3-16,18 18-1 16,14 0 0-16,15 0-2 15,18 4 0 1,8 9 0-16,14-6 0 15,2 9 0-15,9 15 0 16,0 11 0-16,0 6 2 16,0 10 0-16,-6 15 5 15,-14 15 2 1,-16 9-5-16,-21 14 0 16,-18 12 0-16,-25 5 1 15,-23 3 5-15,-12 8-5 16,0 5 2-16,-44-3 27 15,-8-9-12 1,-20-9-22-16,-17-13 7 16,-17-17 5-16,-16-22-3 15,-10-24 6-15,-4-19 4 16,1-19-11-16,-2-9 1 16,7 0-14-1,9-23-94-15,9-4 18 16,12-17 72-16,11-10 0 15,9-5 7-15</inkml:trace>
          <inkml:trace contextRef="#ctx0" brushRef="#br0" timeOffset="-640.4977">735-7 0 0,'27'-19'1'15,"-3"-8"1"-15,-4 4 1 16,-3-4-1 0,-2 0 0-16,-4 8-1 15,3 19-1-15,-5 0 0 16,-3 0 1-16,-6 0 1 15,0 26 1-15,0 22-2 16,0 12 2 0,-37 16 1-16,37 22-1 15,-47 13 0-15,47 11-2 16,-49 12 2-16,49 8-2 16,-49 5-1-1,49 1-10-15,-45-5-6 16,45-9 8-16,-38-14 6 15</inkml:trace>
        </inkml:traceGroup>
        <inkml:traceGroup>
          <inkml:annotationXML>
            <emma:emma xmlns:emma="http://www.w3.org/2003/04/emma" version="1.0">
              <emma:interpretation id="{21E62BD2-E8EF-4166-85DD-62E062923002}" emma:medium="tactile" emma:mode="ink">
                <msink:context xmlns:msink="http://schemas.microsoft.com/ink/2010/main" type="inkWord" rotatedBoundingBox="5129,6567 9581,6838 9496,8235 5044,796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890.7803">2483 1297 0 0,'0'-31'0'16,"0"7"1"-16,0 6-1 16,0 18 1-1,0-21-2-15,0 21 5 16,0 0-3-16,0-19 2 16,0-2-2-1,0 21 0-15,7-25-1 16,3 25 0-1,-1-32 0-15,-1 32 0 16,-3-36-3-16,-5 14-5 16</inkml:trace>
          <inkml:trace contextRef="#ctx0" brushRef="#br0" timeOffset="562.3451">2473 1608 0 0,'0'0'2'15,"0"0"2"-15,0 15 0 16,0 5-3-16,0 15 1 15,0 4-2 1,0 11-1-16,0 4 1 16,0 2 0-16,1 2 0 15,5 8-1-15,-1 1-4 16,-5-5-1 0</inkml:trace>
          <inkml:trace contextRef="#ctx0" brushRef="#br0" timeOffset="2046.3445">2956 1457 0 0,'14'-20'0'0,"3"20"0"0,-3 2 0 16,2 2 0 0,3 4 1-16,-1 13-1 15,7 10 0-15,-1 14 1 16,2 12 1 0,5 12-1-16,0 7 1 15,0 9 0-15,-2 3-1 16,0 3-1-16,-3-1 1 15,-2-5-1-15,3-2 0 16,0-9 5-16,-1-6 1 16,2-15-3-1,0-21 0-15,-2-21 2 16,3-11 3-16,-5 0-3 16,-1-50 3-16,7-8 6 15,-1-22-3 1,-2-12-6-16,4-9-6 15,-2-9 5-15,0 0-6 16,-3-1-6-16,-4 0-48 16,-1 4 46-1,-1 2 1-15</inkml:trace>
          <inkml:trace contextRef="#ctx0" brushRef="#br0" timeOffset="2655.565">4130 1603 0 0,'38'53'1'0,"7"-4"2"16,1-15 1-16,6-7-1 16,0-27-3-1,4 16 0-15,-6-6 0 16,4-7 0-16,-5-3 0 16,-6 0 0-16,0-33 0 15,-8 10 0-15,-7-6 0 16,-14-1 0-1,-8-7 0-15,-6-1 0 16,0 4 0-16,0 3 0 16,-43 5 0-16,12 5 0 15,-7 25 0-15,-8-4 0 16,-3 0 0 0,-5 0 0-16,-3 1 0 15,-1 22 0-15,1 7 0 16,6 13-1-16,8 11 2 15,7 7-1-15,36 4 0 16,-40 6 1 0,40 3 3-16,0 1 3 15,4 0 8-15,13-3 4 16,12-4 10-16,11-8-2 16,11-9-8-1,10-14-16-15,10-9-11 16,4-13 10-16,2-10-6 15,0-5-37-15,-2 0-12 16,-8 0 33-16,-1-27 13 16,-14 27 3-1</inkml:trace>
          <inkml:trace contextRef="#ctx0" brushRef="#br0" timeOffset="3218.2604">5238 1578 0 0,'8'0'0'16,"-1"0"1"-16,-2 0-1 15,6 8 1-15,-1 18 1 16,7 13 1-16,0 15-1 16,2 8 0-1,-1 9-2-15,2 4 0 16,-6 1 0-16,6 3 0 16,-3-10 0-16,0-1 1 15,-5-7 1-15,-5-7-1 16,1-8-1-1,-5-16 1-15,-3-15 0 16,0-15 1-16,0 0-4 16,0-23 0-16,0-15 1 15,0-8 0 1,0-11 0-16,0-4 2 16,0-6 3-16,0 2-2 15,0-4 1-15,0 4 7 16,14 2-5-16,6 1-4 15,3 4 4 1,11 6-4-16,3 1-1 16,10 10 1-16,1-1 0 15,4 8 1-15,6 4-3 16,-4 7-11-16,1 3-8 16,0 20 11-1,1-30 3-15,-12 30 6 16</inkml:trace>
          <inkml:trace contextRef="#ctx0" brushRef="#br0" timeOffset="3890.0813">6793 1540 0 0,'33'20'1'0,"-10"-5"2"15,-1 1 0 1,-8-4-2-16,-7-3 0 16,-7-5 0-16,0-1-2 15,0-1 1-15,-33 1 0 16,33-3-1-16,-60 4 0 15,20 0 1 1,-5-1 0-16,-4 3-1 16,-3 1 1-16,3-4 0 15,3 2 0-15,4 3 0 16,6 1 0-16,36 0 0 16,-46 5 0-1,46 0 1-15,0 0-7 16,0-1 12-16,7 2-5 15,15-1-1-15,8-2 1 16,6 1-2 0,5-4 1-16,5 4 1 15,2 2 0-15,-1 3-1 16,-1 3 1-16,0 8 1 16,-6 0-3-16,-9 3 0 15,-5 4 3 1,-9 3-1-16,-8 0 4 15,-9 5 1-15,0-1 4 16,0 4 10-16,0-2-13 16,-44-4 9-16,15-4-7 15,-5-6 1-15,-8-6-8 16,-5-13-2 0,-4 2 1-16,-3-8 0 15,-1-2-27-15,0-4-14 16,1 0 20-16,2 0 8 15,1-24 9 1,7 24 3-16</inkml:trace>
        </inkml:traceGroup>
        <inkml:traceGroup>
          <inkml:annotationXML>
            <emma:emma xmlns:emma="http://www.w3.org/2003/04/emma" version="1.0">
              <emma:interpretation id="{764D0689-7FFE-4EBD-943B-09EC398AA716}" emma:medium="tactile" emma:mode="ink">
                <msink:context xmlns:msink="http://schemas.microsoft.com/ink/2010/main" type="inkWord" rotatedBoundingBox="10212,6053 14461,6312 14327,8516 10078,825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545.7335">7491 1896 11 0,'12'-72'0'16,"-1"10"0"-16,-2 2 0 16,-1 13 0-16,-2 4 0 15,-3 16-2-15,-3 8-7 16</inkml:trace>
          <inkml:trace contextRef="#ctx0" brushRef="#br0" timeOffset="4342.6581">7526 2062 1 0,'3'43'0'0,"-1"2"1"16,1 2-2-16,-2 3 1 16,-1 0-1-16,0 0 1 15,0-4 0 1</inkml:trace>
          <inkml:trace contextRef="#ctx0" brushRef="#br0" timeOffset="5764.1975">7700 1966 0 0,'0'9'0'0,"0"-2"0"16,0-5 0-16,0 3 1 15,6-5 2-15,6 5 1 16,6 2-1-16,1-3 0 16,2-1 8-16,7 0 9 15,4-3-4 1,5 7-9-16,4-7-7 16,7 0 2-16,3-25-1 15,1 25-2-15,0-22 1 16,-1 22-3-1,-2-20-30-15,-6 20 14 16,-2 0 7-16,-7-24 9 16</inkml:trace>
          <inkml:trace contextRef="#ctx0" brushRef="#br0" timeOffset="5249.1506">8250 2775 0 0,'0'9'0'16,"-35"-9"2"-16,35 0 1 15,0-19 0-15,0-10 0 16,-35-18-3-16,35-17 0 15,-29-16 0 1,29-20 0-16,-40-11 0 16,40-11 0-16,-51-1 1 15,51-2 1 1,-52-5-2-16,52 8 0 16,-41 4 0-16,41 7-1 15,-34 11 1-15,34 6 1 16,0 15-1-16,0 13 0 15,0 13 2 1,3 11-1-16,21 12 1 16,12 7-1-16,8 23 5 15,10-23 4-15,6 23 4 16,6 0-5-16,3 0-9 16,0 0 2-1,1 0-2-15,0 0-19 16,-12 0-8-16,5 0 19 15,-13 0 1-15,-16 10 7 16</inkml:trace>
          <inkml:trace contextRef="#ctx0" brushRef="#br0" timeOffset="6061.0032">8448 2132 0 0,'13'33'0'0,"-1"0"2"15,0 1-1 1,2 3 1-16,-3 3 1 15,3-1-3-15,-4 1 1 16,3 0-1-16,-4 0 1 16,0 2-1-1,0 0-1-15,-3-10-5 16,1-2 3-16,-7-8 3 16</inkml:trace>
          <inkml:trace contextRef="#ctx0" brushRef="#br0" timeOffset="6279.8406">8591 2051 0 0,'0'-62'3'15,"3"1"1"-15,2 11-3 16,-4 7-1-16,2 3 0 15,-3 5-5 1,0 10 3-16,0-5 1 16</inkml:trace>
          <inkml:trace contextRef="#ctx0" brushRef="#br0" timeOffset="7060.7855">9570 2036 0 0,'5'-24'0'16,"-2"5"1"-16,-3-4-1 15,0-1 1-15,0 5 0 16,0-1 0-16,-46 20 0 16,46-25 1-16,-57 25 2 15,19 0-3 1,-4 0-1-16,1 0 2 15,-4 3-2-15,-4 14 2 16,-6 6-1-16,-2 7-1 16,0 4 1-16,4 7 0 15,7 11-2 1,4 2 5-16,10 3 3 16,32 1 2-16,-32 0 2 15,32-1 3-15,1-2-3 16,13-5 12-1,18-10-14-15,11-6-7 16,13-15-6-16,10-8 7 16,9-8-4-16,1-3-39 15,6 0 1-15,-5 0 17 16,-7-32 17 0</inkml:trace>
          <inkml:trace contextRef="#ctx0" brushRef="#br0" timeOffset="7732.4935">10051 1921 0 0,'7'0'1'0,"-4"0"0"16,-3 4 1-16,0 5 0 16,0 0 3-16,0 1-2 15,-43 1-1 1,43 0 0-16,-49 3 0 16,19 2 1-16,-1 2 2 15,-6 3 3-15,2 4 1 16,35-7 6-16,-62 21 2 15,32 4-10 1,30 3 3-16,-42 5-7 16,42 3 1-16,0-1-4 15,0 5 7-15,0-4-9 16,9-5 1-16,14-12 3 16,7-9-2-1,2-14-4-15,5-9-16 16,-2-5 11-16,2 0 4 15,-5-27 4-15,-3-4-1 16,-4-9 2 0,-5-7-2-16,-7-3 2 15,-3-3 1-15,-10-1-1 16,6 0 0-16,-5 7-3 16,-1 7 4-16,0 8-3 15,0 10 3 1,0 22 6-16,0 0 17 15,0 0 5-15,0 8 9 16,0 20-10-16,0 11-9 16,16 6-16-16,7 12-3 15,4 2 0 1,1 4 0-16,1-2 0 16,0 3 0-16,2-6-81 15,-3-4-13-15,-1-4 63 16,-15-3 27-16</inkml:trace>
          <inkml:trace contextRef="#ctx0" brushRef="#br0" timeOffset="8451.0671">10918 1788 0 0,'1'0'1'0,"-1"0"1"15,0 0 1 1,0 0 2-16,0 0-11 15,-43-18 13-15,43 18-5 16,-57 0-1-16,22 0 1 16,-2 0-1-1,-3 0 5-15,2 5 3 16,-2 18 2-16,6-1 7 16,5 21 10-16,29 7-8 15,-37 10 6-15,37 0 23 16,0 0-24-1,3-6-24-15,14-8 22 16,9-7 0-16,11-10-7 16,9-17 3-16,5-6-29 15,7-6 12-15,-4 0-8 16,1-45 0 0,-3-5 5-16,-6-27-8 15,-3-18 3-15,-9-15 0 16,-9-14 3-1,-8-4-3-15,-11 11 7 16,-6-2 0-16,0-6-2 16,0 10-11-16,-33 8-12 15,33 7-91-15,-38 14 40 16,9 5 63-16,-11 20 8 16</inkml:trace>
          <inkml:trace contextRef="#ctx0" brushRef="#br0" timeOffset="9091.5375">11559 1655 0 0,'23'1'0'16,"-8"-1"0"-16,-5 0 0 16,-3 0 0-1,-7 0 1 1,0 0 0-16,0-22 1 16,-43 22 0-16,43 0 0 15,-56 0-1 1,25 0-3-16,-7 3 8 15,-2 9-4-15,0 8 1 16,-2 13 1-16,4 9 1 16,7 10 2-16,31 2 0 15,-44 8 7 1,44 1 0-16,0 1 2 16,0 1 4-16,4-7-7 15,24-8-8-15,12-15-9 16,14-13 8-16,4-14-4 15,8-8 0 1,-5 0 4-16,4-31-5 16,-10-6 2-16,-6-18 4 15,-17-6-14-15,-10-7-24 16,-15-4-6-16,-7 3 8 16,0 1 16-1,-33 1 10-15</inkml:trace>
        </inkml:traceGroup>
        <inkml:traceGroup>
          <inkml:annotationXML>
            <emma:emma xmlns:emma="http://www.w3.org/2003/04/emma" version="1.0">
              <emma:interpretation id="{AEB0000A-1D3E-43E0-9A2A-90D3ED921E6F}" emma:medium="tactile" emma:mode="ink">
                <msink:context xmlns:msink="http://schemas.microsoft.com/ink/2010/main" type="inkWord" rotatedBoundingBox="16113,7275 17928,7385 17873,8289 16058,817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0138.607">13462 1964 0 0,'5'-30'0'0,"-2"-1"1"16,1 12 0-16,2 19 0 16,-1 0 1-1,3 0 1-15,1 21 0 16,11 17 2-16,3 8 5 16,4 10 4-16,-8 10 3 15,13 2-10 1,6 7 2-16,-1 1-5 15,0-6-1-15,2 3 24 16,0-1 4-16,1-17-31 16,3-12-2-16,0-30-2 15,-1-13 2 1,-5 0-7-16,1-45 18 16,-3-9-3-16,-3-18-4 15,-2-15 2-15,-6-7-2 16,-1-7-15-1,-1-1-55-15,-9 1 23 16,3-3 31-16,-12 10 10 16</inkml:trace>
          <inkml:trace contextRef="#ctx0" brushRef="#br0" timeOffset="10685.336">15136 1870 0 0,'31'12'1'15,"-8"15"0"-15,-15-2 1 16,-8 3 0-16,0-1 2 16,0-5-4-16,-53 3 1 15,10 3-1-15,-4 8 0 16,-5-3-1 0,3-1 1-16,6-3 0 15,6 0-1-15,6-6 2 16,31-10-1-16,-34 8 0 15,34-3 1-15,3-2 7 16,13-2-3 0,13-1-1-16,11 5-1 15,15-5 1-15,3 3 3 16,1 0 11-16,-4 7-3 16,-4-2 3-1,-16 8 3-15,-12 4 12 16,-14 6 1-16,-9-4-24 15,0-1-13-15,0 0-3 16,-58-4 7-16,6-5-3 16,-13-7 3-16,-4-7-52 15,-6-8-12 1,-8-3 14-16,-3 0 31 16</inkml:trace>
        </inkml:traceGroup>
        <inkml:traceGroup>
          <inkml:annotationXML>
            <emma:emma xmlns:emma="http://www.w3.org/2003/04/emma" version="1.0">
              <emma:interpretation id="{BD5C4C00-488A-40C4-90CE-79D4341E6146}" emma:medium="tactile" emma:mode="ink">
                <msink:context xmlns:msink="http://schemas.microsoft.com/ink/2010/main" type="inkWord" rotatedBoundingBox="19592,6523 22251,6684 22124,8766 19465,860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2653.1983">19387 2905 0 0,'14'-19'0'0,"1"-2"1"15,-7-3 1 1,-5 2 0-16,-3 1 1 15,0-2-2-15,0 0 1 16,-31 0-2-16,31-2 0 16,-53 1 0-16,17 1 0 15,-4 23 0 1,1-30 0-16,-6 30 0 16,-7 0 0-16,0 0 0 15,-1 11 0-15,6 8 0 16,2 12 0-16,7 8 4 15,9 16-2 1,29 3 8-16,0 3 1 16,0 3 11-16,0 0-7 15,18-4 4-15,18-9-4 16,8-10-6-16,8-13-7 16,8-16-5-1,8-12 2-15,2 0-3 16,-1 0 4-16,-1-46-6 15,-10 3-32-15,-12-12 2 16,-15-11 13 0,-14-5 14-16</inkml:trace>
          <inkml:trace contextRef="#ctx0" brushRef="#br0" timeOffset="11950.2388">17177 2966 0 0,'0'0'2'0,"0"0"1"16,0-18 1-16,0 18-2 15,0-37-5 1,0 13 13-16,0-5-8 16,0-14 0-16,0-11 2 15,0-18-7-15,0-10 4 16,0-14-4-16,0-12 0 16,-37-11 1-1,37-15 1-15,-44-16 0 16,44-4 0-16,-49 10 2 15,49 4-3-15,-51 3 14 16,51 9-11 0,-43 18 0-16,43 21-1 15,0 25 1-15,0 32 1 16,0 32-1-16,0 8 2 16,3 26-5-16,36 38 4 15,17 34-5 1,9 30-3-16,12 24 4 15,7 13 0-15,5 10 15 16,6 7 1-16,3 0-3 16,1-3-1-16,0-15 48 15,0-16-29-15,-6-25-2 16,-4-40 0 0,-7-24-27-16,-10-42-2 15,-11-25-5-15,-7 0-6 16,-8-61 33-16,-12-25-17 15,-13-35-3 1,-12-26 0-16,-9-22-1 16,0-14-20-16,0-4-73 15,-32 1 32-15,32 5 41 16,-55 12 13-16,21 18 5 16</inkml:trace>
        </inkml:traceGroup>
        <inkml:traceGroup>
          <inkml:annotationXML>
            <emma:emma xmlns:emma="http://www.w3.org/2003/04/emma" version="1.0">
              <emma:interpretation id="{070C54D0-9E67-4BA8-AA0E-75C992C87BC1}" emma:medium="tactile" emma:mode="ink">
                <msink:context xmlns:msink="http://schemas.microsoft.com/ink/2010/main" type="inkWord" rotatedBoundingBox="23505,7002 28992,7336 28888,9044 23400,871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4590.2435">22274 2945 0 0,'6'2'0'16,"2"-2"0"-16,1 0 1 15,1 0-1-15,1 1 2 16,2 2 0-16,-3 1 0 16,1 6-1-16,0 1-1 15,-2 8 1 1,-3-1-1-16,0 2-1 16,-1-1-5-16,-1-5 4 15,-4-3 2 1</inkml:trace>
          <inkml:trace contextRef="#ctx0" brushRef="#br0" timeOffset="14762.516">22401 2488 0 0,'0'-70'1'16,"3"13"-1"-16,0 6 0 15,-3 13-1-15,0 5 1 16</inkml:trace>
          <inkml:trace contextRef="#ctx0" brushRef="#br0" timeOffset="15215.128">22596 2268 0 0,'18'43'0'16,"7"18"1"-16,-2 5 0 15,-2 6 2 1,6 6-2-16,-3 2 0 16,-13-1 1-16,16-4-1 15,0-2 3 1,-3 0 1-16,4-5 4 16,-2-8-15-16,-5-23 6 15,2-11-1-15,2-13 3 16,-2-13 0-16,0 0-1 15,0-32 3 1,2-9 0-16,-1-13 1 0,5-18 2 16,-3-6 0-1,5-4 5-15,1-8-11 16,-4 1 0-16,3-3-3 16,-5 4-25-16,-2 7 0 15,-5 8 16 1</inkml:trace>
          <inkml:trace contextRef="#ctx0" brushRef="#br0" timeOffset="14090.5106">21140 1953 0 0,'0'-71'0'0,"-57"6"0"16,19 15 1-16,-2 17 0 15,1-2-1-15,1 5 0 16,9 4 2 0,29 2 1-16,-39 3-1 15,39 3 0-15,2 18-2 16,9-27 0-16,19 27 0 16,18 0 0-1,7 0 0-15,13 0 1 16,-5 5 0-16,24 13 3 15,8 7 0-15,5 2-1 16,1 14 1-16,1 11 2 16,-6 11 3-16,-5 12 11 15,-16 12-13 1,-8 11 3-16,-19 8-7 16,-17 5 0-16,-14-6 10 15,-17 2 11-15,0 1 1 16,0-2-1-16,-45-9-15 15,-1-11-1 1,-11-11-9-16,-9-20-17 16,-10-14 22-16,-7-19-8 15,-5-21-7-15,1-1-43 16,2 0 11-16,4-37 9 16,6 8 18-1,7-4 7-15,5-6 6 16</inkml:trace>
          <inkml:trace contextRef="#ctx0" brushRef="#br0" timeOffset="13481.2276">21130 1551 0 0,'7'0'2'15,"0"-19"1"-15,-1 19-2 16,-6 0 1-16,8 0 1 15,-2 0-3 1,2 8 0-16,0 26 3 16,-2 16-4-16,-3 28 4 15,3 12-4-15,0 14-2 16,0 8 4-16,5 7-2 16,-5 8 0-16,0 3 0 15,-4 9-6 1,-1 6 4-16,-1 5 3 15</inkml:trace>
          <inkml:trace contextRef="#ctx0" brushRef="#br0" timeOffset="15668.1149">23431 2266 1 0,'27'48'2'0,"9"0"1"15,4-8-1 1,1-11-1-16,2 0 1 16,-3-5-1-16,-3-6 1 15,-2-6 0-15,-6-1-2 16,-1-9 1-16,-7-2 0 16,-7 0-1-1,-9-20 0-15,-5 20 1 16,0-26-1-16,-39-2 0 15,-20 28-1 1,20 0 1 0,-2 17 0-1,1 9 5-15,3 9 5 16,8 9 1-16,29 4 6 16,-42 6-13-16,42 1-1 15,0 0-2-15,3-1 2 16,13-7-3-1,7-2-3-15,4-3 1 16,3-6-32-16,-1-2 12 16,5-15 12-16,-8-4 9 15</inkml:trace>
          <inkml:trace contextRef="#ctx0" brushRef="#br0" timeOffset="16105.9578">23891 2545 0 0,'8'0'0'16,"0"0"1"-16,-1 0 0 16,1 11 2-16,3 21 0 15,-1 11-1 1,3 12-1-16,0 2-1 15,1 5 0-15,0 5 2 16,1 2 0-16,-2-1 4 16,1-7-3-16,-5-10-3 15,0-13 0 1,0-13 0-16,-3-16 1 16,-1-9 0-16,-4 0-1 15,-1-26 1-15,0-8-1 16,0-8 1-16,0-8 1 15,0-1 4 1,0 2-1-16,2-6-5 16,3-2-1-16,5-4 10 15,3 4-3-15,2 0 3 16,3 9-4 0,5 5-3-16,2 8-1 15,6 12-30-15,1 23-11 16,-23 0 37-16</inkml:trace>
          <inkml:trace contextRef="#ctx0" brushRef="#br0" timeOffset="16949.0699">24761 2489 0 0,'22'3'1'16,"-2"1"2"-16,-2-1 0 16,-2 0-1-16,-4-2 0 15,-5-1-2-15,-7 2 0 16,0-1 0-1,0 6 0 1,-47 1 0-16,15 5 0 16,-8 3 0-16,1 2 0 15,-4 2 0-15,5-2 0 16,6-1 0 0,32 1 0-16,-42 2 0 15,42-4 0-15,0 5 0 16,0-5 0-16,19 4 0 15,10-4 0 1,11 2 0-16,6-2 0 16,6 2 0-16,0 2 2 15,-3 2 5-15,-6 0 0 16,-10 6 6-16,-9 4 6 16,-10 1 4-1,-11-1 7-15,-3 2-4 16,0-3-25-16,-37-8 0 15,-1-3 0-15,-8-10 0 16,-6-3 0-16,-4-7-3 16,-2 0-3-1,3 0-22-15,0-33-27 16,4 9 18-16,5-2 29 16,8-9-5-16</inkml:trace>
          <inkml:trace contextRef="#ctx0" brushRef="#br0" timeOffset="17183.4897">24929 2711 1 0,'35'28'3'0,"-3"13"1"16,-6 4-1-16,-1 9-3 16,-7-3-1-1,-2 3 1-15,-3 2-4 16,0-8-2-16,-13 2 6 16</inkml:trace>
          <inkml:trace contextRef="#ctx0" brushRef="#br0" timeOffset="17370.8738">25165 2805 5 0,'1'-67'5'0,"13"28"-3"15,-5-17-2-15,1 6-5 16,-6 6-2-16,-4 11 7 15</inkml:trace>
          <inkml:trace contextRef="#ctx0" brushRef="#br0" timeOffset="18308.1143">25335 2645 0 0,'0'41'3'16,"-33"-9"4"-16,33-7-4 16,3-5 9-16,12-8 14 15,14-7 13-15,11-5-9 16,14 0-22-16,2 0-5 15,9 0-3 1,4-19 0-16,2 19-30 16,-5-18-11-16,-2 18 8 15,-3-21 12-15,-7 21 15 16</inkml:trace>
          <inkml:trace contextRef="#ctx0" brushRef="#br0" timeOffset="17964.4471">25997 3506 0 0,'-43'0'3'0,"43"0"0"16,-43-22 0-16,43-10-2 15,-43-14-1-15,43-8 1 16,-48-7 2 0,48-26-3-16,-47-8 1 15,47-7-1-15,-39-7 1 16,39-7-1-16,0-2 0 16,0-4 1-16,0 3-2 15,0 6 1 1,6 8 0-16,8 15 3 15,12 14-1-15,3 6 1 16,8 8-2-16,12 25-2 16,2 9 1-16,7 28 0 15,7-29 1 1,1 29-1-16,-3 0 2 16,-2 0-15-16,-4 0 2 15,-20 4 8-15</inkml:trace>
          <inkml:trace contextRef="#ctx0" brushRef="#br0" timeOffset="18558.0991">26015 2868 0 0,'0'37'2'0,"0"3"2"16,0 5 0-1,2 1 0-15,7 2 2 16,-3 2-4-16,0 1-1 16,3 2 0-16,1-5-2 15,-4 1-7 1,-3-3-3-16,-3-5 7 16</inkml:trace>
          <inkml:trace contextRef="#ctx0" brushRef="#br0" timeOffset="18761.1332">26087 3023 4 0,'13'-66'5'16,"8"0"3"-1,2 4-2-15,-3 5-7 16,-3 10 3-16,-5 11 4 15,3 8-30-15,-4 28 18 16</inkml:trace>
        </inkml:traceGroup>
        <inkml:traceGroup>
          <inkml:annotationXML>
            <emma:emma xmlns:emma="http://www.w3.org/2003/04/emma" version="1.0">
              <emma:interpretation id="{5B5900D4-5855-4D19-8B7E-DC0D3DAAB6BB}" emma:medium="tactile" emma:mode="ink">
                <msink:context xmlns:msink="http://schemas.microsoft.com/ink/2010/main" type="inkWord" rotatedBoundingBox="29329,7338 31781,7487 31673,9259 29222,9110"/>
              </emma:interpretation>
              <emma:one-of disjunction-type="recognition" id="oneOf5">
                <emma:interpretation id="interp5" emma:lang="" emma:confidence="0">
                  <emma:literal>ado</emma:literal>
                </emma:interpretation>
                <emma:interpretation id="interp6" emma:lang="" emma:confidence="0">
                  <emma:literal>u do</emma:literal>
                </emma:interpretation>
                <emma:interpretation id="interp7" emma:lang="" emma:confidence="0">
                  <emma:literal>ador</emma:literal>
                </emma:interpretation>
                <emma:interpretation id="interp8" emma:lang="" emma:confidence="0">
                  <emma:literal>a do</emma:literal>
                </emma:interpretation>
                <emma:interpretation id="interp9" emma:lang="" emma:confidence="0">
                  <emma:literal>aedo</emma:literal>
                </emma:interpretation>
              </emma:one-of>
            </emma:emma>
          </inkml:annotationXML>
          <inkml:trace contextRef="#ctx0" brushRef="#br0" timeOffset="19979.8921">27301 2706 0 0,'2'19'2'0,"-2"-1"1"16,0-4 0-1,0 1-1-15,0 0-1 16,-37-4-1-16,37 10 0 15,-52 5 1 1,21 5 5-16,-1 8 3 16,-2 7-5-16,0 2-2 15,34 1 7-15,-47 2 7 16,47 3-8-16,0 0-3 16,0 0 32-16,0 0 8 15,0-9-31 1,10-5-21-16,18-9 16 15,10-14-11-15,5-10 1 16,0-7-11-16,3 0 3 16,-3-23 1-16,0-3-1 15,-6-11-19 1,-6-13 5-16,-2-8 15 16,-9-3 8-16,-5-2-3 15,-9 2 4-15,-6 15-2 16,0 3 2-1,0 11-2-15,0 14 0 16,-35 18 1-16,35 0 1 16,0 0 18-16,-29 18 2 15,29 8-6-15,0 10-9 16,5 19-5-16,7 9-5 16,3 7 9-1,4-4-83-15,1 3 42 16,-1-8 24-16,0-4 9 15</inkml:trace>
          <inkml:trace contextRef="#ctx0" brushRef="#br0" timeOffset="20635.4684">28420 3031 3 0,'0'0'4'16,"-31"-22"0"-16,31 22-2 16,-35-21 2-16,35 21-3 15,-62-25-1 1,23 25 1-16,-6 0 0 15,-4 0-1-15,-5 0 6 16,-1 2 13-16,-6 19 35 16,4 15-16-16,9 1 5 15,2 13-44 1,9 8 32-16,8 3-30 16,29 8 24-16,0-6 24 15,0 0-1-15,0-3-4 16,0-12-10-16,9-13-87 15,21-18 119 1,8-17-65-16,8 0 2 16,8-25 0-16,4-22 0 15,2-24-6-15,1-24 10 16,-4-18-5 0,-11-17-5-16,-9-14 1 15,-6-10 0-15,-13-7-45 16,-9 2-106-16,-7 2 110 15,-2 6-97-15,0 14 101 16,0 15 28 0</inkml:trace>
          <inkml:trace contextRef="#ctx0" brushRef="#br0" timeOffset="21369.8168">29012 3192 0 0,'5'0'0'0,"-5"0"1"16,0 0 0-16,0 0 1 15,0 0-1-15,0-22 1 16,-35 22 0-16,35 0-1 15,-45 0 0 1,10-20 0-16,-1 20-1 16,-8 2 3-16,-2 5 4 15,0 4 0-15,3 4 2 16,-9 20 5 0,0 9 10-16,10 10 15 15,8 9-42-15,34-1 10 16,-38 1 14-16,38-4-8 15,1-8-8-15,15-12 4 16,19-7-7-16,7-13-7 16,13-12 7-1,3-7 0-15,5 0-9 16,3-39 8-16,3-12-5 16,-1-14 6-16,-16-14-1 15,-12-10-52-15,-13-2-9 16,-27 1 22-1,0 10 26-15</inkml:trace>
          <inkml:trace contextRef="#ctx0" brushRef="#br0" timeOffset="19339.5641">27003 2884 0 0,'0'-25'1'0,"0"25"2"16,0-21-1-16,-41 21 0 15,41 0 1 1,-48 0-3-16,16 0 0 16,-2 0 0-16,-2 3 0 15,-1 11 0-15,0 7 0 16,-1 8 0-16,7 6 2 15,31 1 0 1,-51 3 2-16,51 2 7 16,0 0 8-16,0 0 3 15,0-5 3-15,0-3-19 16,6-5-4-16,20-7-2 16,7-6-13-1,-4 0-63-15,3-15 62 16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47:57.608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7D13210A-6FC6-4019-965B-13975102773F}" emma:medium="tactile" emma:mode="ink">
          <msink:context xmlns:msink="http://schemas.microsoft.com/ink/2010/main" type="inkDrawing" rotatedBoundingBox="10754,8759 23594,9205 23451,13332 10611,12886" shapeName="Other"/>
        </emma:interpretation>
      </emma:emma>
    </inkml:annotationXML>
    <inkml:trace contextRef="#ctx0" brushRef="#br0">0 106 0 0,'0'11'0'16,"0"-4"0"-16,0-6 0 15,0-1 1-15,19 0-1 16,18 0 1 0,15 0-1-16,18-24 0 15,25 24 1-15,21-27 3 16,17 27-1-16,24-34-2 15,22 34-1 1,8-28 0-16,27 28-2 16,22 0-1-16,33 0 3 15,22 0 4-15,16 0-3 16,25 4-1-16,24 13 0 16,21 1-3-1,24 7 3-15,18-1 3 16,15 8-3-16,17 6 0 15,17 3-4-15,23 2 5 16,12 0 2-16,12 3-3 16,-1 3 0-16,3 5-3 15,-2 4 0 1,-2 4 3-16,-16 5 2 16,-23 4-2-16,-30 5 0 15,-30 5 2-15,-32 1-1 16,-33-3-1-1,-45 0 1-15,-50-4-2 16,-45-6 1-16,-52-8-1 16,-53-4-1-16,-52-8 0 15,-52-9-1 1,0-11 3-16,-74-11 0 16,-45-14 0-16,-50-4 0 15,-47 0-1-15,-53-30 1 16,-49-2 0-16,-42-8 0 15,-38-6 0-15,-41-4-1 16,-39-2 2 0,-40 7 0-16,-26-3-2 15,-23 7 1-15,-20 3 0 16,-13 10 0-16,-11 11 0 16,3 17 0-16,7-25 0 15,14 25-1 1,26 0 2-16,20 4-1 15,33 6 0-15,47 5 0 16,54 2 0-16,59 1-1 16,70 1 1-16,66-17 0 15,74 12 0 1,66-2 0-16,72 4 0 16,0-7 0-16,49 1 0 15,66 2 0-15,66-1 0 16,58-8 1-1,51 4-1-15,45 4 0 16,32-2 0-16,27 5-1 16,8-1 1-16,29 3 1 15,5 5-1-15,0 3 1 16,-9-2-1 0,-16 3 0-16,-21 3 0 15,-36 4 0-15,-42-16 0 16,-51 22 1-16,-49 4-1 15,-56-1 0-15,-58 6-1 16,-66-1 1 0,-32 1 0-16,0-1 2 15,-127-1 2-15,-39 1-3 16,-58 2-2-16,-46 3-2 16,-44 0 4-16,-41 0 2 15,-21-5-1 1,-14 0-2-16,-6-1 0 15,2-1 0-15,12-2 0 16,18-3 0-16,34-5-2 16,45 2 0-1,47-5 3-15,54-3-1 16,55-6 0-16,55-12-2 16,74-2 0-16,0-1 0 15,40-4 3-15,66-3 1 16,52 0-1-16,57 0-1 15,47-18-2 1,42 18 0-16,45-21 3 16,25 21 0-16,14-22 0 15,5 22-1-15,-6 0 1 16,-10 0-2 0,-24 0 1-16,-32 0 1 15,-48 0 1-15,-44 14-2 16,-53 9 0-16,-59 9-2 15,-71 11 0 1,-46 9 2-16,0 6 2 16,-117 11-2-16,-31 19 0 15,-53 7-2-15,-47 10 0 16,-40 7 2-16,-33 5 2 16,-18 2-1-1,-5 1 0-15,8-4 0 16,26-7-1-16,29-2-1 15,44-9 0-15,54-6-3 16,60-17 7-16,54-17-1 16,69-17-1-16,0-15 0 15,29-7-2 1,63-14-1-16,57-5 1 16,48 0-2-16,51 0 2 15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50:25.260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C8A98C58-B638-4A66-A0C1-95E1FC0A9BB0}" emma:medium="tactile" emma:mode="ink">
          <msink:context xmlns:msink="http://schemas.microsoft.com/ink/2010/main" type="writingRegion" rotatedBoundingBox="1551,1360 22461,943 22779,16922 1869,17339"/>
        </emma:interpretation>
      </emma:emma>
    </inkml:annotationXML>
    <inkml:traceGroup>
      <inkml:annotationXML>
        <emma:emma xmlns:emma="http://www.w3.org/2003/04/emma" version="1.0">
          <emma:interpretation id="{96712DD9-53FB-415D-AA31-D36F93408F29}" emma:medium="tactile" emma:mode="ink">
            <msink:context xmlns:msink="http://schemas.microsoft.com/ink/2010/main" type="paragraph" rotatedBoundingBox="1764,1234 12645,1689 12589,3043 1707,2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D3220B-FFB4-47A5-AB0D-2BF2C6DED4EE}" emma:medium="tactile" emma:mode="ink">
              <msink:context xmlns:msink="http://schemas.microsoft.com/ink/2010/main" type="line" rotatedBoundingBox="1764,1234 12645,1689 12589,3043 1707,2588">
                <msink:destinationLink direction="with" ref="{FE21CB4F-532B-428D-8E08-E54776375D9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0A4AF1C-A8A0-4BE3-9177-8FA280020D8B}" emma:medium="tactile" emma:mode="ink">
                <msink:context xmlns:msink="http://schemas.microsoft.com/ink/2010/main" type="inkWord" rotatedBoundingBox="1760,1321 3342,1387 3289,2655 1707,25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1470 656 0 0,'9'0'1'16,"-9"-22"1"-16,0 22-1 16,0 0 1-16,0-21 2 15,-40 21-3-15,-10 0-1 31,19 0 0-31,-3 0 0 16,-2 9 3-16,-4 13 1 16,1 10 1-16,9 1 1 15,-3 10 1 1,33 5-4-16,-47 5 7 16,47 9 8-16,18-2-10 15,-15 1-3-15,11 0-1 16,11-13-4-16,4-10 1 15,12-13 0-15,5-17 1 16,3-8-2 0,2 0 1-16,-3-22 1 15,-5-7-2-15,-10-14-2 16,-7-2 4 0,-9-10-4-16,-15-9-21 15,-2-5-1-15,0 4-6 16,0 2 23-16,-45 13 2 15</inkml:trace>
          <inkml:trace contextRef="#ctx0" brushRef="#br0" timeOffset="-1140.4008">0 34 5 0,'0'-18'6'0,"0"0"-6"16,0 23 0-1,0 13 0 1,0 17 0-16,0 13 0 15,0 19 0 1,0 14 2-16,0 14-2 16,0 6-1-16,0 9 1 15,0 0-1-15,0 3 1 16,0-4 0-16,0-4-8 16,2-5 5-1,-2-11 3-15</inkml:trace>
          <inkml:trace contextRef="#ctx0" brushRef="#br0" timeOffset="-609.2875">8 355 0 0,'0'-53'0'0,"0"7"1"16,0 4 0-16,0 10 1 15,0 10 1 1,0 22 1-16,0-19-14 16,0 19 20-16,0 5-10 15,7 12 0-15,10 9 0 16,3 17 0-1,5 11 0-15,7 10 7 16,2 10 2-16,7 8-10 16,4 7 2-16,5 4 0 15,1 0 5-15,1-9 7 16,3-2-1 0,-4-7-2-16,-5-21-10 15,-5-11 6-15,-1-21-6 16,-7-22 0-16,-7 0 5 15,-5-19-8-15,-6-27 7 16,-15-13-6 0,5-16 4-16,-5-21-1 15,0-8 1-15,0-6-4 16,-40 0 8-16,40-3-4 16,-38 3-7-16,38 13 6 15,-40 8-38 1,40 17-1-16,-34 10 38 15,34 21-10-15</inkml:trace>
        </inkml:traceGroup>
        <inkml:traceGroup>
          <inkml:annotationXML>
            <emma:emma xmlns:emma="http://www.w3.org/2003/04/emma" version="1.0">
              <emma:interpretation id="{58857511-E0C6-47A9-BFF5-1B5614634F60}" emma:medium="tactile" emma:mode="ink">
                <msink:context xmlns:msink="http://schemas.microsoft.com/ink/2010/main" type="inkWord" rotatedBoundingBox="5262,1380 6001,1411 5957,2463 5218,243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02.7889">3533 393 0 0,'0'-82'2'15,"-28"10"2"-15,28 10-1 16,0 9-1-16,0 8-2 15,0 12 0-15,0 10 0 16,0-2 0 0,12 25 0-1,16 0 0-15,10 0 0 16,10 0 5-16,12 0-2 16,-4 0-2-16,7 0 1 15,8 0-1 1,0 11 11-16,-1 9 4 15,-5 11-3-15,-13 12-9 16,-12 10-1-16,-13 8-2 16,-11 8 1-16,-15 8-2 15,-1 7 0-15,0-1 0 16,-38 0 2 0,-2-1-1-16,-1-5-1 15,-18-7 1-15,-5-8-1 16,-5-12 2-16,-5-11-3 15,0-14 2 1,8-14-10-16,5-11-30 16,7 0 20-16,10 0 17 15,4-34-7-15,5 6 7 16</inkml:trace>
          <inkml:trace contextRef="#ctx0" brushRef="#br0" timeOffset="702.9761">3626-2 0 0,'0'-19'3'0,"0"19"-5"16,0 0 12-16,0 11-10 31,0 19 0-15,0 13 0-16,5 14 3 15,-2 16 1-15,3 13-2 16,3 12-4-16,-1-2-2 16,-2 8 0-1,0 3-3-15,-1-3 4 16,-5-4 3-16,0-10 0 16</inkml:trace>
        </inkml:traceGroup>
        <inkml:traceGroup>
          <inkml:annotationXML>
            <emma:emma xmlns:emma="http://www.w3.org/2003/04/emma" version="1.0">
              <emma:interpretation id="{17FA14F4-E6C1-4FE3-8CFF-C21E34501D3D}" emma:medium="tactile" emma:mode="ink">
                <msink:context xmlns:msink="http://schemas.microsoft.com/ink/2010/main" type="inkWord" rotatedBoundingBox="6461,1772 8861,1873 8834,2525 6434,242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828.1706">6878 458 0 0,'28'0'0'0,"-1"3"1"15,-7-1 0 1,0 4 1-16,-15 4-1 15,-5 1 0-15,0 0 0 16,0-4 0-16,0 4-2 16,-40 0 2-16,40 4-1 15,-54-2 0 1,54 4 0-16,-53-1 0 16,53-1-6-16,-48 1 11 15,48 0-4-15,-45 3-1 16,45-2 0-16,-29-3-1 15,29 0 1 1,0-2 0-16,2-2 0 16,9-3 0-16,5-7 0 15,11 0 0-15,-1 2-1 16,3-2 1 0,5 2 1-16,-1-2-1 15,4 4 2-15,-12 4 2 16,8 2-2-16,0 5-1 15,-6 2 0-15,-5 2 3 16,-10 8 2 0,-3-1-3-16,-9 3 2 15,0-20 4-15,0 24 0 16,-37 0-7-16,37-8 0 16,-59-4 3-16,20 1-2 15,-2-8-2 1,-8-8-1-16,10 2 0 15,-8-6-2-15,-1-2-3 16,5 0-10-16,5 0-3 16,3-21 4-16,35 1 4 15,-37 20 8 1</inkml:trace>
          <inkml:trace contextRef="#ctx0" brushRef="#br0" timeOffset="1827.6384">4710 750 3 0,'0'-58'2'0,"0"0"4"16,0 12-6-16,0 2 0 16,0 8 0-16,0 9 0 15,0 5-9-15,0 22 7 16</inkml:trace>
          <inkml:trace contextRef="#ctx0" brushRef="#br0" timeOffset="1640.2096">4719 711 0 0,'6'9'1'15,"2"0"2"-15,-4 4 1 16,4 12 0-16,-3 1-1 16,-5 9-3-16,6 4 1 15,0 4-6 1,-2-6-3-16,1 6 5 15,-3-11 3-15</inkml:trace>
          <inkml:trace contextRef="#ctx0" brushRef="#br0" timeOffset="2249.4245">4986 504 0 0,'17'15'0'16,"-3"4"2"-16,-1 6 0 16,4 3-1-16,-1 12 0 15,1-1-1 1,1 5 0-16,-1-1 0 16,1 0 1-16,2 2 2 15,-1-5-2-15,-3-3-1 16,1-12 0-1,-3-7 0-15,-5-11 0 16,-1-7 0-16,-2 0 0 16,2-23 0-16,-4-8 0 15,1-10 0-15,3-5 0 16,-4-10 1 0,3 1-1-16,-1-2 1 15,0 1-3-15,-2 0 2 16,-1 6-10-16</inkml:trace>
          <inkml:trace contextRef="#ctx0" brushRef="#br0" timeOffset="2749.3608">5621 454 0 0,'25'23'0'0,"-1"-2"1"0,-1-3 2 16,2-4-1 0,-1-6-2-16,-4-8 1 15,0 0-1-15,-4 0 1 16,-6 0 2-16,-5-27-3 15,-5 3 0 1,0 24 2 0,-44-18 2-1,44 18-3-15,-54 4 0 16,54 6-1-16,-52 5 1 16,52 7 0-1,-52 9 0-15,52 6 0 16,-34 2 9-16,34 8-2 15,0-1 7-15,0-5 4 16,0 1-11-16,10-7-5 16,10-5-3-1,7-5 0-15,5-3 1 16,2-9-5-16,2-6-18 16,-2-2-9-16,-5-5 12 15,3 0 11-15,-7 0 5 16</inkml:trace>
          <inkml:trace contextRef="#ctx0" brushRef="#br0" timeOffset="3202.3235">6028 548 0 0,'12'0'1'0,"-1"-19"1"0,-8 26 1 16,11 12-1 0,-3 12 0-16,1-31 18 15,2 46-36-15,-4 10 17 16,3 1-1-16,-3-3 3 16,1 3 4-1,-2-3-2-15,-1-6-5 16,-8-9 0-16,0-5 0 15,0-11-1-15,0-11-2 16,0-11-4-16,0-1 6 16,0-34 0-1,-29-2 1 1,29-8-1-16,0-2 1 16,0-4-1-16,0 1 2 15,6-2-1-15,6 3 0 16,4 5 1-1,4 4-1-15,1 6 0 16,4 4 1-16,-1 5-2 16,4 6-5-16,-2 18 0 15,0-26 1 1,2 26 5-16</inkml:trace>
        </inkml:traceGroup>
        <inkml:traceGroup>
          <inkml:annotationXML>
            <emma:emma xmlns:emma="http://www.w3.org/2003/04/emma" version="1.0">
              <emma:interpretation id="{15CF32EA-6B93-4309-9FD9-C6607E6D8960}" emma:medium="tactile" emma:mode="ink">
                <msink:context xmlns:msink="http://schemas.microsoft.com/ink/2010/main" type="inkWord" rotatedBoundingBox="9266,1592 12644,1734 12592,2960 9215,281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467.4042">8658 1079 0 0,'0'-43'2'15,"0"-1"3"-15,0 1-4 16,0 5-1 0,0 2-6-16,-30 0 4 15</inkml:trace>
          <inkml:trace contextRef="#ctx0" brushRef="#br0" timeOffset="5889.1825">8956 709 0 0,'20'5'1'0,"-5"5"0"16,-7-3 1-16,-7 0-1 16,-1 2 0-1,0 1 0-15,0 3-1 16,-29-2 1-16,29 1 0 16,-38 6 0-16,38 3 0 15,-45 0 0 1,45 4 3-16,-39-4-1 15,39 8 1-15,-30 3 1 16,30 1 0-16,0 2 2 16,0 0 1-16,5-1-4 15,9-5-2-15,7-4-2 16,7-7 1 0,3-7-3-16,2-7-9 15,1-1-25-15,0-3 33 16,1 0 0-16,0 0 3 15</inkml:trace>
          <inkml:trace contextRef="#ctx0" brushRef="#br0" timeOffset="6436.117">9389 960 0 0,'4'-25'0'16,"2"25"0"-16,-6-25 1 16,0 0 0-1,0 25 0 1,0-20 0-16,-38 20 2 16,38 0-1-16,-38 0 4 15,38 0-2-15,-37 0 1 16,37 14 1-1,0 7-1-15,-38 1 2 16,38 8-1-16,0 3 7 16,0 4-6-16,0 2-2 15,3-3 1 1,12-4-5-16,5 1-1 16,6-12-4-16,-1-9-16 15,2-5 2-15,1-7 8 16,-4 0 8-16,-4-19 0 15,-3-2 2 1,-3-6 0-16,-3-5-1 16,-4 1 4-16,0-10 0 15,-4 11-3-15,0-1 7 16,1 8 3-16,1 23 2 16,-5-19-7-16,3 19 8 15,8 6-9 1,-1 9 1-16,3 8 1 15,8 15-4-15,-21-1-4 16,25 10 4-16,-2-4-23 16,4 3-17-1,-2-6 7-15,-4-2 28 16</inkml:trace>
          <inkml:trace contextRef="#ctx0" brushRef="#br0" timeOffset="4248.9423">7523 824 6 0,'0'-56'12'0,"0"12"-4"16,0 4-7-1,0 0-2-15,0 7-16 16,-30 4 8-16</inkml:trace>
          <inkml:trace contextRef="#ctx0" brushRef="#br0" timeOffset="4092.7333">7581 833 1 0,'6'31'3'0,"-3"-2"3"16,2 6-4-16,-5 2-2 15,0-1-6 1,0-1 0-16,0-18 6 16</inkml:trace>
          <inkml:trace contextRef="#ctx0" brushRef="#br0" timeOffset="5327.8659">8015 832 0 0,'-53'35'1'0,"53"-7"0"16,0-5 1-16,0-3 1 15,0-5-1 1,0-1 0-16,1-10-2 16,24-3 0-16,10-1 0 15,3 0 0-15,8 0 0 16,2-19-1 0,-1 19 1-16,3 0 0 15,0 0 0-15,2 0 1 16,1 0 4-16,-6 5 4 15,-1 12-2-15,-6 7-4 16,-3-1-3 0,-5 7 0-16,-6 2-5 15,-7 1-14-15,-4-3 10 16,-7-5 7-16</inkml:trace>
          <inkml:trace contextRef="#ctx0" brushRef="#br0" timeOffset="4951.9826">8291 1406 1 0,'0'7'2'16,"-36"4"0"-16,36-5-1 16,0 8 0-16,-37-14-1 15,37 0-1 1,0-20 3-16,-31-3-1 16,31-22 0-16,0-12 0 15,0-2-1-15,-40-5 0 16,40-10 0-16,0-6 0 15,-44-4 6 1,44 2-1-16,-36 0-4 16,36-2-1-16,0 7 0 15,-32 12-1-15,32 8 2 16,0 7-1 0,3 21-1-16,8 10 1 15,6-1-1-15,4 20 4 16,10-19 9-16,3 19-2 15,7 0-7-15,2 0 14 16,3 0-33 0,-1 0 0-16,-2 0-7 15,-2 0 19-15,-13 0-3 16,-7 0 7-16</inkml:trace>
          <inkml:trace contextRef="#ctx0" brushRef="#br0" timeOffset="7045.1632">10480 808 0 0,'-48'0'1'16,"48"-19"1"-16,-47 19 2 16,47 0 2-16,-39-19 1 15,39 19-3-15,-44 0 3 16,44 0-6-1,-52 0 0-15,18 11-1 16,3-4 0-16,-3 8 4 16,-2 6 4-16,2 4 1 15,34 7 6 1,-52 5 5-16,52 3-4 16,-31 4 3-16,31 1-5 15,0-4 7-15,0 0 9 16,8-11-1-16,10-9-25 15,5-7 7-15,5-14-23 16,2 0 15 0,6 0-6-16,-4-42-3 15,-3-2-2-15,-6-11 8 16,-4-13-3-16,-9-13-2 16,-8 16 17-16,-2-18-6 15,0-3-4 1,0 11-36-16,0-1-45 15,-48 6 12-15,48 5 36 16,-41 13 23-16,41 17 8 16</inkml:trace>
          <inkml:trace contextRef="#ctx0" brushRef="#br0" timeOffset="7545.3185">10584 676 0 0,'42'19'1'0,"-2"-5"0"15,-4-3 1-15,-6 0 1 16,-3-7-1-16,-4 0 1 15,-6-4 3-15,-3 0-1 16,-8 0-2 0,-1 3-2-16,-5-3 1 15,0 0-1-15,0 3 4 16,0-3-3-16,-42 0 1 16,42 2 3-16,-41 8 4 15,41 7 6 1,-42 4-2-16,42 4 0 15,-38 11-8-15,38 1-1 16,0 2 11-16,0 4 4 16,0 4 0-16,0-6-12 15,0-3-8-15,18-10-2 16,10-5 5 0,3-9 4-16,-1-13-6 15,0-1-1-15,-3 0-15 16,-8-26 1-16,-9-7-32 15,-8-6-5-15,-2-8 15 16,0 0 16 0,-35-3 18-16</inkml:trace>
        </inkml:traceGroup>
      </inkml:traceGroup>
    </inkml:traceGroup>
    <inkml:traceGroup>
      <inkml:annotationXML>
        <emma:emma xmlns:emma="http://www.w3.org/2003/04/emma" version="1.0">
          <emma:interpretation id="{70B3BA37-424A-4D81-9AE1-5F0460371EFC}" emma:medium="tactile" emma:mode="ink">
            <msink:context xmlns:msink="http://schemas.microsoft.com/ink/2010/main" type="paragraph" rotatedBoundingBox="1742,4947 22532,4533 22567,6261 1776,66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234B97-3782-46C5-BB0B-FCA1F7AF089E}" emma:medium="tactile" emma:mode="ink">
              <msink:context xmlns:msink="http://schemas.microsoft.com/ink/2010/main" type="line" rotatedBoundingBox="1742,4947 22532,4533 22567,6261 1776,6675"/>
            </emma:interpretation>
          </emma:emma>
        </inkml:annotationXML>
        <inkml:traceGroup>
          <inkml:annotationXML>
            <emma:emma xmlns:emma="http://www.w3.org/2003/04/emma" version="1.0">
              <emma:interpretation id="{24A1A3C6-3DDF-435D-A068-C7F6DDC2F33A}" emma:medium="tactile" emma:mode="ink">
                <msink:context xmlns:msink="http://schemas.microsoft.com/ink/2010/main" type="inkWord" rotatedBoundingBox="1744,5037 3302,5006 3325,6179 1767,621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0591.1964">526 3663 2 0,'25'0'8'0,"-8"-20"-7"15,-8 20-1-15,-6-23 0 16,-51 23 0 15,18 0 0-15,-10 2 0-16,-6 16 0 15,-3 11 0-15,-7 10 0 16,4 1 0 0,-1 13 0-16,2 12 0 15,5 10 0-15,3 8 0 16,11 6 2-16,32 2 0 16,-32 0 8-16,32-3 3 15,6-2 28 1,15-10-5-16,13-10 18 15,13-9-30-15,10-10-36 16,8-9 10-16,5-12-11 16,7-13-22-16,-2-13-45 15,0 0 40 1,-1 0 39-16,-8-36-9 16,-6 36 10-16</inkml:trace>
          <inkml:trace contextRef="#ctx0" brushRef="#br0" timeOffset="11137.9543">1154 4325 4 0,'17'0'6'15,"-5"0"-5"-15,-6 6-1 16,-6-1 0-16,0 2 0 16,0 4 0-1,0 7 0-15,-33 1 0 16,33 5 1-16,-42 6 12 16,42 2-1-16,-40 4-8 15,40 0-1 1,0-1-2-16,0 3 2 15,0 1 0-15,0-5-1 16,0-4-2-16,16-8 1 16,11-9-8-1,-10-12-12-15,14-1 11 16,1 0 6-16,-3-25 2 16,-6-4 0-16,2-4 0 15,-5-5 4-15,-3-4 3 16,-4-2-4-16,-7 2-3 15,1 3-2-15,-4 8 3 16,0 12-1 0,-3 19 6-16,0 0 1 15,0 0-4-15,21 15 1 16,-13 17-2-16,6 8-1 16,9 10-7-1,4 0-22-15,3-5 19 16,5-4-1-16,0-8 9 15,-3-13 1-15</inkml:trace>
        </inkml:traceGroup>
        <inkml:traceGroup>
          <inkml:annotationXML>
            <emma:emma xmlns:emma="http://www.w3.org/2003/04/emma" version="1.0">
              <emma:interpretation id="{2A530868-1D79-430F-8313-B9D7C3272F37}" emma:medium="tactile" emma:mode="ink">
                <msink:context xmlns:msink="http://schemas.microsoft.com/ink/2010/main" type="inkWord" rotatedBoundingBox="3687,4925 6276,4873 6301,6152 3712,620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1434.7528">1935 3754 1 0,'6'-82'5'16,"-1"12"-2"-16,-2 18-1 16,-2 20 3-16,-1 32-2 15,0 0 4-15,0 0 2 16,0 20 9 0,0 24 14-16,0 18-13 15,0 14-13-15,7 9-4 16,-1 12 2-16,8-3-6 15,-1 6-3-15,3 3-41 16,-4 2 5 0,2-3 30-16,1-2 0 15,-12-6 11-15</inkml:trace>
          <inkml:trace contextRef="#ctx0" brushRef="#br0" timeOffset="11856.5596">2612 4172 0 0,'20'-26'3'0,"-6"26"2"15,-7 0-2 1,-5 0-3-16,-2 3 0 16,0 1 0-1,-34 0 0-15,34 3 1 16,-43 3 6 0,43 11-3-16,-58 0 1 15,24 6-4-15,34 3 2 16,-55 3-5-16,55 2 3 15,-37 0-3-15,37 4 2 16,0-3 0 0,0 0 1-16,0 0-1 15,0 0 2-15,2-1-6 16,16-5-12-16,0-10 15 16,10-4-4-16,1-8-1 15,0-8 6 1</inkml:trace>
          <inkml:trace contextRef="#ctx0" brushRef="#br0" timeOffset="12247.4429">2764 4468 0 0,'14'-27'0'16,"-2"5"1"-16,-1 2-1 15,-2 20 1-15,-1-23 0 16,-1 23 1-16,-1 0 2 15,-4 4-2 1,-2 7-2-16,0 7 0 16,0 7 0-16,6 9 2 15,-4 0 0-15,5 1 2 16,-2 2 6-16,9-5-3 16,4 2 22-1,5-4-15-15,5-1 1 16,5-10 1-16,6-5-9 15,2-14-10-15,2 0 3 16,-1 0-1 0,-2-37 1-16,-8 5-1 15,-2-11 1-15,-3-2 3 16,-4-4-6-16,-3-3-8 16,-10 1-46-16,-7 5 24 15,-3 5 23 1,0-2 9-16</inkml:trace>
          <inkml:trace contextRef="#ctx0" brushRef="#br0" timeOffset="12575.1082">3373 3716 0 0,'8'0'3'0,"-2"3"1"16,-3 8 0-16,3 10-3 16,3 12 2-1,2 10-2-15,0 7 0 16,1 12-1-16,3 6-1 15,2 6 1-15,-3 1 1 16,3 4-7 0,0-6 6-16,-5-5-6 15,-3 0 1-15,-1-8 5 16,0-10 0-16</inkml:trace>
          <inkml:trace contextRef="#ctx0" brushRef="#br0" timeOffset="13106.2436">3813 4402 1 0,'30'-22'3'16,"-1"22"1"-16,-14-28-2 15,-6 28 1-15,-6 0-4 16,-3 0 5-16,0 0-5 15,0 2 4-15,-29 9 3 16,29 1 2 0,-35 8 4-16,35 6 2 15,-31 2-8-15,31 1 2 16,0 4-1-16,0 4-6 16,0-1-1-1,0-7 1-15,5-2-15 16,13-6 30-16,2-10-20 15,3-8-13-15,0-3-3 16,2 0 9-16,-4 0 3 16,5-33 14-16,-4 6-14 15,-4-7 8 1,-7-4 0-16,-2 1 1 16,-3-2 2-16,-1 4-3 15,-5 5 2-15,2 6 0 16,-2 24 1-16,0-19 5 15,3 19 7 1,3 7 3-16,4 9-12 16,6 18-4-16,-1 2-3 15,1 11 0-15,-3 4-29 16,1 3 1 0,9-4 13-16,-11 1 12 15,-1-5 4-15</inkml:trace>
          <inkml:trace contextRef="#ctx0" brushRef="#br0" timeOffset="13496.7732">4262 4595 0 0,'7'-39'1'0,"-4"3"1"15,10 4 6 1,-3 32 0-16,3 0-2 15,-1 0 1-15,0 0-2 16,-1 14-2-16,3 13-2 16,-5 5 0-16,2 1 7 15,-4-1-7 1,-1-2-1-16,-6-7 0 16,0-3-1-16,0-9 1 15,0-8 1-15,0-3 1 16,0 0 7-16,0-25-5 15,-36 4-3 1,36-8 8-16,0-7 1 16,0 0-9-16,3-1 1 15,3-2-2-15,6 3 0 16,3 4 1 0,7 0-2-16,1 7 2 0,6 2-16 15,0 23-20 1,-4-25 8-16,-7 25 14 15</inkml:trace>
        </inkml:traceGroup>
        <inkml:traceGroup>
          <inkml:annotationXML>
            <emma:emma xmlns:emma="http://www.w3.org/2003/04/emma" version="1.0">
              <emma:interpretation id="{6AF53566-0841-44EA-AF08-12B7BF9E258B}" emma:medium="tactile" emma:mode="ink">
                <msink:context xmlns:msink="http://schemas.microsoft.com/ink/2010/main" type="inkWord" rotatedBoundingBox="8076,4821 10548,4771 10574,6067 8102,6116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4402.7999">6323 3529 0 0,'0'3'2'0,"0"8"0"15,0 8 2-15,0 0 1 16,4 11-1-1,15 31 5-15,4 11 8 16,1 11 4-16,4 11-9 16,6 0 10-16,-1 4 0 15,0-2-8 1,0-3-8-16,1-5 10 16,-2-4 4-16,4-9-20 15,-1-20 0-15,0-14-8 16,-6-17 3-1,-1-24-2-15,-2-19-2 16,-1-25 4-16,-5-19 0 16,-5-17 13-16,0-15-7 15,-2-12 5-15,-3-1-6 16,-4-7-9 0,2 0 9-16,-6 4-1 15,1 7 0-15,1 12-31 16,-4 15-22-16,0 16 22 15,0 13 11-15,0 20 19 16</inkml:trace>
          <inkml:trace contextRef="#ctx0" brushRef="#br0" timeOffset="15012.0327">7561 4179 0 0,'20'14'1'0,"-6"-3"1"16,-10-4-1-16,-4 4 1 15,0-4 1-15,0 6-1 16,-35-1 2 0,35 2-1-16,-55 2 1 15,21 2 2-15,2 3 5 16,-2 7 4-16,2 4 1 16,32 4-12-16,-51 6 0 15,51 1-4 1,0-2 3-16,0 0 1 15,0-8-5-15,0-7 4 16,0-2-2-16,19-12-3 16,10-5-29-16,3-7 11 15,-1 0 11 1,2-19 9-16,-6-5 1 16,-4-9 0-16,-3-5 6 15,-7-5 6-15,-3-1-2 16,-4 0-8-1,-3 7-4-15,-3 8 1 16,0 10 3-16,0 19 5 16,0 0-4-16,0 3-5 15,0 12 3-15,0 10-1 16,4 4-2 0,4 7-8-16,3 0-14 15,6 6 0-15,0 1 12 16,1-8 3-16,-3 3 5 15</inkml:trace>
          <inkml:trace contextRef="#ctx0" brushRef="#br0" timeOffset="15855.5865">8046 4082 0 0,'-32'-61'1'0,"32"3"-1"15,0 15 1 1,0 5 1-16,-31 13 1 16,31 1 2-16,0 6-1 15,2-2-2-15,5 20 1 16,9-36-3-1,5 18 0-15,7-4 0 16,4 3 2-16,5-2 2 16,-2 21 6-16,2-35-5 15,1 35-4-15,-4 0 1 16,-6 6-6 0,-5 7 1-16,-10 10-3 15,-3 7-2-15,-9 8 5 16,-1-2 1-16,0 7 2 15,0 1 0-15,-40 6 0 16,40-3-1 0,-55 6 2-16,24-9-1 15,2-1 0-15,29-11-1 16,-49-6 2 0,49-7-2-16,0-6 1 15,0-1 0-15,0-6 0 16,0 1 7-16,0 4 5 15,15-1 6-15,16 6-8 16,7 2-8-16,7 2 0 16,6-1-2-16,-1 5-1 15,-2 1-2 1,-2-5-17-16,-6 6-5 16,-3-6 16-16,-7 3 0 15,-8-1 7-15</inkml:trace>
          <inkml:trace contextRef="#ctx0" brushRef="#br0" timeOffset="15293.2668">8009 3890 0 0,'11'-38'3'16,"-7"18"3"-16,1 20 1 15,0 0 5 1,-1 16 4-16,1 20 21 16,-1 16 1-16,3 18-17 15,5 6-23-15,0 3 8 16,2 5-9-16,3-2-12 15,-3-3-24-15,-5-2-17 16,2-9 36 0,-2-13 10-16</inkml:trace>
          <inkml:trace contextRef="#ctx0" brushRef="#br0" timeOffset="16152.3926">8717 4290 1 0,'10'14'6'15,"3"5"-2"-15,-4 5-3 16,2 5 2-16,1 4 1 16,-1 1-3-16,-2 3-1 15,-2-2 1 1,-2 2-9-16,3-6 4 15,-4-5-4-15,-4-1 7 16</inkml:trace>
          <inkml:trace contextRef="#ctx0" brushRef="#br0" timeOffset="16339.8482">8753 4174 2 0,'0'-32'3'16,"3"1"0"-16,2 12-1 15,-3-3-2 1,-1 22-5-16,2 0 1 16,-3 0 3-16</inkml:trace>
        </inkml:traceGroup>
        <inkml:traceGroup>
          <inkml:annotationXML>
            <emma:emma xmlns:emma="http://www.w3.org/2003/04/emma" version="1.0">
              <emma:interpretation id="{F0BA06D9-1D4C-4136-B7AE-519C05F2CC79}" emma:medium="tactile" emma:mode="ink">
                <msink:context xmlns:msink="http://schemas.microsoft.com/ink/2010/main" type="inkWord" rotatedBoundingBox="12609,5536 14532,5497 14550,6420 12628,6459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7511.4458">10942 4172 0 0,'9'0'1'16,"-4"0"1"-16,-2-27-1 16,-3 27 1-1,0 0-1-15,0-18-1 16,0 18 3-16,-36 4-2 15,36 14-1-15,-33 5 5 16,33 9 1 0,-31 7 9-16,31 3 8 15,0 0-16-15,0-15-1 16,3 16 5-16,11 0-8 16,6-4-3-16,7-5 1 15,7-6 1 1,6-10-2-16,0-8-4 15,0-10-17-15,-5 0 11 16,-3 0 9-16,-3-43-1 16,-12 12 4-1,-14-10-2-15,-3-2 0 0,0-2 0 16,0 15 3 0,-29-14-4-16,29 6 0 15,-52 8 1-15,20 10-2 16,0 20 3-16,-4 0 0 15,6 0-4 1,0 19 6-16,30 15-4 16,-49 13 4-16,49 5-4 15,0 14 1-15,-32 7 0 16,32 1 1-16,0 8-2 16,0-1 0-1,0-2-14-15,0-4-7 16,0-10 14-16,0-8-1 15,0-13 8-15</inkml:trace>
          <inkml:trace contextRef="#ctx0" brushRef="#br0" timeOffset="18089.4901">11557 4265 0 0,'8'-30'1'0,"-7"30"0"15,-1 0 1-15,0 0 0 16,0 0 0-16,-32 7-1 15,32 1 1-15,-38 7-2 16,38 5 0 0,-43 6 0-16,43 1 1 15,-36 7 0-15,36 3 2 16,0-2-2-16,0 1 1 16,0-1-1-1,0-10 0-15,0-4 0 16,10-6-5-16,11-8-3 15,1-7 6-15,1 0-4 16,-2 0 5-16,1-24-1 16,-2-2 1-1,-5-8 2-15,0-3 2 16,-4-6-2-16,-2 5 2 16,-4 0-2-16,-4 6-2 15,4 6 1-15,-5 26 1 16,2-25 1-1,-1 25 3-15,1 1-3 16,4 13-3-16,1 4 0 16,7 9 0-16,0 7-13 15,3 6 4-15,0-4 3 16,1 3 1-16,-6-6 5 16</inkml:trace>
          <inkml:trace contextRef="#ctx0" brushRef="#br0" timeOffset="18917.3946">11867 4254 0 0,'5'-47'0'16,"4"12"1"-16,0 35 6 15,2-19-8 1,3 19 4-16,0 11-2 15,4 14 0-15,-4 11 0 16,3 7 1-16,-2 4 0 16,-6-1 7-16,7 1-4 0,-4-4-4 31,-1-7-3-31,-2-8 3 0,-5-3-1 0,1-7-1 16,-5-11 0-16,1-7-2 31,-1 0 0-31,0-16 1 15,0-7-1 1,0-5 2-16,0-5 2 16,0-3-1-16,7-1 0 0,10 0-3 0,2 0-3 15,6 4 5-15,4 2 1 16,0 6 0 15,5 0 0-31,3 5 0 16,1 20 0-16,1-31 0 0,-6 31 1 0,0-22-1 15,-10 22-1-15,-2 0 2 16,-6 0 2 0,-7 0 8-16,-8 0-13 31,0 4 9-31,0 14 0 0,0 6-3 0,-40 3 1 16,40 1-5-1,-27 5 13-15,27 2 5 16,0 1-4-16,-33 4 9 15,33 0-19-15,0 0-4 16,8-3 4-16,4-4-4 16,5-8-1 15,6-7 3-31,3-10-7 16,2-8-22-16,-5 0 10 15,3 0 3-15,-1 0 3 0,-7-36 7 0,0 13 3 16,-7-8 1-1,-3 2 1-15,-7-3 0 16,1 1-2-16,-2 4 3 16,0 8 10-16,0 19 9 15,0 0 0-15,0 0-12 16,0 0-1 0,8 7-8-16,10 13 1 15,2 6 2-15,3 3-17 16,5 6-19-16,-2 1 2 15,0-5-2-15,-3-1 24 16</inkml:trace>
        </inkml:traceGroup>
        <inkml:traceGroup>
          <inkml:annotationXML>
            <emma:emma xmlns:emma="http://www.w3.org/2003/04/emma" version="1.0">
              <emma:interpretation id="{64176E75-C431-4C2C-94E0-9EE37664AF4D}" emma:medium="tactile" emma:mode="ink">
                <msink:context xmlns:msink="http://schemas.microsoft.com/ink/2010/main" type="inkWord" rotatedBoundingBox="15866,4797 18815,4739 18837,5862 15888,5921"/>
              </emma:interpretation>
            </emma:emma>
          </inkml:annotationXML>
          <inkml:trace contextRef="#ctx0" brushRef="#br0" timeOffset="20198.3113">14510 3880 0 0,'4'22'1'16,"1"-3"-1"-16,0-2 1 15,-2-3-1 1,1-7 0-16,2 4 1 16,5-4 1-16,3-3-1 15,3 4 0-15,4-1 0 16,4-4-1-16,1-2 1 15,3 1-2 1,0-2 1-16,3 0-4 31,-2 0 1-31,-7 0 2 0,-3 0 1 0</inkml:trace>
          <inkml:trace contextRef="#ctx0" brushRef="#br0" timeOffset="20479.8165">14657 4206 0 0,'-37'18'0'16,"37"-4"1"-16,0-2-1 15,0 3 1 1,0-7-1-16,0-2 2 15,0 0-1-15,0-6 1 16,14 3 0-16,14-3 2 16,4 2-3-16,2-2-1 15,1 0 0 1,0 0-9-16,2-24 5 16,-2 24 3-16,-2 0 1 15</inkml:trace>
          <inkml:trace contextRef="#ctx0" brushRef="#br0" timeOffset="22713.3366">15154 3370 0 0,'-41'4'1'16,"7"0"2"0,5 2 1-16,0-1 0 15,29 1-1-15,-32 1 1 16,32-3 3-16,0 11-1 16,0-15 3-1,7 4-1-15,19-1 3 16,14-3-3-16,12 0 3 15,20 0-8-15,11 0-1 16,13 0-3-16,9 0 2 16,10-17 0-1,8 17-1-15,5 0 1 16,1 0-2-16,1 0 3 16,0 0-2-16,-1 0 2 15,-9 0-3-15,-11 0 0 16,-11 2 2-1,-15-2-1-15,-12 3 2 16,-10-2-3-16,-13 2-2 16,-8 1-22-16,-13-3 1 15,-5 1 3-15,-5-2 7 16,-7 0 12 0</inkml:trace>
          <inkml:trace contextRef="#ctx0" brushRef="#br0" timeOffset="20807.545">15174 3700 0 0,'2'0'1'0,"-2"1"0"15,0 10 1 17,0 4-1-32,3 8 2 0,0 3-3 0,3 10 0 15,3 0 0-15,-1 6-5 16,4 0 3-16,-1 3 1 15,-5 2 1 1,3 1 0-16,-1-2 0 16,0-4 0-16</inkml:trace>
          <inkml:trace contextRef="#ctx0" brushRef="#br0" timeOffset="21151.2064">15450 4469 0 0,'4'14'0'0,"2"-10"1"16,0-4-1-16,6 0 1 16,-1 0-1-16,1 0 1 15,2-31 0-15,1 13 1 16,-1-2-1 0,-3-4 1-16,7-2-3 15,1 1-3-15,-6-3 1 16,-3-2 2-16,-10 1 1 15</inkml:trace>
          <inkml:trace contextRef="#ctx0" brushRef="#br0" timeOffset="21682.3592">16064 3679 0 0,'0'-27'0'15,"0"5"1"-15,0-1 0 16,0 5 0 0,0 18 2-16,-29 0 4 15,29 0 5-15,0 0-1 16,0 8-2-16,3 20-4 16,2 12-3-16,-2-5-2 15,3 15-1 1,3 5 1-16,-4 3-6 15,1-1-10-15,-6 0 1 16,6-6 3-16,2-4 10 16,1 2 2-16</inkml:trace>
          <inkml:trace contextRef="#ctx0" brushRef="#br0" timeOffset="22135.3601">16434 3748 0 0,'34'-35'1'0,"-5"1"0"16,-1 7 1-16,-7 0-1 16,-12 7 2-16,-7 20 1 15,-2 0 1 1,0 0-1-16,0 0 2 15,-45 0 0-15,45 17 2 16,-53 13 2-16,53-2 2 16,-51 11-2-1,51 3 9-15,-40 5-1 16,40 4-3-16,0 3-6 16,0-3-8-16,0-4 1 15,0-11 0-15,20-5-2 16,8-9-7-1,4-8 6-15,0-14-5 16,2 0-6-16,-3 0-5 16,-4-35 9-16,-4-2 3 15,-7-9 0 1,-10-11 3-16,-6-5 0 16,0 0-5-16,0 1-15 15,-32 4-3-15,32 7 8 16,-60 1 14-16</inkml:trace>
          <inkml:trace contextRef="#ctx0" brushRef="#br0" timeOffset="19589.132">14123 4075 0 0,'0'-30'0'0,"0"6"1"16,0 24 1 15,0 0 1-31,0 0 2 16,0 10 0-16,2 9 2 15,4 12 7-15,1 1-9 16,-2 4-5-16,1 0 0 0,-1 4-2 16,-1-5-13-16,-1 2 5 15,-1-5 1-15,1 0 3 16,-3-12 6-16</inkml:trace>
        </inkml:traceGroup>
        <inkml:traceGroup>
          <inkml:annotationXML>
            <emma:emma xmlns:emma="http://www.w3.org/2003/04/emma" version="1.0">
              <emma:interpretation id="{E455F693-E7CB-433A-8A12-0B55B4A88FAF}" emma:medium="tactile" emma:mode="ink">
                <msink:context xmlns:msink="http://schemas.microsoft.com/ink/2010/main" type="inkWord" rotatedBoundingBox="20478,5203 22545,5162 22557,5761 20490,5802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4056.8126">18980 3859 0 0,'8'0'0'15,"-2"-29"2"-15,-2 29 3 16,-2-18 5-16,-2 18 3 16,0-21 0-16,0 21-6 15,-29 2-4 1,29 2-1-16,-48 3-1 16,48 5-1-16,-50 6 0 15,50 7 10-15,-57 4 2 16,57-1-6-1,-51 8-4-15,51 1 0 16,-35 8-2-16,35-1 1 16,0 6-1-16,0-3-5 15,0-5-15-15,21-5 5 16,5-3 2 0,8-11 4-16,3 0 3 15,5-10-1-15,0-8 0 16,1-5 3-16,0 0 2 15,0 0 1-15,5-25 1 16,3 2 0 0,-7-2 0-16,-4-7 0 15,-2-5 0-15,-7 1 0 16,-5 1 0-16,-3 3 1 16,-3 0-1-16,-6 2 1 15,-2 3 0-15,-4 0 1 16,-5 7 0-1,0 3-1-15,-3 17 1 16,0-20 0-16,0 20 0 16,-38 5-1-16,38 3-1 15,-40 9 0-15,40 3 1 16,-40 5 0 0,40 4 1-16,-31 7-1 15,31 1 1-15,0 2 1 16,0 2 3-16,0-5-2 15,0-3 0-15,3-5-1 16,14-8 0 0,5-8-2-16,7-9 1 15,-3-3-2-15,3 0 0 16,-1 0 2-16,-4-33-2 16,-1 3 1-1,-3-7-2-15,-6-5 2 16,-13-1-1-16,-1 1-3 15,0 2-11-15,0 6-4 16,0 3 5-16,-42 12 10 16,42-1 3-1</inkml:trace>
          <inkml:trace contextRef="#ctx0" brushRef="#br0" timeOffset="24775.4078">19723 4139 0 0,'12'25'0'0,"-3"-4"1"16,-4-2 0 0,-5-5 0-16,0-1-1 15,0-8 1-15,0-37-1 32,0 9 0-17,0-8 0 1,0-1 1-16,3-1-2 15,2 1 1-15,1-3 0 16,1 6 0-16,4 6 0 16,4 23 0-1,2-20 2-15,-1 20 1 16,-1 6 2-16,2 8-4 16,0 9 2-16,-3 9 0 15,-1 3 2-15,1 2 2 16,-5 2 2-1,-2-3 1-15,0 0-1 16,-2-6-8-16,-2-8-2 16,-2-10 2-16,-1-8-1 15,2-4-1-15,-2 0 2 16,3-23 0 0,0-2-3-16,2-8 2 15,1-2 0-15,2 1 0 16,2 0 1-16,4 2 0 15,3 4 0-15,4 11-1 16,4 17 5 0,-2 0 16-16,6 0-24 15,-1 0 6-15,-1 20-2 16,-2 8-1-16,-2 9 2 16,-1 2-18-16,-4 5-23 15,-4-5 19-15,-2-3 7 16,0 2 8-1,-12-5 5-15</inkml:trace>
          <inkml:trace contextRef="#ctx0" brushRef="#br0" timeOffset="25197.1297">20588 3981 0 0,'33'-24'0'0,"-4"0"1"15,-11 2 0-15,-6 2-1 16,-5 20 2-16,-7-21 0 16,0 21 1-1,0 0 3-15,0 0 2 16,-51 7-5-16,51 12 5 15,-43 1 2-15,43 12 11 16,-46 4 10-16,46 4-15 16,0 4-15-1,-34 1 5-15,34-1 0 16,0 3-8-16,9-4 3 16,10-6-3-16,7-6-5 15,5-8 7-15,1-9-5 16,5-10-16-1,-7-4 19-15,3 0-2 16,-3-22-6-16,-7-1-2 16,-12-9-18-16,-8-7 6 15,-3-2 17-15</inkml:trace>
        </inkml:traceGroup>
      </inkml:traceGroup>
    </inkml:traceGroup>
    <inkml:traceGroup>
      <inkml:annotationXML>
        <emma:emma xmlns:emma="http://www.w3.org/2003/04/emma" version="1.0">
          <emma:interpretation id="{1BB9E6FD-6F60-41BD-AF95-92FEDCF41493}" emma:medium="tactile" emma:mode="ink">
            <msink:context xmlns:msink="http://schemas.microsoft.com/ink/2010/main" type="paragraph" rotatedBoundingBox="10323,6790 19670,6534 19704,7763 10356,8019" alignmentLevel="5"/>
          </emma:interpretation>
        </emma:emma>
      </inkml:annotationXML>
      <inkml:traceGroup>
        <inkml:annotationXML>
          <emma:emma xmlns:emma="http://www.w3.org/2003/04/emma" version="1.0">
            <emma:interpretation id="{4ECE3DCD-3145-4E88-BFFF-DA14E68C2551}" emma:medium="tactile" emma:mode="ink">
              <msink:context xmlns:msink="http://schemas.microsoft.com/ink/2010/main" type="line" rotatedBoundingBox="10323,6790 19670,6534 19704,7763 10356,8019"/>
            </emma:interpretation>
          </emma:emma>
        </inkml:annotationXML>
        <inkml:traceGroup>
          <inkml:annotationXML>
            <emma:emma xmlns:emma="http://www.w3.org/2003/04/emma" version="1.0">
              <emma:interpretation id="{81FEEFF3-89CA-4330-B928-123E46BB7C9E}" emma:medium="tactile" emma:mode="ink">
                <msink:context xmlns:msink="http://schemas.microsoft.com/ink/2010/main" type="inkWord" rotatedBoundingBox="10325,6883 12877,6813 12897,7524 10345,7594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119831.0595">10096 5969 0 0,'0'9'0'16,"2"1"0"-16,-2 1 0 15,0-8 0 1,0-2 0-16,0-1 1 31,0-23-1-31,0 23 1 16,0-34-1-1,0 15 1-15,0-3-2 16,0-2 2-16,-31 2-1 16,33 0 0-16,2-1 2 15,-2 1-4-15,2 22 2 16,-1-34 0-1,4 34 0-15,-1-26 1 16,0 26 1-16,3 0-1 16,3 0 0-16,-3 0 0 15,7 0 0 1,-1 3-1-16,1 8 4 0,-1 7-3 16,-1 1 1-1,-1 5-1-15,1 2-1 16,-3 4 0-16,-2-1-1 15,0 2 2 1,-1 1-6-16,-2-6-1 0,-1-1 1 16,-1-3 3-1,1-1 2-15,-5-6 0 16</inkml:trace>
          <inkml:trace contextRef="#ctx0" brushRef="#br1" timeOffset="120596.5221">10363 5765 0 0,'0'-23'0'15,"11"23"0"17,0 0 0-32,4 0 0 15,2 0 1-15,4 0-1 16,1 0 1-16,4 0-1 15,2 0 0-15,-1 0 1 16,-5 0-1 0,4 0-1-16,1-23 1 15,-2 23-1-15,-4 0 0 16,-13 0 1-16</inkml:trace>
          <inkml:trace contextRef="#ctx0" brushRef="#br1" timeOffset="120252.837">10509 5444 0 0,'0'-20'0'0,"-31"20"0"31,31 0 1-15,0 15 1-1,5-3-1 1,-4 6 1-16,4 5-1 15,0 4-1-15,1 1 2 16,-2 0-2 0,-1 3 0-16,4 7 0 15,-3 1 0-15,-4 2 0 16,5 0-1-16,-2-5-1 16,-2-4-1-16,-1-1 1 15,0 1 1 1,0-9 1-16,0-4 0 15</inkml:trace>
          <inkml:trace contextRef="#ctx0" brushRef="#br1" timeOffset="120830.8827">10773 5715 0 0,'5'7'0'0,"2"-1"0"16,9 5 0-16,-7-2 0 15,-5 3 0-15,4 1 0 16,-2-3 0-16,0 8 1 15,0-3-1 1,-2-1 0-16,0 1 0 16,1 0-1-16,-1-4 1 15,-4-1 0-15,0 1 0 16</inkml:trace>
          <inkml:trace contextRef="#ctx0" brushRef="#br1" timeOffset="117284.8305">8654 5744 0 0,'9'0'0'0,"-1"0"0"16,-2 0 0-16,-3 0 1 15,0 0 0-15,-3-22-1 16,0 22 1-16,0 0 0 15,0 0-2 1,-29 0 1 0,-7 0 0 15,36 0 1-15,0 11 0-16,-38 5 0 15,38 4 0-15,0-20 0 16,0 19 0-16,0 5-1 15,0 1 1-15,0 2 0 16,0-4-1 0,14-2 1-16,1-2-2 15,2-5 1-15,1-4 0 16,2-6 0-16,-1-4 0 16,-4-21 0-16,4 3 0 15,-7-7 0 1,-3-4 0-16,-1 29 0 15,-4-31-1-15,-2 1 1 16,-2-6 0-16,0 9 0 16,0-3-1-1,0 5 1-15,0 0 0 16,-40 6 0-16,40-6-1 16,-41 25 1-1,41 1-1 1,-37 8 2-1,37-1-2-15,0 6 1 16,-29 5 1-16,29 5 0 16,0 6-1-16,0 2 0 15,0 8-1-15,0 2 10 16,0 5-17-16,0-3 8 16,0 1 0-1,0-2 0-15,0-2 0 16,0-4-3-16,0-1-1 15,0-2 2 1,0-7 2-16</inkml:trace>
          <inkml:trace contextRef="#ctx0" brushRef="#br1" timeOffset="117878.4007">8853 5781 0 0,'20'0'0'0,"-1"0"0"16,-1 2 0-16,2 3 0 15,-2-4 0 1,2 2 0-16,-3-3 0 16,0 0 0-16,-3 0 0 15,-2 0 0-15,-4-19 0 16,-2 19 0 0,-1-22 0-16,-2 22 0 15,-3-32 0-15,0 32 1 16,0-30-1-16,0 30 1 15,0-26-1-15,-34 26 0 16,34 0 1 0,-31-21-1-16,2 21 0 15,29 2 0 1,-32 4 0-16,32 7 0 16,0 0 0-16,-39 3 1 15,39 4 0-15,0-2 0 16,0 3-1-1,0 6 0-15,0 0 3 16,0-1-2-16,0 1 0 16,0-1-1-1,13-4 0-15,4-1 0 16,-1-2 0-16,6-5 0 16,-2-3-1-16,3-5-4 15,-6-5 1-15,1 1 3 16,-1-2 1-1</inkml:trace>
          <inkml:trace contextRef="#ctx0" brushRef="#br1" timeOffset="118347.0316">9162 5755 0 0,'7'0'0'0,"-1"0"0"16,2 7 0-16,-2 1 1 16,-1 7-1-1,-1 5 1-15,1 3 0 16,0 4 0-16,-2-2 1 16,1 4-1-16,-2-7 1 15,-2 5-1 1,1-7-2-16,-1-6 2 15,0-3-1-15,0-6 0 16,0-4 0-16,0-1 1 16,0-28-1 15,0 10 0-31,0-3-1 16,0-4 0-16,0 0 1 15,0-1-1-15,0 2 1 16,0 1 0-16,8-1-1 15,1 5 1 1,2 19 0-16,3-30 0 16,0 30 0-16,-1-20 0 15,-3 20 0-15,8 0-4 16,-3-23 2 0,1 23 1-16,-9 0 1 15</inkml:trace>
          <inkml:trace contextRef="#ctx0" brushRef="#br1" timeOffset="119284.3154">9608 5644 0 0,'-31'0'0'47,"2"0"0"-32,29 2 0 1,-35 3 0 0,35 2 0-16,-32 7 0 15,32 2 0-15,-31-4 0 16,31 7 1-16,0 0-2 16,0 0 1-1,-37 0 0-15,37 4 0 16,11-8 1-16,-6 4-1 15,2-1 0-15,6 1 0 16,-1-5 0-16,3-3 1 16,5-4-1-1,0-7 0-15,6 0 0 16,2 0 0-16,-2 0 0 16,0 0 0-16,0 0-1 15,0-18 2-15,-1 18-2 16,1-21 1-1,-2 21-1-15,-2-25 1 16,-1 25 0-16,-1-26 0 16,-4 26 0-16,-4-36 0 15,-4 36 0 1,-1-28 0-16,1 28 0 16,-8-29 0-16,0 10 0 15,-34 19 0 32,34 0 1-31,-34 0-1-16,34 12 1 15,-33 4-1 1,33 4 0-16,0 2 1 16,-40 3-1-1,40-1 1-15,17-10-1 16,-17 12 2-16,1-1 2 15,4 1-1-15,1-5 0 16,5 4 0-16,-1-7-2 16,7-15-1-1,-4 16 0-15,6-6 1 16,3-3 0-16,-2-5-1 16,4-1 0-16,3-2 0 15,-4-2-1-15,-3 0-3 16,-1 0-4-1,0 0 3-15,-1-20 2 16,-2 20 2-16,1 0 1 16</inkml:trace>
          <inkml:trace contextRef="#ctx0" brushRef="#br1" timeOffset="121222.3546">10793 5669 0 0,'0'-23'0'31,"0"-2"0"-16,1 25 0 17,6 0 0-32,-3 0 1 15,-1 0 0 1,2 0 1-16,1 0 0 16,-1 0 2-16,-4 5-3 15,1-5 0-15,1 0 3 16,0 0-1-16,-2 0-3 15,2 0 0 1,-3 0-4-16,0 0-1 16,0 0-2-16,2 0 4 15,1 0 3-15</inkml:trace>
          <inkml:trace contextRef="#ctx0" brushRef="#br1" timeOffset="121658.7583">11086 5564 0 0,'3'0'0'16,"-1"-21"0"-16,1 21 0 16,-3-19 1-16,0 19 0 15,0-20 0 1,0 20 2 15,0 0-1-31,0 11 0 16,0 5 4-16,0 3-2 15,4-1 1-15,1 7-6 16,-4 1 5 0,4 5-7-16,-2 0 4 15,-1 0 0-15,1-1 1 16,-3-2-6 0,4 3 5-16,-2-4-5 15,1-2 1-15,2-5-2 16,-5-6-1-16,0 0 1 15,3-1 3-15,-2-3 1 16,-1-3 1 0</inkml:trace>
        </inkml:traceGroup>
        <inkml:traceGroup>
          <inkml:annotationXML>
            <emma:emma xmlns:emma="http://www.w3.org/2003/04/emma" version="1.0">
              <emma:interpretation id="{87C8D826-561A-4B9A-ABDA-0B917EF20141}" emma:medium="tactile" emma:mode="ink">
                <msink:context xmlns:msink="http://schemas.microsoft.com/ink/2010/main" type="inkWord" rotatedBoundingBox="13675,6974 14185,6960 14211,7913 13701,7927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1" timeOffset="115597.9">11929 5674 0 0,'0'-20'0'31,"9"-5"0"16,1 25 0-47,4-21 0 15,0 21 0-15,1-25 0 16,-4 7 0 0,0 18 0-16</inkml:trace>
          <inkml:trace contextRef="#ctx0" brushRef="#br1" timeOffset="115285.257">11939 5657 0 0,'0'5'0'16,"8"2"0"-16,6 0 0 16,0 4 0-16,-1-1 0 15,3 1 0-15,1 0 0 16,-1 1 0 0,1 1 0-16,0 0 0 15,0-1 0-15,-17 2 0 16,19-2 0-16,-6-12 0 15,3 6 0-15,-9 12 0 16</inkml:trace>
          <inkml:trace contextRef="#ctx0" brushRef="#br1" timeOffset="114722.938">12443 6505 0 0,'0'0'0'16,"0"0"0"-16,0 2 0 16,0-2 1-16,0 0 0 46,0 0 1-46,0 0 0 32,0 0-1-17,0 0 0-15,0 0 0 16,0-20-1 0,0-16-1-1,0 8 2-15,0-2-1 16,0-1-1-1,0-5 1-15,0-4-1 16,0-7 0-16,0-5 0 16,0-3 0-16,0-6 1 15,-31-4 0-15,31 5-1 16,0 1 1 0,0 3 0-16,-32 10 0 15,32 5 0-15,0 4 0 16,0-1 0-16,-33 11 0 15,33 2 0-15,0-7 0 32,-33 32 0-17,33 0 1-15,0 0 0 16,-34 0 0-16,34 4 1 16,-37-3-1-1,37 9 0-15,-46-2-1 16,46-1 1-16,-57 0-1 15,28-1 0-15,29-2 0 16,-57 3 0-16,57-2 0 16,-50-2-1-1,50 1-2-15,-42-2-1 16,42-1 2-16,-41 2 1 16,53-3 1-16</inkml:trace>
        </inkml:traceGroup>
        <inkml:traceGroup>
          <inkml:annotationXML>
            <emma:emma xmlns:emma="http://www.w3.org/2003/04/emma" version="1.0">
              <emma:interpretation id="{826AECA6-AA84-4E77-9CFB-D258CB9F2702}" emma:medium="tactile" emma:mode="ink">
                <msink:context xmlns:msink="http://schemas.microsoft.com/ink/2010/main" type="inkWord" rotatedBoundingBox="16519,6907 17431,6882 17453,7705 16542,7730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1" timeOffset="90806.6635">14780 6139 0 0,'4'21'0'0,"1"2"0"0,3 1 0 15,-1-5 0 1,3 2 1-16,0-4-1 15,-2 1 0-15,1-2 1 16,2-4 1-16,-5-5-2 16,5-3 0-1,-3-4 1-15,-5 0-2 16,4 0 2-16,-5-35-1 16,-2 13 1-16,0-12-1 15,0-3 1 1,0-3-1-16,0-4 0 15,0-1 0-15,0-3 0 16,0 1 0-16,-32 2-1 16,32 5 0-1,0 0 1-15,0 4 0 16,0 4 0-16,0 5-1 16,0 4 1-16,0-9 0 15,4 14 0 16,8 18 1-31,4 0-1 16,-9 0 1-16,12 0-1 16,5 0 0-16,6 0 0 15,3 0 0-15,4 0 0 16,2 0 1-16,2 2 0 16,-1 2 1-1,1 3 0-15,1-2-1 16,-4-2-1-16,-1 5 0 15,-3-6 2-15,-5 3-9 16,-2-4 1-16,-5 3 4 16,-17-2 2-1</inkml:trace>
          <inkml:trace contextRef="#ctx0" brushRef="#br1" timeOffset="91415.8871">15343 5504 0 0,'0'-19'0'31,"0"20"0"-15,0-1 0-16,0 4 1 16,12 0-1-1,5 1 1-15,-1 0-1 16,7 2 1-16,0-1 0 15,6-2 0-15,-3-1-1 16,1 2 0-16,-4-2 0 16,4 4 0-1,0 0 0-15,-2-2 0 16,-7 5 0-16,1 3 0 16,-7-1 0-16,-6 2 0 15,-1 1 0-15,-5 3 0 16,1 0 0-1,-1 3 0-15,0 3 0 16,0-1 0-16,-38 2 1 16,38 0 1-16,-31-3-2 15,31 1 0 1,-38-4 0-16,38 1 0 16,-42 0 0-16,42-1 0 15,-37-2 0-15,37-3 0 16,-29 0-2-16,29-5-1 15,0-3 1 1,0-3 1-16,0 0 1 16</inkml:trace>
        </inkml:traceGroup>
        <inkml:traceGroup>
          <inkml:annotationXML>
            <emma:emma xmlns:emma="http://www.w3.org/2003/04/emma" version="1.0">
              <emma:interpretation id="{20F2E9F0-5A33-4D51-B3E9-E4C71E1A5A0F}" emma:medium="tactile" emma:mode="ink">
                <msink:context xmlns:msink="http://schemas.microsoft.com/ink/2010/main" type="inkWord" rotatedBoundingBox="17889,6583 19670,6534 19689,7214 17907,7263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1" timeOffset="109927.5879">16150 5795 0 0,'0'8'0'15,"0"1"1"-15,0-5 0 16,0-1 2-16,0-2-2 16,0-1 0 30,0-26-1-46,0-13 1 16,0 10-1 0,0-3 0-16,0 1 0 15,0-3-4 1,0-2 8-16,0 1-3 16,0 3-2-16,5 2 1 15,3 3 0-15,1 5 0 16,0 22 0-16,2 0 0 15,1 0-1-15,0 0 1 16,-1 0 0 0,3 13-1-16,-3 6 1 15,-2 5 1-15,1 2-2 16,-2 2 1-16,-2 2 0 16,-1-2 0-1,-2 1 3-15,-2-6-2 16,3-1-1-16,-4-10 0 15,3-12 0-15,-2 0 1 16,1 0-1-16,-1 0 0 16,1 0 0-1,-1-27-5-15,2 7 10 16,4 1-5-16,0-2 0 16,4 0 0-16,0 2 0 15,1-2 0-15,2 21 0 16,0-32 0-1,2 32-1-15,1 0 2 16,2 0-2-16,-1 0 1 16,1 0 0-16,-3 11-8 15,1 7 15-15,-1 7-7 16,-4 3 0 0,-3 2 1-16,-3 2-1 15,0 0 0-15,-2-3-1 16,0 0 2-16,-2-4-4 15,-2-4-1-15,0 1 2 16,0-7 1 0,0-8 1-16</inkml:trace>
          <inkml:trace contextRef="#ctx0" brushRef="#br1" timeOffset="110473.9">16758 5542 0 0,'1'0'0'0,"-1"4"0"63,-30 4 0-48,30 5 0-15,0 1 0 16,0 1 1-16,-31 3-1 15,31 0 0-15,0 4 0 16,0 0 1 0,0 2-2-16,0-2 3 15,3 0-1-15,5 3-1 16,3-7 1-16,1-4-1 16,3-5 0-1,1-5 1-15,0-4-2 16,0 0 0-16,-4 0 0 15,0-22 0-15,-1 22 1 16,-5-37 0-16,-1 14-1 16,-2-4 2-16,-2 3-1 15,-1-3 0 1,0 2-2-16,0 4 2 16,0-2 0-16</inkml:trace>
          <inkml:trace contextRef="#ctx0" brushRef="#br1" timeOffset="111067.5383">16993 5675 0 0,'0'10'0'0,"0"-1"0"15,0 0 0 1,0-5 0-16,0-3 0 15,0-20 0 32,0 19 1-47,0-31 0 16,0 13-1-16,0-1 1 16,0-2-1-16,0-1 0 15,0-2 0-15,0 2 0 16,0 2 0-1,0 1 0-15,3 19 0 16,-3-31 0-16,4 31 0 16,7-19 0-16,3 19 0 15,-2 0 1-15,2 1 1 16,-14 8 0-16,12 3 0 16,2 8-1-1,3 2 3-15,-3 3-8 16,0 1 4-16,-2 1 0 15,0 0 0-15,-3 1-6 16,1 1 8-16,-4-4-8 16,0 7 5-1,-6-7 1-15</inkml:trace>
          <inkml:trace contextRef="#ctx0" brushRef="#br1" timeOffset="111661.1666">17436 5141 0 0,'2'0'0'32,"-1"0"1"-32,2 0-1 15,0 4 0-15,2 6 1 16,0 2 0-1,2 2 0-15,-2 7 1 16,4 1 3-16,-3 6-8 16,2 1 3-16,-2 7 0 15,0-2 0 1,2 5 0-16,-4 1 0 16,3 2 0-16,-1 1 0 15,-3-4 0-15,0 0-1 16,-2-10-3-16,-1-4 2 15,0-3 1 1,0-1 1-16</inkml:trace>
          <inkml:trace contextRef="#ctx0" brushRef="#br1" timeOffset="112410.9322">17398 5453 0 0,'1'0'0'32,"4"0"0"-17,0 0 0-15,4 0 0 16,3 0 0-1,5 0 0-15,0 0 1 16,4 1-2-16,-11-1 2 16,13 0-1-16,1 0 0 15,5 0 0-15,-1 0 0 16,3 0 0 0,-4 0 0-16,2 0 0 15,-1 0 0-15,-2-19 0 16,2 19 0-16,-5 0 0 15,-3 0 0 1,-2 0 0-16,-7 0 0 16,4-18 0-1,-7 18 0-15,-8 4 0 16,0-1 0 0,-31-3 1-1,31 0-1 1,-41 0 0-1,41 7 0-15,-36-2 1 16,36 6 0-16,-32-2 1 16,32-4-1-1,0 10 1-15,0 6 2 16,-32 4-2-16,32-1-1 16,0 2 2-16,0-1-2 15,2 0 0-15,5-1 1 16,5-3-2-1,2-5 0-15,6-2 0 16,0-3 0-16,2-6 1 16,4-3-1-16,-3-2-5 15,0 0 1 1,-3 0 1-16,-3-34-2 16,-2 15 2-16,-9-6 1 15,0-6 1-15,-6 3 1 16,0 0-1-16,0 3 1 15,0-1 0-15,-29 1 0 16,29 5 0 0</inkml:trace>
        </inkml:traceGroup>
      </inkml:traceGroup>
    </inkml:traceGroup>
    <inkml:traceGroup>
      <inkml:annotationXML>
        <emma:emma xmlns:emma="http://www.w3.org/2003/04/emma" version="1.0">
          <emma:interpretation id="{A14F587E-020B-44C2-883E-65867AFDD276}" emma:medium="tactile" emma:mode="ink">
            <msink:context xmlns:msink="http://schemas.microsoft.com/ink/2010/main" type="paragraph" rotatedBoundingBox="8928,8089 21760,7188 21856,8564 9025,946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A03AE342-643F-4614-B4CF-FECD7B83F96D}" emma:medium="tactile" emma:mode="ink">
              <msink:context xmlns:msink="http://schemas.microsoft.com/ink/2010/main" type="line" rotatedBoundingBox="8928,8089 21760,7188 21856,8564 9025,9465"/>
            </emma:interpretation>
          </emma:emma>
        </inkml:annotationXML>
        <inkml:traceGroup>
          <inkml:annotationXML>
            <emma:emma xmlns:emma="http://www.w3.org/2003/04/emma" version="1.0">
              <emma:interpretation id="{CF26C1A5-0F1C-48E5-B96A-E40342E03833}" emma:medium="tactile" emma:mode="ink">
                <msink:context xmlns:msink="http://schemas.microsoft.com/ink/2010/main" type="inkWord" rotatedBoundingBox="8928,8089 11416,7914 11512,9290 9025,9465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8118.3919">8902 7228 0 0,'0'-56'2'15,"0"6"0"-15,0 7 1 16,3 4-1-16,7 7 0 16,5 0-2-1,8 14 0-15,5 18 4 16,2-29 2-16,6 29-2 15,-1 0-2-15,3 0-1 16,-6 0-2 0,10 0 1-16,-18 0-4 15,-2 10 1-15,-10 9 0 16,-9 0 2-16,-3 8 0 16,0-2 1-16,0 5-1 15,-41 1 2-15,41-2 13 16,-59-1-29-1,27-3 15-15,0-4-2 16,-2-1 2-16,5-3 0 16,29 0-1-16,-49-5 1 15,49-5 0 1,0-2 0-16,0-3 1 16,0 2 0-16,0-3-2 15,21 3 2-15,10 3 1 16,6 6 4-1,1 2-1-15,4 7 0 0,1 2 1 16,-22 5-3 0,22 2-3-16,3 0 1 15,-7-4-2-15,-4-1-12 16,-4 3-2 0,-5-8 8-16,-11 4 2 15,-13-1 5-15</inkml:trace>
          <inkml:trace contextRef="#ctx0" brushRef="#br0" timeOffset="27555.945">9010 7001 0 0,'0'-30'1'0,"3"13"2"16,-3 17 1 0,0 0-1-16,0 8-3 15,-34 16 0 1,34 9 4-16,0 9 5 16,0 11-4-16,0 8-2 15,3 10-2 1,0-1-1-16,6-1 0 15,4-4-13-15,-9 3 4 16,4-7 5-16,-5-6-3 16,-3-10 7-16</inkml:trace>
          <inkml:trace contextRef="#ctx0" brushRef="#br0" timeOffset="26587.4238">7191 6955 0 0,'19'-22'0'0,"-1"0"0"15,0 4 1 1,-2 18 0-16,-2-29 2 16,2 29 0-16,3 0 0 15,1 15-3-15,1 11 8 16,-1 13 6-16,8 17 8 16,3 13 0-1,-4 14 3-15,5 0-9 16,2 10-8-16,0 3-5 15,-5-2-1-15,3-8 23 16,2-7 5-16,1-12-9 16,-2-22-29-1,-4-20 11-15,0-22-2 16,0-3-3-16,-4-21 0 16,-1-27-6-16,2-26 0 15,-1-18 0-15,-4-15 4 16,-1-11 5-1,0-4-7-15,-1 3 7 16,-4 2-2-16,0 13-58 16,1 10 5-16,-6 12 15 15,-7 20 26-15,-3 20 12 16</inkml:trace>
          <inkml:trace contextRef="#ctx0" brushRef="#br0" timeOffset="27212.5933">8407 7353 1 0,'4'0'5'16,"-4"0"0"-16,-38 0-5 31,-5 0 0-15,-8 10 0-1,51 11 0 1,-47 6 9-16,47 7-3 16,0 1-1-16,-36 3-4 15,36-1 2 1,0 3 1-16,0-5-5 16,0-7 5-16,10-3-4 15,6-8-2-15,6-8 4 16,2-7-2-16,3-2-3 15,-1 0 1 1,-2-20 0-16,-1-3 3 16,-3-8-3-16,-3-4 5 15,-5-5-6-15,-7-4 16 16,1 8-14-16,-3 4 5 16,0 9 3-1,-1 23 11-15,1-18-17 16,-3 18 5-16,3 8-8 15,3 7 3-15,-1 9-4 16,4 6 3-16,0 7-19 16,3 2-2-16,1 4-1 15,0 2 17 1,1-2-4-16,3 1 7 16</inkml:trace>
          <inkml:trace contextRef="#ctx0" brushRef="#br0" timeOffset="305287.7435">9645 7666 0 0,'0'7'0'15,"0"-3"0"-15,0 2 0 16,0-2 0-16,0 0 0 15,2 2 0-15,5-1 0 16,-1 1 0-16,2 1 0 16,3 0 1-1,-2 1 0-15,2 2 1 16,-4 2-1-16,4 1 0 16,-2 2-1-1,-4 2 0-15,4-3 0 16,-4 4 1-16,1-4-3 15,-3 2-2-15,-3-5 3 16,0 3 1-16</inkml:trace>
        </inkml:traceGroup>
        <inkml:traceGroup>
          <inkml:annotationXML>
            <emma:emma xmlns:emma="http://www.w3.org/2003/04/emma" version="1.0">
              <emma:interpretation id="{578BBFE9-44F2-4BB5-979D-9040C3A4FB96}" emma:medium="tactile" emma:mode="ink">
                <msink:context xmlns:msink="http://schemas.microsoft.com/ink/2010/main" type="inkWord" rotatedBoundingBox="11430,8929 11503,8924 11509,8999 11435,9005"/>
              </emma:interpretation>
              <emma:one-of disjunction-type="recognition" id="oneOf14">
                <emma:interpretation id="interp14" emma:lang="" emma:confidence="0">
                  <emma:literal>U</emma:literal>
                </emma:interpretation>
                <emma:interpretation id="interp15" emma:lang="" emma:confidence="0">
                  <emma:literal>'</emma:literal>
                </emma:interpretation>
                <emma:interpretation id="interp16" emma:lang="" emma:confidence="0">
                  <emma:literal>.</emma:literal>
                </emma:interpretation>
                <emma:interpretation id="interp17" emma:lang="" emma:confidence="0">
                  <emma:literal>V</emma:literal>
                </emma:interpretation>
                <emma:interpretation id="interp18" emma:lang="" emma:confidence="0">
                  <emma:literal>y</emma:literal>
                </emma:interpretation>
              </emma:one-of>
            </emma:emma>
          </inkml:annotationXML>
          <inkml:trace contextRef="#ctx0" brushRef="#br0" timeOffset="306021.9696">9673 7523 0 0,'4'0'0'31,"1"0"0"-16,-2 1 1-15,2 0-1 16,-2 1 1-16,0 1 0 16,-2 1-1-16,4 0 1 15,-1 1 2 1,3 2-2-16,-4-1-1 16,-3-1 1-16,1-1-2 15,2-1 3-15,-1 1-2 16,2-1 0-16,1 2-1 15,-2 1 1 1,2-5 1-16,-1 3 2 16,-1-2-2-16,2-2 2 15,-5 0 0-15,0 0-2 16,0 0 2-16,0 0-2 16,0 0 0-1,0 0 0-15,0 0 1 16,0 0-1-1,0 0-5-15,0-18 9 16,0 18-2 0,0 0 0-16,-29 0-1 15,29 0-1 1,0 0 7-16,0 0-16 16,0 0 7-1,0 0 2 1,0 0-5-16,0 0-20 15,0 0 12-15</inkml:trace>
        </inkml:traceGroup>
        <inkml:traceGroup>
          <inkml:annotationXML>
            <emma:emma xmlns:emma="http://www.w3.org/2003/04/emma" version="1.0">
              <emma:interpretation id="{5904CCD4-8359-42A1-BD04-D88DC30C576F}" emma:medium="tactile" emma:mode="ink">
                <msink:context xmlns:msink="http://schemas.microsoft.com/ink/2010/main" type="inkWord" rotatedBoundingBox="12318,8552 12948,8507 12972,8838 12342,8882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29383.6504">10659 7180 0 0,'-33'0'0'16,"33"-18"0"0,-30 18 2-16,30 0 1 15,0 0 0 1,0 0 0-16,-33 0 3 16,33 0-12-1,0 0 9-15,0-17 1 16,0 17 0-1,12 0-2-15,2 0-1 16,12 0 0-16,2 0 1 16,7 0-1-16,6 0-2 15,5 0 3-15,3 0-2 16,4 0-1 0,-1 0-6-16,0 1 8 15,-1 1-14-15,-8 2 4 16,-7 3 8-16</inkml:trace>
          <inkml:trace contextRef="#ctx0" brushRef="#br0" timeOffset="29727.3957">10804 7321 0 0,'0'18'1'0,"-56"-3"3"16,56-1-2-1,-40 0-5-15,40 0 10 16,0-10-7-16,0 9 0 16,0-2 0-16,0-4 0 15,13 0 0-15,10-3 0 16,6-1 0-1,3-2 0-15,8-1 0 16,3 0 0-16,2 0 0 16,1 0 0-16,0-19 0 15,0 19 0-15,-2 0-4 16,-4 0-2 0,-8 4 5-16,-4-4 1 15</inkml:trace>
        </inkml:traceGroup>
        <inkml:traceGroup>
          <inkml:annotationXML>
            <emma:emma xmlns:emma="http://www.w3.org/2003/04/emma" version="1.0">
              <emma:interpretation id="{CB548A13-763A-471C-AB24-E783B38E8894}" emma:medium="tactile" emma:mode="ink">
                <msink:context xmlns:msink="http://schemas.microsoft.com/ink/2010/main" type="inkWord" rotatedBoundingBox="13860,8396 14549,8347 14581,8800 13892,8848"/>
              </emma:interpretation>
              <emma:one-of disjunction-type="recognition" id="oneOf16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32320.5093">12105 7008 0 0,'0'-19'0'16,"0"19"1"-1,0 0 1-15,0 0 1 16,0 0-2 0,12 0 1-16,11 1 0 15,6-1-1-15,8 0 3 16,9 0 0-16,2 0 2 16,3 0-2-1,2 0-2-15,1 0-5 16,-3 0 8-16,-1 0-2 15,-8 0 0-15,-5 0-5 16,-10 0-1 0,-15 7 1-16,-7-3 14 15,-5 7-29-15,0 2 16 16,0 6 0-16,-57 6 0 16,20 2 0-16,-3 0 1 15,-4-5 0-15,-1 6 0 16,-1 2 0-16,3-1 0 15,5 2 0 1,0-5-2-16,7 3-4 16,31-5 6-16,0-3 2 15,0-3-2-15,0-6 4 16,0-2 0 0,11-6 2-16,16-2-2 15,15-2-2-15,2 0-1 16,5 0 1-16,5 0-6 15,1 0 3-15,2 0 1 16,0-17-9 0,-8 17-3-16,-4 0 0 15,-4-19 9-15,-12 19 3 16</inkml:trace>
          <inkml:trace contextRef="#ctx0" brushRef="#br0" timeOffset="32820.3293">12335 7216 0 0,'-29'4'1'32,"29"-4"-1"-32,2 1 1 15,-2-1 0-15,7 0 0 16,7 0 1 0,9 0 1-16,3 0-2 15,0 0 0-15,3 0-1 16,-1 0 1-1,6 0-1-15,4 0 1 16,-3 0 0-16,-35 0-7 16,28 0 0-16,6 0 4 15,-7 0 2-15</inkml:trace>
        </inkml:traceGroup>
        <inkml:traceGroup>
          <inkml:annotationXML>
            <emma:emma xmlns:emma="http://www.w3.org/2003/04/emma" version="1.0">
              <emma:interpretation id="{FF456597-4227-4980-9F22-2FF34CFC5CF2}" emma:medium="tactile" emma:mode="ink">
                <msink:context xmlns:msink="http://schemas.microsoft.com/ink/2010/main" type="inkWord" rotatedBoundingBox="15177,8265 15508,8242 15539,8683 15208,8707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34851.1007">13442 7162 0 0,'0'-30'0'0,"0"10"0"16,6 20 0 15,9-16 1-31,8 16 0 15,3 0 0-15,2 0-1 16,1 0 0-16,5 0 0 16,0 0 0-1,-1 0 0-15,3 0-1 0,-9 0 0 16,-11 0 0 0,5 0 1-16</inkml:trace>
          <inkml:trace contextRef="#ctx0" brushRef="#br0" timeOffset="35210.4218">13509 6923 0 0,'-35'0'0'15,"35"0"1"17,3 10 1-17,11 5-1 1,4 1 3-16,2 9-1 15,3 1-3-15,5 3 0 16,-2 2 0-16,1-10 0 16,3 5 0-16,-1 7-1 15,-2-4-5 1,-11-2 2-16,4 0 4 16</inkml:trace>
          <inkml:trace contextRef="#ctx0" brushRef="#br0" timeOffset="35491.5734">13509 7289 0 0,'0'4'0'16,"0"-1"0"-16,0-3 1 15,0 0 0-15,0 0 0 16,0-23 0-16,17-3 1 16,5-5 0-1,5-5-2-15,2-1 0 16,0 5 0-16,1-7-1 16,-3 1-4-16,-2 2 3 15</inkml:trace>
          <inkml:trace contextRef="#ctx0" brushRef="#br0" timeOffset="34554.3519">13574 6848 0 0,'0'3'0'0,"0"-2"0"16,0 2 0-16,0 3 1 15,0 2 0 1,3 5-1-16,3 6 2 16,-2 5 0-16,1 3 0 15,0 7-1-15,-1 1 0 16,1 3-2-16,-5 3 2 15,4-1-5 1,-4-2 0-16,0 4 2 16,0-6 2-16</inkml:trace>
        </inkml:traceGroup>
        <inkml:traceGroup>
          <inkml:annotationXML>
            <emma:emma xmlns:emma="http://www.w3.org/2003/04/emma" version="1.0">
              <emma:interpretation id="{60C05CEE-B54A-4344-B9A3-3A6AD1DCEB67}" emma:medium="tactile" emma:mode="ink">
                <msink:context xmlns:msink="http://schemas.microsoft.com/ink/2010/main" type="inkWord" rotatedBoundingBox="16315,8091 16763,8060 16802,8608 16353,8639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37897.4376">14841 6675 0 0,'9'0'0'16,"1"0"1"-16,-4 0 1 15,-2 0-3-15,-1 0 1 16,-3 0 1-1,0 0 0-15,0 0 0 16,0 0 0-16,0 0 0 16,-36 0 0-16,36 0 0 15,-40 0-1 1,40 0 1-16,-49 0-1 16,-5 0 0-1,54 10 0-15,-54 1 1 16,54 2-1-16,-43-1 0 15,43 2 0 1,-30 1 0-16,30-2 0 16,0 2 0-16,0-4 0 15,0 1-1 1,0-1 1-16,6-3 0 16,12-3 0-16,5-3-1 15,6 3 1-15,2-5 0 16,3 0-1-16,-1 4 2 15,7 1 1-15,0 5-2 16,-1 7 0 0,-1 1 1-16,-1 4 0 15,-6-3 0-15,-5 9-3 16,-6 7 16-16,-5-2-24 16,-7-1 17-16,-8 0 1 15,0-4-3 1,0-2 12-16,0-1-9 15,-50-7-4-15,17-5 1 16,-3-3-3-16,-2-6-3 16,-2 1 0-16,0-5 2 15,3 0-22 1,1 0 1-16,5 0 8 16,0-20 5-16,-7-3-2 15,38 23 7 1,0-25 2-16</inkml:trace>
        </inkml:traceGroup>
        <inkml:traceGroup>
          <inkml:annotationXML>
            <emma:emma xmlns:emma="http://www.w3.org/2003/04/emma" version="1.0">
              <emma:interpretation id="{49E648B4-55FB-4586-BD1F-318783712BB3}" emma:medium="tactile" emma:mode="ink">
                <msink:context xmlns:msink="http://schemas.microsoft.com/ink/2010/main" type="inkWord" rotatedBoundingBox="17276,8161 17646,8135 17677,8584 17307,8610"/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38756.4295">15539 7036 0 0,'0'-24'0'16,"0"2"0"-16,0 3 0 15,0-9 0 1,0 7 1-1,10 21 0-15,13 0-2 16,3 0 1 0,4 0 0-16,1 0 1 15,4 0-1-15,2 0 0 16,-1 0 0-16,-3 0-1 16,1 0 1-16,-3 1-1 15,-10 1 1 1,-4-2 0-16</inkml:trace>
          <inkml:trace contextRef="#ctx0" brushRef="#br0" timeOffset="39287.6088">15648 7115 0 0,'-39'0'0'16,"39"0"1"0,0-18-1-16,0-8 1 31,0-5-1-15,13 12 0-16,9-4 1 15,4 0-1-15,-2-5-1 16,-2-1 0-16,-1 0 0 15,1 8 1 1,-4-6 0-16</inkml:trace>
          <inkml:trace contextRef="#ctx0" brushRef="#br0" timeOffset="38475.2794">15707 6785 0 0,'0'-25'0'16,"0"6"1"0,0 19 1-1,0 0-1-15,0 0 0 16,0 0 0-16,0 0 0 16,0 0 0-1,0 12 0-15,0 10 1 16,0 5-1-16,0 7-2 15,0 1 2-15,0 2-1 16,0 5-3-16,-34 1-1 16,34-2 2-16,0-2 0 15,0 0 1 1,0-4 1-16,0-9 0 16,-34-2 0-16</inkml:trace>
          <inkml:trace contextRef="#ctx0" brushRef="#br0" timeOffset="39037.617">15770 6864 0 0,'-59'-20'0'15,"18"20"0"16,41-17 1-31,-31 18-1 16,31-1 2-16,0 4 1 16,0 3 0-16,0 5 2 15,8 5-1-15,15 2-5 16,0 5 3 0,-5 1-3-16,10-2 0 15,0 2 0-15,-2-1-4 16,3-2-3-16,-6-2 5 15,-9-4 3-15,-4 0 0 16</inkml:trace>
        </inkml:traceGroup>
        <inkml:traceGroup>
          <inkml:annotationXML>
            <emma:emma xmlns:emma="http://www.w3.org/2003/04/emma" version="1.0">
              <emma:interpretation id="{A2E17B7B-3803-4C64-AA33-3EAF084BB363}" emma:medium="tactile" emma:mode="ink">
                <msink:context xmlns:msink="http://schemas.microsoft.com/ink/2010/main" type="inkWord" rotatedBoundingBox="18307,7659 21776,7415 21851,8479 18382,8723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43146.0541">17735 6951 0 0,'0'-22'0'0,"0"4"0"15,0-14 1 1,0 32 0-1,0-22 3-15,10 22-7 16,11 0 5-16,10-21 0 16,3 21 1-1,7 0-1-15,2-22-1 16,5 22-2-16,2 0 1 16,-2 0 0-16,1 0-5 15,0-21 1-15,-6 21 2 16,-9 0 1-1,-17 0 1-15</inkml:trace>
          <inkml:trace contextRef="#ctx0" brushRef="#br0" timeOffset="43458.4555">17805 6684 0 0,'-37'3'0'15,"37"-2"0"-15,0 3 1 16,0 4 0-16,0 5 1 16,0 6 1-16,3-1 1 15,27 0 2 1,9 3-2-16,-1 3-3 15,4 2-1-15,4-1-1 16,-3 0-1-16,0-2-5 16,-3-3 0-16,-11-5 3 15,3 0 3 1,-6 2 1-16</inkml:trace>
          <inkml:trace contextRef="#ctx0" brushRef="#br0" timeOffset="43692.9927">18056 7040 0 0,'-32'0'0'0,"1"4"0"15,31 3 1-15,-46-4 0 16,46-3 0 0,0 0 1-16,0 0 1 15,-32-22 1-15,43 22-3 16,7-35-1-16,7 9 0 15,1-6-1-15,1-2 2 16,7-12-6 0,-2-2 2-16,5-6 0 15,-3 13 1-15,-2-11 2 16</inkml:trace>
          <inkml:trace contextRef="#ctx0" brushRef="#br0" timeOffset="42849.2199">17909 6578 0 0,'9'0'1'0,"-3"0"0"15,2 0-1-15,-3 3 2 16,2 11-1-1,1 4 1-15,0 6 1 16,-1 10-2-16,2 9-2 16,-4 3 2-16,3 5-2 15,-2-3-3 1,-6 0 0-16,3-5 2 16,-3-3 2-16</inkml:trace>
          <inkml:trace contextRef="#ctx0" brushRef="#br0" timeOffset="42162.1384">16847 6695 0 0,'3'0'0'0,"0"0"0"0,0 0 1 15,-1 0-1 1,-1-21 2-16,-1 21 2 16,0 0-3-1,0 0 1 1,0-21-2 0,-38 21 1-1,6 0-1 1,-17 7 0-1,49 8 0 1,-56 6 0-16,56 8 0 16,-49 6 0-16,49 5 0 15,0-1 0-15,-35 5 1 16,35 2 0-16,1-6 4 16,10-1-2-1,9-7 3-15,5-6 1 16,10-6 2-16,5-4-7 15,4-14-3-15,4-2 4 16,3 0-3-16,-7-22 0 16,2-5-7-16,-4-5-2 15,-4-9 1 1,-6-5 8-16,-10-4 1 16,-7 3 1-16,-10-1-2 15,-5 7-1-15,0 1-1 16,0 7 2-16,0 2 0 15,-50 6 0 1,50 3 1-16,-52 22-2 16,52-26 2-16,-50 26-3 15,50 0 4-15,-51 0-3 16,13 0-1 0,38 0 1-1,0 0 5-15,0 0-3 16,0 1 0-16,0 3 1 15,10-2 1-15,15 2 0 16,7 1 4 0,5-3-2-16,4 0-2 15,4 0-2-15,-1 2 1 16,-1 0-2-16,0 2-1 16,-3-5 2-16,-3 5 0 15,-3-5-2 1,-2 3-16-16,-12 3-3 15,-6-1 9-15,-2-2 7 16,-12 2 4-16</inkml:trace>
          <inkml:trace contextRef="#ctx0" brushRef="#br0" timeOffset="44786.5744">18581 6908 0 0,'-35'-19'1'16,"35"19"0"-16,0 0 0 31,11 7 1-31,4 5-1 15,5 3 4-15,7 1-1 16,7 0 0-16,1 8 10 16,7 2-2-1,-8 3 0-15,7-4-8 16,-1-2 3-16,1-3 2 16,-4 0 1-16,2-8-6 15,-9-9-3-15,-4-3-3 16,-7 0 2-1,-4-23 1-15,-4-5-6 16,-6-11 4-16,-2-11-4 16,-3-10 4-16,0-13 1 15,0-2-2-15,0-4 2 16,-31 3 1 0,31-5-2-16,0 2-1 15,-37 3-5-15,37 4 5 16,0 10-1-16,-32 6 0 15,32 8 3-15,0 14-1 16,0 11 3 0,0 23-3-16,0-21 1 15,1 22 1 1,18 0-1-16,5 0-1 16,7 5 1-16,7-1-1 15,5-3 2 1,8 3-1-16,1-5 1 15,5 0-1-15,4 0 4 16,1 0-2-16,1 0 0 16,0 0-2-16,-4 0 2 15,0 0-3-15,-2 0 1 16,-4 0 1 0,-2 0 0-16,-7 0 0 15,-8 0-1-15,1 0-1 16,-8 0 1-1,-5-18-12-15,-5 22-18 16,-6-3 4-16,-5-1 22 16</inkml:trace>
          <inkml:trace contextRef="#ctx0" brushRef="#br0" timeOffset="46082.8346">19381 6700 0 0,'0'5'1'0,"0"0"-1"15,0-1 1-15,0 2-1 16,0-1 1-16,0-3-1 16,0-2 1-16,4 1 1 15,7 1 2 1,1-2 0-16,4 2 1 16,0-2-3-16,11 0 1 15,-1 0-3-15,1 0 1 16,4-19 0-1,1 19-1-15,-3 0 0 16,2 0-2-16,-3-21-5 16,-2 21-2-16,-3 0 3 15,-3 0 4-15,-5 0 2 16</inkml:trace>
          <inkml:trace contextRef="#ctx0" brushRef="#br0" timeOffset="45520.5002">19559 6475 0 0,'7'0'0'0,"-1"-24"0"16,-1 24 0-16,1 0 1 16,-3-21-1-16,3 21 0 15,-4 0 1-15,-1 0 0 16,1 6 0-1,-2 2 1-15,0 7-1 16,0 6 1-16,0-2-1 16,0 5-1-16,0 2 1 15,-38 3-1 1,38 2 1-16,0 2 0 16,-33 10-1-16,33 0 0 15,0 4 1-15,0 3-1 16,0-5 0-16,0 3 5 15,0-7-9 1,0-3 3-16,0-6 3 16,7-6-2-16,6-6 0 15,4-6 0-15,5-5 0 16,2-5 1-16,1-4-1 16,-1 0 0-1,-1 0-4-15,-3-24-1 16,-1 24-1-16,-4 0 4 15,-1-30 2-15</inkml:trace>
        </inkml:traceGroup>
      </inkml:traceGroup>
    </inkml:traceGroup>
    <inkml:traceGroup>
      <inkml:annotationXML>
        <emma:emma xmlns:emma="http://www.w3.org/2003/04/emma" version="1.0">
          <emma:interpretation id="{CD182527-60E8-42B2-88E1-5461EDB4D4BD}" emma:medium="tactile" emma:mode="ink">
            <msink:context xmlns:msink="http://schemas.microsoft.com/ink/2010/main" type="paragraph" rotatedBoundingBox="5765,10315 17166,9415 17350,11753 5950,1265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FE952F8-6120-49BC-A3B6-4D3D81A783C3}" emma:medium="tactile" emma:mode="ink">
              <msink:context xmlns:msink="http://schemas.microsoft.com/ink/2010/main" type="line" rotatedBoundingBox="5765,10315 17166,9415 17297,11078 5896,11978"/>
            </emma:interpretation>
          </emma:emma>
        </inkml:annotationXML>
        <inkml:traceGroup>
          <inkml:annotationXML>
            <emma:emma xmlns:emma="http://www.w3.org/2003/04/emma" version="1.0">
              <emma:interpretation id="{7D9BB34E-423F-4ECC-8978-383941A804A8}" emma:medium="tactile" emma:mode="ink">
                <msink:context xmlns:msink="http://schemas.microsoft.com/ink/2010/main" type="inkWord" rotatedBoundingBox="5816,10955 7721,10805 7799,11794 5894,11944"/>
              </emma:interpretation>
              <emma:one-of disjunction-type="recognition" id="oneOf21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78403.3666">4714 9899 0 0,'5'0'0'0,"-4"0"0"15,-1-21 0 1,-29 21 0 15,-9 0 0 0,-5 3 0 1,43 8 1-32,0 0-1 15,-37 2 2-15,37 6 1 16,0 6-1-16,0 2 1 16,9 0-3-16,1 0 0 15,6-2 9-15,4-2-18 16,0-4 11-1,0-2 2-15,2-7-4 16,-2-2 1-16,6-8 0 16,-5 0-2-16,1 0 2 15,-5 0-1-15,-7-27-1 16,-10 4 2 0,0-4-5-16,0 0 2 15,0-3 0-15,0 1 8 16,0 1-12-16,0 3-1 15,-30 0 3-15,30 4 4 16</inkml:trace>
          <inkml:trace contextRef="#ctx0" brushRef="#br0" timeOffset="78981.3278">4980 10155 0 0,'4'13'0'16,"1"-3"0"-16,-5-2 0 15,0-5 0-15,3-3 0 16,-1 0 0-16,-2 0 1 16,0-23-1-1,0 7 3-15,0-6 1 16,0 1-1-16,1-6-3 15,1-1 0-15,-1 0 0 16,4-1 0 0,-5 1 0-16,4 2 0 15,6 2 0-15,-1 5 0 16,0 19 0-16,5-18 0 16,0 18 0-1,6 0 0-15,0 4 0 16,1 10 0-16,-1 5 0 15,1 5 0-15,-2 6 0 16,-1 1 0-16,2 6 0 16,-6-5 0-16,1 5 0 15,-2-2 0 1,-1-5-5-16,-3-2 1 16,-4-1 2-16,-5-4 2 15</inkml:trace>
          <inkml:trace contextRef="#ctx0" brushRef="#br0" timeOffset="79512.4451">5551 10017 0 0,'7'0'0'0,"-5"0"1"16,-36 0-1 46,34 0 2-62,0 7 0 16,-43 6 1-16,43 2 0 16,0 4-4-1,-34 6 2-15,34-3-1 16,0 1 0-16,0 2 0 16,0-1 8-16,0-2 6 15,0-5 4-15,3-3-6 16,7-10 0-1,3-4-11-15,3 0 1 16,-1 0-2-16,-4-29 2 16,3 4-8-16,-7-10 10 15,0-7-3-15,-3-3-3 16,-4-5 3 0,0-2 26-16,0 2-54 15,0-2 30-15,0 2-29 16,0 7-15-16,0 6 38 15,-38-1-8-15</inkml:trace>
          <inkml:trace contextRef="#ctx0" brushRef="#br0" timeOffset="77763.2912">4165 9884 0 0,'12'-18'0'0,"4"18"0"16,-4 0 1-1,-1 0 1-15,2 0 1 16,0 0-3-16,-4 0 0 15,-3-21 0-15,0 21 1 16,-4 0-1-16,-2 0 1 16,0-18 0-1,0 18 0-15,-36 0-1 16,36 3 0 0,-44 4 1-16,44 1-1 15,-46 7 0 1,46 5-2-16,-34 5 4 15,34 4-1-15,0 6 3 16,0 6 7-16,0 1-2 16,0-3 6-16,0-2-3 15,20-3 7 1,9-6 16-16,8-10-7 16,0-8-14-16,1-6-10 15,2-4-14-15,-6 0 18 16,-34-22-19-16,29-6 6 15,-1-9 16 1,-5-7-24-16,-2-10 7 16,-9-5 5-16,-7 1 0 15,-5-2 4-15,0 3-5 16,0 3-33-16,-38 4-11 16,38 2 17-1,-39 7 19-15,39 5-2 16,-33 11 8-16,33 2 4 15</inkml:trace>
          <inkml:trace contextRef="#ctx0" brushRef="#br0" timeOffset="80027.9769">5560 9884 0 0,'41'29'0'16,"-5"2"2"-16,-1-5 2 15,2-1 0 1,-4-1-3-16,0-4-1 16,0-15-1-16,1 6 1 15,0-4 0-15,-3-4 0 16,-2-3 0-16,-6 0 0 15,-3-19 0 1,-2 19 3-16,-10-32-6 16,-5 32 3-16,-3-32 0 15,0 5-8 1,0 27 16-16,-45 0-8 31,6 0 0-15,39 1 1-16,-42 10-1 15,42 6 1-15,-43 4 1 16,43 6 0-16,0 5 2 16,-35 0-1-1,35 5 0-15,0 2-3 16,0-2 2-16,0 1 0 16,12-3-2-1,5-5 2-15,5-1-2 16,-13-8-9-16,18-3 0 15,4-12 0-15,-2 0 5 16,3-6 3-16</inkml:trace>
        </inkml:traceGroup>
        <inkml:traceGroup>
          <inkml:annotationXML>
            <emma:emma xmlns:emma="http://www.w3.org/2003/04/emma" version="1.0">
              <emma:interpretation id="{BC6F53D0-271E-4708-973E-11609BD824C1}" emma:medium="tactile" emma:mode="ink">
                <msink:context xmlns:msink="http://schemas.microsoft.com/ink/2010/main" type="inkWord" rotatedBoundingBox="10480,9943 14227,9647 14348,11177 10601,11472"/>
              </emma:interpretation>
              <emma:one-of disjunction-type="recognition" id="oneOf22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52019.2272">10032 9454 0 0,'-45'3'0'15,"45"1"1"-15,-29-1 0 16,29-2-1-16,0 6 0 15,0-3 1-15,0 2 0 16,12-2 0 0,8 2-2-16,5-1 2 15,7 1 0-15,-4-1-1 16,15-2 2-16,3 1-2 16,3 0 1-16,1 2-1 15,-7-2 0 1,-1-1-3-16,-2-2 2 15,-5 3-4-15,-12 1 5 16</inkml:trace>
          <inkml:trace contextRef="#ctx0" brushRef="#br0" timeOffset="52394.1344">10013 9773 0 0,'0'15'1'15,"0"2"0"-15,0-5 1 16,0 1-1-16,0-6 3 15,14-3-2-15,12-4 0 16,5 0-1-16,6 0-2 16,4 0 1-1,2 0 1-15,2 0-2 16,1 0 2-16,-2 0-1 16,-2 0 0-16,-1 0-3 15,2 0-2-15,-3 0 2 16,-9 0 0-1,-11 0 3-15</inkml:trace>
          <inkml:trace contextRef="#ctx0" brushRef="#br0" timeOffset="51378.4519">9020 9483 0 0,'13'-21'0'0,"-1"21"1"0,3 0 1 16,-1 0 10-1,-2 0-16-15,1-20 4 16,-3 20 0-16,-2 0 0 16,-5-20 0-16,0 20 1 15,-3 0 1 1,0-18-1-16,0 18-3 16,0 0 4-16,-43 0-2 15,43 0-1-15,-55 0-1 16,26 0 3-16,-5 0 13 15,2 13-29-15,0 5 14 16,2 7 1 0,30 7 3-16,-46 6 1 15,46 8-3-15,0 4 2 16,0 0-1-16,0 4-3 16,0-4 11-1,4-7-5-15,23-3-4 16,12-8 3-16,3-10-6 15,6-8 5-15,0-10-1 16,2-4-2-16,-5 0-12 16,-18-26 3-1,12-3 3-15,-9-9 6 16,-3-6 0-16,-11-5-2 16,-6-1 4-16,-10 0-4 15,0 2 3-15,0 5-5 16,-30 6 2-16,1 2 1 15,-3 3 2 1,-3 6-1-16,-5 2-1 16,3 24 1-16,3-25 0 15,34 25 3-15,-52 0-2 16,52 0-5-16,-40-19 4 16,40 21 0-1,0 0 1 1,0 1 1-16,11-3 1 15,15 2 6-15,8 3-1 16,3 1 25-16,9-1-54 16,6 2 27-1,5-2-6-15,-1-3 2 16,1 2 0-16,-2-3-3 16,-5-1 1-16,-3 0-19 15,-5 0-2-15,-10 0 8 16,-11 0 11-1</inkml:trace>
          <inkml:trace contextRef="#ctx0" brushRef="#br0" timeOffset="64829.4562">10713 9632 0 0,'0'1'0'31,"0"-1"0"-31,0 0 1 16,0 0 0-16,12 0 0 15,7 0 0-15,1 0 1 16,1 0-1-16,5 0 2 16,2-19-3-1,0 19 0-15,1 0 1 16,-2 0-1-16,7-24 0 15,-6 24 0-15,1 0-3 16,0-19 0-16,-4 19 0 16,-4 0 2-1,-3 0 0-15,-8 0 1 16,-4 0 0-16</inkml:trace>
          <inkml:trace contextRef="#ctx0" brushRef="#br0" timeOffset="64344.1514">10773 9077 0 0,'6'1'0'32,"-1"6"1"-32,-1 9 0 15,4 2 2-15,1 1 2 16,-3 8-4-16,4 6-1 15,-1 4 0 1,-2 2 0-16,3 3 0 16,-4-2 0-16,0 2 0 15,0-1 0-15,0 2-6 16,0-4 2-16,-3-3 3 16,2-3 1-1</inkml:trace>
          <inkml:trace contextRef="#ctx0" brushRef="#br0" timeOffset="54955.7382">11569 9008 0 0,'0'0'1'32,"0"5"0"-32,0-3 0 15,0 7 1-15,10 0 1 16,13 5-1-16,3 1-1 15,4 3 1-15,6 3 2 16,8-2 0 0,1 3-2-16,1-1-3 15,-3-3 1-15,-2 0-1 16,1-1 2-16,-4 2-2 16,-9-3-1-16,-6-1-2 15,-9-3 0 1,-14 8 4-16,0 1 0 15,0 6 0-15,0-8 0 16,-52 5 0-16,12 2 0 16,-5 1 0-16,-5-4 0 15,-1 8 0 1,13-1 0-16,-13 4 0 16,2-2 0-16,1 1 0 15,9-1 0-15,6-2 0 16,33-3 0-16,-46-3 0 15,46 0 0-15,0-6 0 16,0-4 0 0,6-2 4-1,25-1 0-15,7-5 0 16,8-3 2 0,-6-3-4-16,22 0 2 0,8 0-2 15,2 0 0 1,7-19-1-16,1 19-1 15,1-20 1-15,2 20 0 16,-2-25-1-16,-7 25-4 16,-14-20-7-1,-8 20-2-15,-11 0 3 16,-4 0 6-16,-14 0 4 16</inkml:trace>
          <inkml:trace contextRef="#ctx0" brushRef="#br0" timeOffset="53955.9858">11493 8922 0 0,'0'0'2'0,"0"0"0"15,0 0 1-15,0-18 0 16,0 18-2-16,0 0 0 15,0 0 2 1,17 0-2-16,9-19 5 16,7 19 2-16,7 0 1 15,6 0-2-15,5 3 0 16,7-3-3-16,5 0 0 16,6 0 1-1,6 0-4-15,-1 0 0 16,3 0-1-16,-7 0 1 15,-2 0-1-15,-8 0-8 16,-5 0-11-16,-12 0-2 16,-2 0 6-1,-11 0 10-15,-7 0 4 16,-13 0 1-16</inkml:trace>
          <inkml:trace contextRef="#ctx0" brushRef="#br0" timeOffset="61954.1565">11858 8599 0 0,'6'7'0'0,"-3"-7"0"15,2 7 1-15,-1 0 0 16,1 0 0-16,0-3 1 15,-2 0-1 1,3-4 0-16,-2 0-1 16,-1 0 2-16,2 0-1 15,0-29 0-15,-4 29-1 16,4-36 0-16,-5 10 0 16,1-2 0-1,2-4 0-15,0 0 0 16,1 0 0-16,0 2 0 15,2 0 0-15,2 4 0 16,1 2 0 0,5 24-9-16,0-31 18 0,4 31-9 15,2 0 0 1,0 0 0-16,0 0 0 16,2 4 1-16,-1 12 2 15,0 9 2 1,-2 5-1-16,-1 6-1 15,1 0-2-15,-5 1-2 16,1 5 2-16,-6-7 0 16,0-1-6-16,-4 2-6 15,-5-10 2 1,1 1 5-16,-1-5 4 16</inkml:trace>
        </inkml:traceGroup>
        <inkml:traceGroup>
          <inkml:annotationXML>
            <emma:emma xmlns:emma="http://www.w3.org/2003/04/emma" version="1.0">
              <emma:interpretation id="{434FD255-44A0-458D-81AC-11987A1C0EA1}" emma:medium="tactile" emma:mode="ink">
                <msink:context xmlns:msink="http://schemas.microsoft.com/ink/2010/main" type="inkWord" rotatedBoundingBox="14854,10356 17225,10169 17297,11078 14926,11265"/>
              </emma:interpretation>
              <emma:one-of disjunction-type="recognition" id="oneOf23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70218.1784">13989 9533 0 0,'4'13'0'0,"0"-2"0"16,-1 4 1-16,0-2-1 16,0 2 0-16,2 0 0 15,-3 0-1-15,1-2 1 16,-3 0 0-16,4-1 0 16</inkml:trace>
          <inkml:trace contextRef="#ctx0" brushRef="#br0" timeOffset="70467.7">14006 9442 0 0,'0'-25'0'0,"3"25"0"16,-1-21 0-1,0 21 0 17,1 0 0-32</inkml:trace>
          <inkml:trace contextRef="#ctx0" brushRef="#br0" timeOffset="70967.5818">14404 9428 0 0,'-29'2'1'31,"29"0"0"-15,0-2 0-16,0 1 0 16,0 1-1-16,7-1 1 15,1-1-1-15,4 0 1 16,-1 0 0-1,-9 0-1-15,11 0 0 16,4 0 0-16,5 0 0 16,-1 0 0-16,1 0-1 15,-12 0-2-15,9-19 1 16,-1 19 1 0,1 0 1-16</inkml:trace>
          <inkml:trace contextRef="#ctx0" brushRef="#br0" timeOffset="68999.2953">13227 8958 0 0,'0'-19'0'15,"0"19"1"32,-31 3-1-31,31 13 1-16,0 5 0 16,-31 4-1-16,31 4 1 15,0 3 0 1,0 5 0-16,-33 5 0 15,33 8 1-15,0 1 0 16,0 8-2-16,0-1 0 16,3 2 0-16,3 0 0 15,6-6 0 1,3-3 0-16,2-6-1 16,3-6-4-16,0-4 1 15,3-4 3-15,2-8 1 16,-7-8 0-16</inkml:trace>
          <inkml:trace contextRef="#ctx0" brushRef="#br0" timeOffset="69405.5084">13558 9353 0 0,'0'-24'0'0,"0"5"0"16,0-3 0 15,0 22 1 0,0 3-1-15,0 5 0-16,0 8 1 16,9-5 0-16,4 5 0 15,4 9 0 1,1 0 1-16,0 6-2 16,7 4 0-16,-3 0 0 15,2 1 1-15,-1 0-4 16,-1-1 0-1,-1-4 1-15,-6-4 2 16,4-4 0-16</inkml:trace>
          <inkml:trace contextRef="#ctx0" brushRef="#br0" timeOffset="69842.8821">13630 9632 0 0,'0'5'0'16,"2"-5"1"0,7 0-1-1,2 0 1-15,1-23 6 16,2 23-13-16,1-31 6 15,1 12 0 1,2-5 0-16,-1 2 0 16,1-3 0-16,1-3-2 15,-4 2 2-15,-1 2-1 16,0-2 1 0,0 4 0-16</inkml:trace>
          <inkml:trace contextRef="#ctx0" brushRef="#br0" timeOffset="72811.3293">14582 9063 0 0,'0'7'0'0,"0"-4"0"15,3 2 1 1,3 0-1-16,3-1 0 16,5-1 1-16,6 3 0 15,2 0 1-15,5 2 0 16,4 1 3-16,1-5-1 16,5 0 3-1,3 0-2-15,1-4-4 16,1 0-1-16,1 0-1 15,-3 0 2-15,-1 0 0 16,1 0-5-16,-3 0-7 16,-2 0 1-1,-4 0 6-15,-9-19 3 16</inkml:trace>
          <inkml:trace contextRef="#ctx0" brushRef="#br0" timeOffset="71468.5026">14643 9166 0 0,'5'-18'0'0,"-1"18"0"16,0 0 0-16,0 1 0 15,4 5 0 1,1-3 0-16,3 9 1 16,-1 3-1-16,3 3 1 15,4 5 1-15,2 0-1 16,0 6 0 0,2 1 0-16,4 3 1 15,-2 0-2-15,-1 4 0 16,3 2 0-16,0-6 0 15,-1 5 0-15,0-4-1 16,-2-6-1-16,-3-1 0 16,-2-6-1-1,-4-3 2-15,-2-7 1 16,-10 0 0-16</inkml:trace>
          <inkml:trace contextRef="#ctx0" brushRef="#br0" timeOffset="71873.8929">14760 9605 0 0,'0'5'0'0,"-31"-1"0"16,31-3 0-16,0-1 0 15,0 0 1-15,0 0 0 16,6 0-2 0,4-28 4-16,2 10-1 15,3 0 0 1,2-3-2-16,0-2 2 15,1-2-1-15,1 0 1 16,2-2-1-16,-1 0-1 16,2-3 1-16,-2 3-2 15,-2-2 2 1,-3 3-2-16,1 4-4 16,-4 2 1-16,2 20 1 15,-5-25 1 1,-1 25 2-16,-7 0 0 15</inkml:trace>
          <inkml:trace contextRef="#ctx0" brushRef="#br0" timeOffset="73451.3706">15449 9662 0 0,'0'6'0'16,"1"1"1"-16,7-6-1 15,3-1 1-15,0 0-1 16,-4 0 1-16,6-27 0 15,-3 4 0 1,-2 2 0-16,-6-15 1 16,-2 3-1-16,0-4 3 15,0-5-3-15,0-4 18 16,-39-5-35 0,39-3 15-16,-38-3 1 0,38 3 0 15,-46 3 0 1,46 5 0-16,-60 3 0 15,60 5-1-15,-57 4-7 16,26 14 3-16,31 1 3 16,-46-3 2-16</inkml:trace>
        </inkml:traceGroup>
      </inkml:traceGroup>
      <inkml:traceGroup>
        <inkml:annotationXML>
          <emma:emma xmlns:emma="http://www.w3.org/2003/04/emma" version="1.0">
            <emma:interpretation id="{BE2BD0F0-4CB3-4873-A7C3-3354330D069C}" emma:medium="tactile" emma:mode="ink">
              <msink:context xmlns:msink="http://schemas.microsoft.com/ink/2010/main" type="line" rotatedBoundingBox="12550,11266 14319,11648 14209,12158 12440,11776"/>
            </emma:interpretation>
          </emma:emma>
        </inkml:annotationXML>
        <inkml:traceGroup>
          <inkml:annotationXML>
            <emma:emma xmlns:emma="http://www.w3.org/2003/04/emma" version="1.0">
              <emma:interpretation id="{617D4691-5DCD-491B-906F-99823C5607BE}" emma:medium="tactile" emma:mode="ink">
                <msink:context xmlns:msink="http://schemas.microsoft.com/ink/2010/main" type="inkWord" rotatedBoundingBox="12550,11266 14319,11648 14209,12158 12440,11776"/>
              </emma:interpretation>
              <emma:one-of disjunction-type="recognition" id="oneOf24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58907.9368">11749 10442 0 0,'-38'0'0'16,"4"0"0"15,34-19 0 0,-31 19 0-15,31 0 1-16,0-19 0 16,0 19 1-16,0 0 1 15,0 0 0-15,0 0-2 16,-29-20-1-1,29 20 1 1,0 0 0 0,0 0-2-16,0 0 2 31,0 1 0-31,0 12-1 16,0 3 0-16,0 2 0 15,0 2 0-15,0 1-2 16,0-1 1-16,0 3-2 15,0-3-2-15,0-1 2 16,0-3 3 0</inkml:trace>
          <inkml:trace contextRef="#ctx0" brushRef="#br0" timeOffset="59954.5708">11863 10329 0 0,'0'1'0'0,"0"2"0"16,0 0 0-16,0-2 1 15,0 3-1-15,0-4 1 16,0 2-1-16,0 3 1 16,0-5-1-1,0 3 1-15,7 1 1 16,2 0 0-16,7-4 0 16,-2 0-2-16,6 0 0 15,3 0 0-15,-2 0 0 16,-10 0 0-1,13 0 0-15,-1 0 0 16,-1 0-1-16,-1 0-2 16,-2 0 0-16,-2 0 1 15,-5 1 1-15,2 5 1 16</inkml:trace>
          <inkml:trace contextRef="#ctx0" brushRef="#br0" timeOffset="60423.2007">11864 10517 0 0,'0'4'0'0,"2"2"0"15,4-1 0-15,1-1 1 16,3 2 0-16,3 1 0 16,4-4 0-16,2 2 0 15,4-3 1 1,-3 2 0-16,6-4-1 16,3 3-1-16,-1-3 0 15,-2 0 0-15,3 0 0 16,0 0-1-16,-1 0-4 15,-4 0 3 1,1-21 0-16,-2 21 2 16,-11 0 0-16</inkml:trace>
          <inkml:trace contextRef="#ctx0" brushRef="#br0" timeOffset="60782.9366">12424 10337 0 0,'6'0'0'0,"-1"0"0"16,-2-19 0-1,0 19 0-15,2 0 0 16,-1 1 0 0,-1 2 1-16,0 4 0 15,2 5 1 1,-5 6-1-16,3 1 0 16,0 1-1-16,2 1 0 15,-1 4 1-15,-4 1-2 16,3-1 1-16,-1 0 0 15,1 1-2 1,0-2-1-16,-3-2 2 16</inkml:trace>
          <inkml:trace contextRef="#ctx0" brushRef="#br0" timeOffset="59298.9044">11557 10096 0 0,'0'0'0'31,"0"6"0"-15,0-6 1-1,0 5-1-15,0 0 0 16,0-1 0 0,6 1 1-16,0-1-1 15,1-1 2-15,0-3 0 16,-1 4 0-16,-3-3-1 15,2-1-1 1,0 0-3-16,-2 0-1 16,0 0 2-16,-2 0 2 15</inkml:trace>
          <inkml:trace contextRef="#ctx0" brushRef="#br0" timeOffset="65609.4968">10687 10362 0 0,'2'-18'0'32,"4"18"0"-32,-2-23 0 15,4 23 1-15,-3-35-1 16,-2 15 1-16,3-2-1 15,1-3 1 1,0 0-1-16,2-1 0 16,0-1 0-16,2 2 0 15,-4 0 2-15,1 5-1 16,4 20 1 0,-4-25-2-16,3 25 3 15,0 0-3-15,-2 0 0 16,1 6 0-16,3 7 0 15,-3 4 0-15,0 3 0 16,-1 6 0-16,0 1 0 16,0 0 0-1,1-2 0-15,-6 1 0 16,1-1 0-16,-1-4-7 16,-2-3 3-16,-2-1 4 15,0-2 0 1</inkml:trace>
          <inkml:trace contextRef="#ctx0" brushRef="#br0" timeOffset="66406.2076">11203 9952 0 0,'3'0'0'0,"1"0"0"16,1 0 0-16,-2 0 0 15,0 0 1-15,2 8 0 16,-1 6 0-16,1 3 0 16,-1 2 3-1,1 6-4-15,0-1 1 16,-1 2-1-16,1 3 0 16,-1-3 0-16,0 2-1 15,-1-2-1 1,0-2-1-16,0-3 1 15,-2-2 1-15,-1-4 1 16,0-1 0-16</inkml:trace>
        </inkml:traceGroup>
      </inkml:traceGroup>
    </inkml:traceGroup>
    <inkml:traceGroup>
      <inkml:annotationXML>
        <emma:emma xmlns:emma="http://www.w3.org/2003/04/emma" version="1.0">
          <emma:interpretation id="{75A0C7FD-7CB3-41C3-958B-23455929CE01}" emma:medium="tactile" emma:mode="ink">
            <msink:context xmlns:msink="http://schemas.microsoft.com/ink/2010/main" type="paragraph" rotatedBoundingBox="1789,12974 5205,13691 4974,14789 1559,140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DD7B5C-7806-4916-AF46-3A4914397AAE}" emma:medium="tactile" emma:mode="ink">
              <msink:context xmlns:msink="http://schemas.microsoft.com/ink/2010/main" type="line" rotatedBoundingBox="1789,12974 5205,13691 4974,14789 1559,14072"/>
            </emma:interpretation>
          </emma:emma>
        </inkml:annotationXML>
        <inkml:traceGroup>
          <inkml:annotationXML>
            <emma:emma xmlns:emma="http://www.w3.org/2003/04/emma" version="1.0">
              <emma:interpretation id="{03B6F144-5102-49BA-883C-DC6D47DC2072}" emma:medium="tactile" emma:mode="ink">
                <msink:context xmlns:msink="http://schemas.microsoft.com/ink/2010/main" type="inkWord" rotatedBoundingBox="1789,12974 5205,13691 4974,14789 1559,14072"/>
              </emma:interpretation>
              <emma:one-of disjunction-type="recognition" id="oneOf25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277497.2931">28 11665 0 0,'0'-24'0'0,"0"3"1"16,0 2-1-16,0 19-1 16,4-29 5-16,5 29 1 15,1 0-3 1,-1 1-2-16,0 16 0 15,-3 13 0-15,2 12 0 16,-8 12 0-16,0 7 0 16,0 7 0-16,0 7 0 15,0 11 0 1,0 5 0-16,0 2 0 16,0-2 0-16,-31-2 0 15,31-7 0-15,0-15 0 16,0-6 0-1,0-11 0-15,0-13 0 16,0-11 0-16,0-8 0 16,19-7 0-16,10-7 0 15,0-4 0-15,9 0 0 16,4 0 0 0,1 0 0-16,7 0 0 15,1-25 0-15,0 25-5 16,-1-16-1-16</inkml:trace>
          <inkml:trace contextRef="#ctx0" brushRef="#br0" timeOffset="277965.6497">841 12140 0 0,'3'0'0'16,"-1"0"0"-16,-2 5 0 31,0 3 1-31,0 4 0 15,0 6 5 1,0 5-3-16,0 6-3 16,0 3 0-16,0 5 0 15,0 3 0-15,0 1 0 16,0 8 0-16,0-4 0 16,12-7 0-1,0 6 11-15,19-8 10 16,-10-5 6-16,5-13 6 15,5-18-21-15,4 0-11 16,5 0 1-16,-4-22-4 16,-3-3-3-1,0-7-23-15,-6-15-29 16,-5 0 42-16,-2-3 15 16,-11-3-10-16,-5 3 9 15</inkml:trace>
          <inkml:trace contextRef="#ctx0" brushRef="#br0" timeOffset="278418.6661">1246 12186 0 0,'22'25'1'0,"7"0"3"16,1 0 2-16,7-2-6 15,6-3 0-15,6-4 0 16,-1-7 0-16,-1-3 0 15,0-1 0 1,-9-5 0-16,-4 0 0 16,-7 0 0-16,-11 0 0 15,-1-28 0-15,-15 8 0 16,0 0 0-16,0 20 1 16,0-25 0-1,-51 25 1-15,21 0-2 16,-4 0-2-16,-5 0 2 15,-2 4 0-15,3 12 0 16,2 9 0 0,6 3 0-16,30 7 1 15,-45 2 0-15,45 5 1 16,0 0 8-16,0-6 6 16,0 1-11-16,9-1-4 15,13-6-1 1,7-3 2-16,5-11-4 15,6-5-11-15,0-6-12 16,-4-5 25-16,6 0-10 16,-5 0 9-16</inkml:trace>
          <inkml:trace contextRef="#ctx0" brushRef="#br0" timeOffset="279043.525">2173 12308 0 0,'28'-25'1'0,"-8"8"2"15,-7 17-2-15,-3-31 5 16,-46 36-6 15,36 9 0-15,-55 8 0-16,26 5 0 15,-2 3 0-15,31 6 0 16,-38-1 1-16,38 2 5 16,0 6-1-16,0 0-1 15,0-3-9 1,0-2 1-16,3-6 10 16,17-5-11-16,4-10 6 15,1-9-2-15,4-8 1 16,-1 0-4-1,-1 0 1-15,-1-29 2 16,-3 4 1-16,-4-5 0 16,-2-1 0-16,-11-5 0 15,2 4 1-15,-1 7-1 16,-4 25 3 0,-3-22 7-16,0 22 1 15,0 6 7-15,0 13-6 16,0 14 11-16,0 6 5 15,0 10-10-15,0 4 25 16,0 6-13 0,-32 2-28-16,32-3-2 15,-35-2 0-15,35-3 0 16,-52-10 0-16,19-10 0 16,-3-12 0-16,-3-17 0 15,2-4-15 1,-1 0-42-16,0-16-24 15,1-9 44-15,6-4 28 16,31-1 0-16,-46-2 7 16</inkml:trace>
          <inkml:trace contextRef="#ctx0" brushRef="#br0" timeOffset="279496.5465">2400 12520 0 0,'77'0'1'16,"-8"-33"2"-16,-12 33 2 15,3-32-4-15,-8 32 0 16,-9-28-1-16,-10 28 0 16,-10-19 0-1,-12 19 0-15,-8 0 0 16,-3 0 4-16,0 0-1 15,0 0 1-15,-37 0-2 16,37 0-3 0,-52 0 3-16,22 1 9 15,0 20 9-15,30 8 16 16,-33 7-28-16,33 7-1 16,0 0-8-16,-34 2 6 15,34-3-2 1,4-2 12-16,9-2 6 15,8-12-23-15,8-6 4 16,8-9-2-16,2-11-3 16,1 0 6-16,-2 0 3 15,2-35-12 1,-10 2 9-16,-5-10-9 16,-7-11-42-16,-4 1-12 15,-3 3 32-15,-6 2 27 16,-5 6-9-16</inkml:trace>
          <inkml:trace contextRef="#ctx0" brushRef="#br0" timeOffset="279777.7094">3009 12933 2 0,'22'31'6'0,"2"17"-3"15,-1-11-3-15,0-9 0 16,2-14 0-16,1-13 0 16,0-1 1-16,0 0-1 15,0-29 0-15,0 4 1 16,-3-12-2-1,-1-8 2-15,-8-7-3 16,1-3-2-16,-6-1-3 16</inkml:trace>
        </inkml:traceGroup>
      </inkml:traceGroup>
    </inkml:traceGroup>
    <inkml:traceGroup>
      <inkml:annotationXML>
        <emma:emma xmlns:emma="http://www.w3.org/2003/04/emma" version="1.0">
          <emma:interpretation id="{048929C3-F2BE-474F-ACC2-81E3F75FF061}" emma:medium="tactile" emma:mode="ink">
            <msink:context xmlns:msink="http://schemas.microsoft.com/ink/2010/main" type="paragraph" rotatedBoundingBox="4967,15548 22359,15399 22372,16930 4980,170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D1587FC-D198-4F0D-BDF4-D733139EBD70}" emma:medium="tactile" emma:mode="ink">
              <msink:context xmlns:msink="http://schemas.microsoft.com/ink/2010/main" type="line" rotatedBoundingBox="4967,15548 22359,15399 22372,16930 4980,17079"/>
            </emma:interpretation>
          </emma:emma>
        </inkml:annotationXML>
        <inkml:traceGroup>
          <inkml:annotationXML>
            <emma:emma xmlns:emma="http://www.w3.org/2003/04/emma" version="1.0">
              <emma:interpretation id="{3CE22DDC-1C0D-47F3-926F-4DB52F34D2F7}" emma:medium="tactile" emma:mode="ink">
                <msink:context xmlns:msink="http://schemas.microsoft.com/ink/2010/main" type="inkWord" rotatedBoundingBox="4968,15748 6909,15731 6919,16818 4978,16835"/>
              </emma:interpretation>
              <emma:one-of disjunction-type="recognition" id="oneOf26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329407.5681">3215 14718 0 0,'0'-25'6'0,"0"25"-1"16,0-22-5-1,0 0 0 1,3 22 0-16,2-18 0 16,1 18 0-16,3 0 0 15,2 0 0-15,1 0 0 16,5 1 0 0,12 12 7-16,0 10-2 15,-3 27 0-15,2 7-4 16,6 12 1-16,1-1 0 15,0 7-1-15,2-4-3 16,-8 2 6 0,3-8 3-16,-1-1 21 15,-5-6-9-15,0-9-5 16,-4-16-13-16,-11-9 2 16,-7-24-2-1,-1 0-3-15,2-24 3 16,-5-19-3-16,1-15 2 15,-1-10 0-15,0-11-1 16,0-3 1-16,0-8 0 16,0 5 0-1,0 2-1-15,0 1 1 16,0 5-3-16,0 5-24 16,0 9-2-16,0 12 14 15,0 4-2-15,0 12 15 16,0 5 2-1,3 12-1-15,-3 18-7 16,0 0 6-16</inkml:trace>
          <inkml:trace contextRef="#ctx0" brushRef="#br0" timeOffset="330407.2832">4208 14937 0 0,'0'4'0'0,"0"3"0"16,0-1 1 0,0-2-1-16,0 0 0 15,-37 0 1-15,37 2-1 16,-29 1 1-16,29 0 0 16,-34-2 2-16,34 2-1 15,-41 2-2 1,41-1-1-16,-48 0 1 15,48 7 2-15,-44-1-2 16,44 4 1-16,-39 7-1 16,39-2 0-16,0 8 0 15,-30-1 0 1,30 0 0-16,0-5 0 16,4 1 0-16,2-4 0 15,7-8 0-15,5-3 0 16,5-4 0-16,0-3 0 15,5-4 0-15,-4 0 0 16,1-19 0 0,-5 2 0-16,0-2 0 15,-2-10 0-15,-3 4 0 16,-4-2 0-16,-8 1 0 16,5 1-1-1,-5 3 2-15,0 4-1 16,-1 18 0-1,1 0 0-15,4 15 0 32,6 8 3-17,2 4-1-15,5 3-2 16,1 4-2-16,2-1 2 16,0 3 2-16,2-7-2 15,-7 3-3 1,7-4-2-16,-5-7-2 15,-12-3 6-15</inkml:trace>
          <inkml:trace contextRef="#ctx0" brushRef="#br0" timeOffset="330860.308">4618 14732 0 0,'1'-19'0'0,"1"19"1"16,-2 1 1-1,10 10-1-15,-5 7 3 16,1 3-4-1,3 10 0-15,1 4 1 16,-10 8-1-16,10 6 1 16,4 2 0-16,0 3-1 15,1 2 0 1,-5 2 0-16,2-2 0 16,-5-6 0-16,3-5-5 15,-6-9 0-15,-4-5 4 16</inkml:trace>
          <inkml:trace contextRef="#ctx0" brushRef="#br0" timeOffset="331547.9437">4664 14703 0 0,'-30'0'0'0,"30"-26"0"16,0 26 1-16,0-21 0 16,0 21 0-1,5 0 0-15,7-20 0 16,7 20-1-16,2 0 1 15,7 0 0 1,0 0 0-16,-1-20-1 16,2 20 0-16,0 0 0 15,-4 0 1 1,-2 0-2-16,-5 5 1 16,1 5 1-16,-10 4-2 15,3 4 1-15,-12 3-1 16,0 2 0-16,0 2 0 15,0 0 2-15,0 0-1 16,-44-3-1 0,44-1 1-16,-34 2 0 15,34-3 1-15,-38-4-1 16,38 0 0-16,-29-4 0 16,29-2 0-16,0-2 1 15,0-2-1 1,0-2 0-16,0 1 0 15,0 2 1-15,16 0 0 16,0 4 0-16,4 3-1 16,6 2 1-1,3 4-1-15,2 1 0 16,1 4 0-16,-1-1 0 16,-1 0 0-16,-2 0 0 15,-2-1 0-15,-3 0 0 16,-1-1 0-1,-7-3 0-15,-4-4 0 16,-2 1-2-16,-6-4-6 16,-3-2 7-16</inkml:trace>
        </inkml:traceGroup>
        <inkml:traceGroup>
          <inkml:annotationXML>
            <emma:emma xmlns:emma="http://www.w3.org/2003/04/emma" version="1.0">
              <emma:interpretation id="{5A4F0ADA-D628-4B32-ACB6-CE98EE85861C}" emma:medium="tactile" emma:mode="ink">
                <msink:context xmlns:msink="http://schemas.microsoft.com/ink/2010/main" type="inkWord" rotatedBoundingBox="7838,15859 8774,15851 8780,16655 7845,16663"/>
              </emma:interpretation>
              <emma:one-of disjunction-type="recognition" id="oneOf27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0" timeOffset="332907.6933">6097 15170 0 0,'5'5'0'15,"-4"-3"0"-15,1 3 2 16,2-4 3-16,1 2-1 16,-1-3-4-16,1 0 0 15,1 0 0 1,-4 0 0-16,2-30 0 15,-2 30 0-15,1-42 0 16,-2 16 0-16,1-10 0 16,-2-1 0-16,0-6 0 15,0-6 0 1,0 1 1-16,0-4-1 16,0-3 0-16,0 19 0 15,-32-12-1-15,32 7 2 16,0 5-2-16,0 0 1 15,0 7 0 1,0 5 0-16,-29 24 0 16,29-26 0-16,3 36 0 31,4 8 0-31,6 8 0 16,5 9 0-1,2 5 0-15,3-6 0 16,6 18 2-16,0 5 0 15,4 4 1-15,-1 1-2 16,3 1 1 0,2-4-2-16,-3 2 0 15,-1-11 2-15,-2-7-1 16,-2-11 1-16,-3-13-2 16,-7-8 2-16,-4-11-3 15,-1 0 3 1,-9 0-2-16,-1-43-1 15,-4 7 3-15,0-8-3 16,0-10 3-16,0-7-4 16,-32 0 3-16,32-6-1 15,0 1 1 1,-45 3-2-16,45 1-1 16,-36 8-6-16,36 4 0 15,-37 6 5-15,37 4-4 16,-31 10 5-16</inkml:trace>
          <inkml:trace contextRef="#ctx0" brushRef="#br0" timeOffset="333656.5627">6946 14894 0 0,'0'0'1'31,"0"4"-1"-15,0-2 0-1,-39 6 0-15,39-1 0 16,0 3 0-16,-37 2 1 16,37 2 1-16,0 0 1 15,-55 7-1 1,55-2 0-16,9 2-2 16,-9 5 0-16,0 1 0 15,0 1 0-15,0-2 0 16,0 0 0-16,2 1 2 15,13-7 0 1,4-1-2-16,2-5 2 16,4-6 0-16,-1-6-4 15,1-2 0-15,-2 0 2 16,-5 0-2 0,-5-35 1-16,-4 17 0 15,-5-12 0-15,-4 2 1 16,0-8 1-16,0 9-4 15,0-3-2-15,0 0 3 16,-46 5 1 0</inkml:trace>
        </inkml:traceGroup>
        <inkml:traceGroup>
          <inkml:annotationXML>
            <emma:emma xmlns:emma="http://www.w3.org/2003/04/emma" version="1.0">
              <emma:interpretation id="{4B105005-683F-4410-9FA2-FA89D6B911FA}" emma:medium="tactile" emma:mode="ink">
                <msink:context xmlns:msink="http://schemas.microsoft.com/ink/2010/main" type="inkWord" rotatedBoundingBox="9521,16032 10120,16026 10126,16717 9527,16722"/>
              </emma:interpretation>
              <emma:one-of disjunction-type="recognition" id="oneOf28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0" timeOffset="335421.7245">7794 14693 0 0,'0'-18'0'0,"-29"-8"1"16,34 2-1 15,1 24 0-15,5 0 1-16,2 0-1 16,4 0 2-16,6 0-2 15,5 0 2-15,1 0-2 16,5 0 1-1,1 0 0-15,5 0 0 16,1 2-1-16,1 9 0 16,1 6 2-16,0 5-2 15,-2 7 0 1,-2 3 0-16,-6 5 0 16,-3 6 0-16,-7 1 0 15,-8 2 0-15,-6 0 0 16,-7 0 0-16,-2-1 0 15,0-2 0 1,0-4 0-16,-36-3 0 16,36-6 0-16,-56-5 0 15,17-7 0-15,2-5 0 16,-1-9 0-16,-3-4 0 16,2 0 0-1,1 0 0-15,1-22 0 16,5 22 0-16,3-34 0 15,29 14 0-15,-48 20-8 16,48-31 5-16</inkml:trace>
          <inkml:trace contextRef="#ctx0" brushRef="#br0" timeOffset="334828.143">7807 14695 0 0,'0'-22'0'0,"0"22"1"16,3-20 2-16,-2 20-2 16,2 0 2-16,2 0 0 15,-1 0-3 1,3 0 0-16,0 13 0 16,1 9 0-16,-2 8 0 15,5 8 0 1,-2 8 0-16,-3 2 0 15,3 4 0-15,-3 4 0 16,1 1 0-16,0-2 0 16,1 2 0-16,-3-2 0 15,2-5-3-15,-5-4-4 16,-2-10 6 0</inkml:trace>
        </inkml:traceGroup>
        <inkml:traceGroup>
          <inkml:annotationXML>
            <emma:emma xmlns:emma="http://www.w3.org/2003/04/emma" version="1.0">
              <emma:interpretation id="{048F3771-00FF-44F3-B4BB-7387C22E6F15}" emma:medium="tactile" emma:mode="ink">
                <msink:context xmlns:msink="http://schemas.microsoft.com/ink/2010/main" type="inkWord" rotatedBoundingBox="10505,16346 12354,16330 12359,16820 10510,16836"/>
              </emma:interpretation>
              <emma:one-of disjunction-type="recognition" id="oneOf29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0" timeOffset="336749.5398">9033 14937 0 0,'0'4'0'16,"0"5"0"-1,0-1 0 1,4 0 0-16,6 5 0 15,-3-2 0-15,2 4 2 16,2 6 0-16,-2 1 2 16,-1 3-3-16,1 4 0 15,-9-2 0 1,0 0-1-16,22-12 0 16,-15 13 0-16,4-5 0 15,-3 0 0-15,-8-5 0 16,4-7 0-16,7-3 0 15,-3-8 0 1,-1 0 0-16,4 0 0 16,-2-25 0-16,1 0 0 15,3-5 0 1,-3-4 0-16,0-3 0 16,1 1 0-16,0 7 0 15,0-5 0-15,-2-3-8 16,0 5 5-16</inkml:trace>
          <inkml:trace contextRef="#ctx0" brushRef="#br0" timeOffset="337311.9084">9516 14995 0 0,'25'23'0'0,"-1"-1"0"16,-1-7 0-16,-1-5 0 15,1 0 0-15,0-8 0 16,-5-2 0-1,1 0 0-15,-1 0 0 16,-7 0 0-16,-1-22 0 16,-3 22 0-16,-1-26 1 15,-6 8 0-15,0 18 0 16,0-25-2 0,0 25 2-16,-32-21-1 15,-1 22 0 1,33 2 0-16,-35 4 1 15,35 4-2-15,-41 7 1 16,41 2 1 0,-31 2 2-16,31 1 1 15,0 5-4-15,0 1 0 16,0 2 0-16,0-1 4 16,0-1 2-16,0-1-1 15,0-5 2 1,18-3-8-16,4-2 4 15,-2-6 0-15,6-6-4 16,0-2-12-16,2-4-3 16,-5 0 10-16,-3 0 4 15</inkml:trace>
          <inkml:trace contextRef="#ctx0" brushRef="#br0" timeOffset="337764.9205">9864 15077 0 0,'8'-32'0'15,"-2"32"0"-15,7-23 1 16,2 23-1-16,-1 0 1 16,0 4-1-1,-1 8 1-15,3 5 0 16,2 10 0-16,-4 0 0 15,1 5 0-15,-4-1 2 16,0-1-1-16,-7-3 1 16,-4 0-5-1,2-4 3-15,-2-5 0 16,1-6-1-16,-1-7-1 16,0-30 2 15,0 3-2-16,0-5 1-15,-30-4 0 16,30 3 1-16,3-1 0 16,-2-3-1-16,9 2 2 15,0-1-2 1,4 10-1-16,4-1 7 16,4 22-11-16,3-26 5 15,-2 26 0-15,1 0-1 16,4 0-5-16,-13 0-3 15,-1 0 7 1</inkml:trace>
          <inkml:trace contextRef="#ctx0" brushRef="#br0" timeOffset="335906.0297">8750 15014 0 0,'0'0'1'16,"0"0"0"0,0 0 0-16,0 6-1 15,0 3 0-15,0 3 0 16,0 5-1-1,3 0 0-15,-3 3 0 16,0 1 1-16,0 4 0 16</inkml:trace>
          <inkml:trace contextRef="#ctx0" brushRef="#br0" timeOffset="338764.9415">10570 14945 0 0,'7'0'0'0,"-3"0"0"16,-1 0 0-16,-1 0 1 15,-2 0 0-15,0 3 0 16,0 1-1 0,0 1 0-16,-34-3 0 15,34 1 0-15,-37 1 0 16,37 2 0-16,-40 1 0 15,40 1 0-15,-44 2 0 16,44 1 0 0,-45 1 0-16,45-2 0 15,-37 5 0-15,37-3 0 16,0 1 1-16,0-4-2 16,0 2 2-1,0-3-1-15,3 1 0 16,13-2 0-16,1 0 0 15,4 1 0-15,1 2 1 16,1 0 0 0,3 4-1-16,1-14 0 15,-1 12 1-15,-1 3-2 16,-5 2 1-16,-20 1 0 16,11 3 3-16,-2 0-1 15,-3 0 5-15,-6 1-14 16,0 0 7-1,0-1 0-15,0-2 0 16,-34-9 0-16,34 1 0 16,-41 0 0-16,41-4 0 15,-52-3-1 1,52-4 2-16,-56 0-1 16,6 0-2-1,50-29-1-15,-42 29 1 16,42-26-1-16,-30 26 2 15,30-28 1 1</inkml:trace>
        </inkml:traceGroup>
        <inkml:traceGroup>
          <inkml:annotationXML>
            <emma:emma xmlns:emma="http://www.w3.org/2003/04/emma" version="1.0">
              <emma:interpretation id="{F2106490-3D6B-4BF7-9A8B-BE3C3C505467}" emma:medium="tactile" emma:mode="ink">
                <msink:context xmlns:msink="http://schemas.microsoft.com/ink/2010/main" type="inkWord" rotatedBoundingBox="12649,16128 14573,16112 14580,16888 12655,16904"/>
              </emma:interpretation>
              <emma:one-of disjunction-type="recognition" id="oneOf30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0" timeOffset="340905.8052">11292 15022 0 0,'-39'23'0'16,"39"-2"2"-16,0 1 3 16,0-4-3-16,0-2 0 15,-32-4-2 1,32-3 0-16,0-3 0 16,5-3 0-16,2 1 0 15,6-4 5-15,0 1 0 16,7 0 8-16,2-1 5 15,-1 0-9 1,-4 0 3-16,6 0-4 16,-4-20-7-16,8 20 1 15,-1 0-3-15,2 0 1 16,-2 0-21-16,-1-18-11 16,-5 18 13-1,-2 0 11-15,-3 0 5 16</inkml:trace>
          <inkml:trace contextRef="#ctx0" brushRef="#br0" timeOffset="341107.8928">11638 15106 0 0,'7'0'0'0,"2"3"0"16,-3 4 1-16,2 4 0 16,-2 1 1-16,0 1-2 15,2 6 0 1,-4-1-1-16,5 0 0 16,-2 0-1-16,-6 0 2 15</inkml:trace>
          <inkml:trace contextRef="#ctx0" brushRef="#br0" timeOffset="341342.2098">11681 15070 0 0,'7'-20'1'0,"0"20"1"15,-2-20 2-15,1 20 0 16,0-21-4 0,-3 21 0-1,3 0 0-15,0 0 0 16,1 0-4-16,0 0-2 16,1 3 5-1</inkml:trace>
          <inkml:trace contextRef="#ctx0" brushRef="#br0" timeOffset="341920.2322">12183 15102 0 0,'3'0'0'15,"-3"0"1"1,0 0 0-16,0 0 0 15,-37 0-1 17,37 0 1-17,-38 0-1 1,38 0 0-16,-41 4 1 16,47-4 0-16,-6 2 0 15,-42 8 0-15,42-1 0 16,-33 4-1-1,33-1 0-15,0 7 2 16,-40 0 0-16,40 4-3 16,0 2 0-16,0 1 4 15,0 2 3-15,0-2-3 16,0 2-1 0,12-4 0-16,6-3-2 15,4-2 1-15,2-4 1 16,-5 0-3-16,9-7 2 15,-1-4-7 1,-2 0-2-16,2-4-3 16,1 0 7-16,-8 0 3 15</inkml:trace>
          <inkml:trace contextRef="#ctx0" brushRef="#br0" timeOffset="342560.6705">12354 15238 0 0,'12'-21'0'15,"-3"21"0"-15,6 0 0 16,2-22 1-16,-4 22 0 16,-6 0-1-16,-2 0 2 15,-1 0-2 1,-4 0-1-1,0 0 2-15,0 2-1 16,0 3 1 0,-32 2 1-16,32 5 2 15,-29 1-4 1,29 2 0-16,0 0 4 16,-31 3-1-16,31 3-3 15,3 0 1-15,1 0 0 16,-1 1 0-16,10-3 0 15,0 1-1-15,2-6 3 16,0-5-3 0,2-9 1-16,3 0 3 15,-1 0-3-15,-2 0 0 16,-2-30-1-16,0 30 0 16,-3-39 1-1,-5 18-4-15,2 2 3 16,-9-5-1-16,4 0 0 15,-1 5 5-15,2 0-5 16,-2 19 2-16,-1-21-1 16,-2 21 5-16,4 0-2 15,7 0-2 1,7 8 5-16,-2 9-1 16,4 8-3-16,4 1-1 15,-2 2-1 1,4-2 1-16,-3 3-2 15,0-4-7-15,0-4-6 16,-6 1 3-16,-17-6-4 16,20-5 9-16,-2 3 5 15</inkml:trace>
          <inkml:trace contextRef="#ctx0" brushRef="#br0" timeOffset="339186.8469">10896 15164 0 0,'10'8'0'16,"0"2"1"-16,-1 0 0 15,0-3 1-15,-3 3-1 16,0 1 1-16,-1 3-1 15,3-2-2 1,-1 5 1-16,-1-2-2 16,-2 2-2-16,-1-2 3 15,-3-4 1-15</inkml:trace>
          <inkml:trace contextRef="#ctx0" brushRef="#br0" timeOffset="339405.1612">10914 15065 0 0,'2'-27'1'16,"1"1"-1"-16,1 1 2 15,-2 3-2-15,-1 22-2 16,1-28 4-16,-1 28-2 15,3 0-2 1,-4-18 1-16</inkml:trace>
          <inkml:trace contextRef="#ctx0" brushRef="#br0" timeOffset="340467.8537">11335 15363 0 0,'6'4'0'0,"0"-4"0"15,-2 0 0-15,-2 0 1 16,-2-18-1-1,0 18 1-15,0-35-1 16,0 9 0 0,0-5 0-16,0-5 1 15,0-2 1-15,-34-4-1 16,34-1 2-16,0 4-1 16,-32-5-2-1,32 4-2-15,0 1 4 16,-34 3-3-16,34 4 0 15,0 1 0-15,0 5 2 16,0 4-2-16,2 1 2 16,5 21 1-1,-7-27-2-15,11 27 0 16,6 0 5-16,2-23 8 16,0 23 0-16,1 0-8 15,3 0 0-15,-1 0-3 16,4 0-2-1,-3 0 0-15,2 0 1 16,-2 0-2-16,-3 7 1 16,1-3 0-16,-7-1-2 15,0 2-16-15,-5 1-1 16,2-1 12 0,-7-3-1-16,-4 4 8 15</inkml:trace>
        </inkml:traceGroup>
        <inkml:traceGroup>
          <inkml:annotationXML>
            <emma:emma xmlns:emma="http://www.w3.org/2003/04/emma" version="1.0">
              <emma:interpretation id="{D7FF2E8D-2F78-4FD1-AE18-E207B12B2667}" emma:medium="tactile" emma:mode="ink">
                <msink:context xmlns:msink="http://schemas.microsoft.com/ink/2010/main" type="inkWord" rotatedBoundingBox="14602,16060 15180,16055 15187,16820 14609,16825"/>
              </emma:interpretation>
              <emma:one-of disjunction-type="recognition" id="oneOf31">
                <emma:interpretation id="interp35" emma:lang="" emma:confidence="0">
                  <emma:literal>do</emma:literal>
                </emma:interpretation>
                <emma:interpretation id="interp36" emma:lang="" emma:confidence="0">
                  <emma:literal>dó</emma:literal>
                </emma:interpretation>
                <emma:interpretation id="interp37" emma:lang="" emma:confidence="0">
                  <emma:literal>d0</emma:literal>
                </emma:interpretation>
                <emma:interpretation id="interp38" emma:lang="" emma:confidence="0">
                  <emma:literal>dô</emma:literal>
                </emma:interpretation>
                <emma:interpretation id="interp39" emma:lang="" emma:confidence="0">
                  <emma:literal>dO</emma:literal>
                </emma:interpretation>
              </emma:one-of>
            </emma:emma>
          </inkml:annotationXML>
          <inkml:trace contextRef="#ctx0" brushRef="#br0" timeOffset="343263.6288">12992 15218 0 0,'11'0'0'0,"-2"0"0"15,0 0 1 1,0 0 0-16,-6-16 0 16,-1 16-1-16,-2 0 2 15,0-21 3-15,0 21-1 16,0-25-5-1,-46 25 3 1,46 0-4-16,-29 0 4 16,29 0 5-16,-42 0-12 15,42 0 4-15,-32 2 4 16,32 11 1-16,0 6 0 16,-35 5 3-1,35 1-3-15,0 3 6 16,0 1-6-16,1 0 12 15,10-20-7-15,3 17 7 16,1-2 12-16,5-6-29 16,-1-7 3-1,1-7-4-15,0-4 1 16,3 0 5-16,-8-25-5 16,-3 3 2-16,-3-12-2 15,1-5 2-15,-6-5 0 16,-1-7 4-1,-3-5 0-15,0-2-2 16,0 18-3-16,0-18-1 16,0 1 14-16,-35 4-13 15,35 5-2 1,0 5 2-16,-31 8-16 16,31-1-17-16,0 13-4 15,0 3 13-15,-35 20-3 16,35-22 18-16,0 22 8 15</inkml:trace>
          <inkml:trace contextRef="#ctx0" brushRef="#br0" timeOffset="343951.2463">13396 15102 0 0,'3'0'0'0,"-3"4"1"16,0-4 0-1,0 0 2-15,0 0 0 16,0 1 0-16,-29-1-3 31,29 0 2-15,-39 2-2-1,39 3 3-15,-35-3 6 16,35 7 5-16,-34 4-1 16,34 5-6-1,-37 1-6-15,37-6 1 16,0 6 0-16,0 5 14 15,0-1-19-15,0 1 11 16,0-3-7-16,6-6 1 16,13-1-2-16,2-6-1 15,2-8 1 1,2 0 2-16,-2 0-2 16,-2-15 0-16,1-3 1 15,-4-3 2-15,-2 2-5 16,-9 19 2-16,-5-38 0 15,-2 12 0 1,0 2 0-16,0 1-7 16,0 2-24-16,-46-1 5 15,46 22 7-15,-42-26 12 16,42 26 6-16</inkml:trace>
        </inkml:traceGroup>
        <inkml:traceGroup>
          <inkml:annotationXML>
            <emma:emma xmlns:emma="http://www.w3.org/2003/04/emma" version="1.0">
              <emma:interpretation id="{DFBD32F5-8595-4760-BB5C-9EC9FEBEBB43}" emma:medium="tactile" emma:mode="ink">
                <msink:context xmlns:msink="http://schemas.microsoft.com/ink/2010/main" type="inkWord" rotatedBoundingBox="16730,16194 17459,16187 17462,16549 16733,16556"/>
              </emma:interpretation>
              <emma:one-of disjunction-type="recognition" id="oneOf32">
                <emma:interpretation id="interp40" emma:lang="" emma:confidence="1">
                  <emma:literal/>
                </emma:interpretation>
              </emma:one-of>
            </emma:emma>
          </inkml:annotationXML>
          <inkml:trace contextRef="#ctx0" brushRef="#br0" timeOffset="293821.6097">15006 14806 0 0,'-32'0'1'16,"32"0"1"-16,0 0 1 15,0 0 1 1,0 0-3 0,0-19-1-1,9 19 0-15,14 0 0 16,3 0 0 0,8 0 0-16,6 0 0 15,2 0 0-15,1 3 0 16,6 1 0-16,1 3 0 15,4-4 0-15,0-1 0 16,-2 4 0 0,-1-1 0-16,-8 2 0 15,-2-2-9-15,-17 3 7 16</inkml:trace>
          <inkml:trace contextRef="#ctx0" brushRef="#br0" timeOffset="294274.3308">15164 15140 0 0,'0'0'1'0,"0"3"2"15,0-2 4-15,0 1-7 16,0-1 0-16,8-1 0 15,11 0 0 1,4 0 0 0,-2-18 0-16,10 18 0 15,12-18 0-15,0 18 1 16,-2 0 7-16,4-18-14 16,1 18 7-16,0 0 1 15,1 1-7 1,-1 1 4-16,-3-2-7 15,-4 0 5-15</inkml:trace>
        </inkml:traceGroup>
        <inkml:traceGroup>
          <inkml:annotationXML>
            <emma:emma xmlns:emma="http://www.w3.org/2003/04/emma" version="1.0">
              <emma:interpretation id="{16910C8F-98EA-45F9-BFEF-00AD33DA2114}" emma:medium="tactile" emma:mode="ink">
                <msink:context xmlns:msink="http://schemas.microsoft.com/ink/2010/main" type="inkWord" rotatedBoundingBox="18435,15551 19491,15542 19501,16725 18445,16734"/>
              </emma:interpretation>
              <emma:one-of disjunction-type="recognition" id="oneOf33">
                <emma:interpretation id="interp41" emma:lang="" emma:confidence="1">
                  <emma:literal/>
                </emma:interpretation>
              </emma:one-of>
            </emma:emma>
          </inkml:annotationXML>
          <inkml:trace contextRef="#ctx0" brushRef="#br0" timeOffset="294946.0071">16724 14163 0 0,'-45'0'1'16,"45"0"0"-16,0 0 1 15,0 0 1-15,0 0 0 16,12 0-2-16,24 0 3 16,2 0 0-1,11 0-2-15,11 0 5 16,4 0 1-16,4 0-3 16,7-22 0-16,5 22-3 15,4 0-2 1,-2 0 0-16,-1 0-1 15,-3 0 2-15,-7 0-17 16,-10 0 0-16,-10 0 11 16,-11 0-5-16,-17 4 9 15</inkml:trace>
          <inkml:trace contextRef="#ctx0" brushRef="#br0" timeOffset="295586.9134">16960 14356 0 0,'-46'16'1'16,"46"1"2"-16,0-2 2 16,0 1-3-16,0-1 0 15,0-5 2 1,1 2 2-16,27 1 4 16,10-4-7-16,5-2 1 15,7 0-3-15,0 3-2 16,1 2 1-16,-8-7 2 15,-3 4-3 1,-3 2-11-16,-7 7 2 16,-10 2 2-16,-11-1 8 15,-9 6 0-15,0 11 0 16,0 3 0 0,-52 5-2-16,11 6 1 15,-10 3 1-15,-6 2-1 16,-1 1 2-16,0-1-1 15,2-3 0-15,3-3 3 16,8-4-3 0,13-4 0-16,32-2 0 15,-32-5 1-15,32-14 0 16,3-3 4-16,9-5 4 16,20-7-4-16,13-5 2 15,12 0 2 1,7 0-5-16,7 0 3 15,-1-20-3-15,2 20-4 16,10-18 1-16,-4 18 1 16,-3-22-14-1,-1 22-25-15,-4-29 31 16,-2 29-3-16,-16-28 7 16</inkml:trace>
        </inkml:traceGroup>
        <inkml:traceGroup>
          <inkml:annotationXML>
            <emma:emma xmlns:emma="http://www.w3.org/2003/04/emma" version="1.0">
              <emma:interpretation id="{BD7A78A7-EDE4-4F0A-923C-D77B684E5831}" emma:medium="tactile" emma:mode="ink">
                <msink:context xmlns:msink="http://schemas.microsoft.com/ink/2010/main" type="inkWord" rotatedBoundingBox="19873,15420 22359,15399 22372,16930 19886,16952"/>
              </emma:interpretation>
              <emma:one-of disjunction-type="recognition" id="oneOf34">
                <emma:interpretation id="interp42" emma:lang="" emma:confidence="1">
                  <emma:literal/>
                </emma:interpretation>
              </emma:one-of>
            </emma:emma>
          </inkml:annotationXML>
          <inkml:trace contextRef="#ctx0" brushRef="#br0" timeOffset="296258.2016">18119 14342 0 0,'0'-24'0'16,"9"24"1"0,3 0 1-1,6 9 1-15,4 16 2 16,-7 15-5-16,7 7 2 15,8 13 0 1,1 8 4-16,1 6-4 16,-1 0-2-16,0 1 4 15,4-9 7-15,-4 2 14 16,-2-11 0-16,0-7-21 16,0-13-5-1,-1-15 3-15,0-22-6 16,-2 0 4-16,0 0-1 15,-6-54-3-15,1-12 7 16,2-12-2-16,-1-16-1 16,-2-2 1-1,-5-4-2-15,2 1-9 16,-5 2-15-16,-1 4 0 16,-2 4 8-16,2 6 10 15,-10 8 3-15,-1 17 4 16</inkml:trace>
          <inkml:trace contextRef="#ctx0" brushRef="#br0" timeOffset="297101.7602">19135 14733 0 0,'13'5'0'0,"1"-2"1"15,-2 1-1-15,-7 0 1 16,-3 1 0-16,-2 0-3 16,0-4 5-16,0 6 1 15,0 6 0 1,-36 5 8-16,36 0-19 15,-38 4 11-15,38 5-5 16,-29-2 7-16,29 5-5 16,0 2 0-1,0 2 2-15,0 1 5 16,0-3-5-16,10-2-2 16,-5-3 0-16,17-11 1 15,8-7-2-15,1-8 0 16,4-1-7-1,2 0-2-15,-3-19 6 16,-3-5 2-16,-5-2 3 16,-10-6-1-16,0-4-2 15,-1 0 2-15,-3 2-2 16,-7 4 0 0,-2 5 2-16,0 7 1 15,2 18 6-15,-5 0-3 16,0 0 6-16,0 5-9 15,4 17-1-15,3 6-2 16,5 3 3 0,2 5-2-16,4-3-14 15,2 2-7-15,-3-2 10 16,4-4 2-16,-5-5 6 16,-7-3 3-16</inkml:trace>
          <inkml:trace contextRef="#ctx0" brushRef="#br0" timeOffset="297586.4762">19834 14411 0 0,'0'-22'1'15,"0"22"0"1,0 3 0-16,0 4 1 16,0 4 0-16,3 3 6 15,2 8-5 1,1 10 3-16,3 8 4 16,-4 9-8-16,0 6-1 15,4-1-2-15,-5 7 1 16,2 4 0-1,2 7-1-15,-2-3-1 16,0 1-5-16,1-4-4 16,-1-6 7-16,0-10-5 15,-6-13 7-15,0-9 2 16</inkml:trace>
          <inkml:trace contextRef="#ctx0" brushRef="#br0" timeOffset="298226.5315">19862 14490 0 0,'0'-26'0'0,"0"7"1"15,0-8 1 1,0 27 0-16,0 0 0 16,0 0 1-16,0-18 1 15,3 18 3 1,15 0-3-16,8-19-1 16,7 19-1-16,-1 0 2 15,5 0-4-15,1 0 1 16,0 0-1-1,1 0 0-15,-4 0 0 16,-3 0-1-16,-4 4-2 16,-10 11 1-16,-7 9 1 15,-8 6 0-15,-3 6 1 16,0 1 0 0,0 1 0-16,-41 0 0 15,41-5 0-15,-55 0 0 16,19-5-1-16,-1 2 0 15,2-1 1-15,-2-9 3 16,5-2-4 0,32-1 1-16,-49-9-1 15,49 0-1-15,0-2 4 16,0-5-2-16,0 2 0 16,0-3 0-16,0 4 0 15,6 3 8 1,14 4-2-16,5 9 10 15,4 3 0-15,5 5-8 16,1 4-5-16,2 3-2 16,-1-1-5-16,0-2-7 15,-1-2-16 1,-3-1 5-16,-6-5 9 16,-4-1 7-16,-11-3 5 15</inkml:trace>
          <inkml:trace contextRef="#ctx0" brushRef="#br0" timeOffset="299273.221">20588 15139 0 0,'0'-22'0'16,"0"22"1"-1,0 0 0-15,0 1 1 16,0 5-1-16,0-2 0 15,-29-3-1 1,29 5 0-16,0-1 0 16,0-1 1-16,0 2 2 15,0 1-2-15,1-1-1 16,4-5 2-16,-1-1 0 16,6 3-1-1,-6-3 1-15,1 0 0 16,1 0-1-16,0 0-2 15,0 0-2-15,-1-20 5 16,-4 20-3-16,-1 0 0 16,0 0 2-1,0 0 0-15,0-22-1 16,0 22 9 0,0 0-17-16,0 0 10 15,0 0-10-15,0 0-1 16,0 0 5-1,0 0 3-15</inkml:trace>
          <inkml:trace contextRef="#ctx0" brushRef="#br0" timeOffset="298741.9954">20576 15396 0 0,'0'0'1'15,"0"5"2"1,0 0-2-16,3-3 0 15,-2 5 0 1,1-2 0-16,-1 2 1 16,2 1-2-16,-1 2 0 15,1 3-1-15,0 2 0 16,2-1 0-16,-2 0-3 16,-2-3 1-1,-1 1 3-15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50:34.070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FE21CB4F-532B-428D-8E08-E54776375D9B}" emma:medium="tactile" emma:mode="ink">
          <msink:context xmlns:msink="http://schemas.microsoft.com/ink/2010/main" type="inkDrawing" rotatedBoundingBox="1996,3054 13779,2693 13794,3165 2010,3525" semanticType="underline" shapeName="Other">
            <msink:sourceLink direction="with" ref="{EBD3220B-FFB4-47A5-AB0D-2BF2C6DED4EE}"/>
          </msink:context>
        </emma:interpretation>
      </emma:emma>
    </inkml:annotationXML>
    <inkml:trace contextRef="#ctx0" brushRef="#br0">-1 591 0 0,'0'-25'0'16,"0"25"1"-16,0 0 0 16,1 0 1-16,7 0 1 15,4-18 1 1,8 18-4-16,3 0 0 16,9 0 0-16,7 0 0 15,8 0 2-15,16-28 2 16,12 28 2-1,14-29 0-15,17 29-2 16,16-33-3-16,16 8 0 16,9-3 26-16,19-3-38 15,12-2 17-15,10-4-2 16,12 5-2 0,9-5-2-16,6 6 2 15,5 4 6-15,12 3-8 16,8-1 4-16,-4 7-1 15,6-1 0-15,1 19-1 16,4-27-1 0,2 27-1-16,4-19-1 15,0 19-1-15,9 0 1 16,7 0 0-16,9-25 3 16,4 25 1-16,7 0 2 15,-4-20 6 1,4 20-5-16,4 0-2 15,3 0-6-15,5 0 0 16,6 0 1-16,6 9 25 16,1 2-10-16,1 3 7 15,-7 9-11-15,-4-5-5 16,-8 3-3 0,-9 4 2-16,-4 1-9 15,-15-5 0-15,-8 8 0 16,-16-8 0-1,-17-1-2-15,-20-2 6 16,-26-6-14-16,-54-5-61 16,-5 4 22-16,-37-11 40 15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50:45.114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 contextRef="#ctx0" brushRef="#br0">-1 264 0 0,'0'-50'1'0,"0"12"1"15,0 0 0-15,0 11-1 16,0 4-1-16,0-7 0 0,0 10 0 31,0 20 2-31,0-19 4 16,0 19-2-16,0 0-1 15,0-19-3-15,0 19-9 32,0 0-2-32,0 0 10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7:54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C2FAD4-62F0-4F0B-A6F0-51EE29CDC231}" emma:medium="tactile" emma:mode="ink">
          <msink:context xmlns:msink="http://schemas.microsoft.com/ink/2010/main" type="inkDrawing" rotatedBoundingBox="25465,4779 25518,4045 25547,4048 25493,4781" shapeName="Other">
            <msink:destinationLink direction="to" ref="{B5A2D014-2F86-42B2-88FB-384C0F845EE2}"/>
            <msink:destinationLink direction="to" ref="{682A673E-30D4-45C5-8978-3BC224B0FC36}"/>
          </msink:context>
        </emma:interpretation>
      </emma:emma>
    </inkml:annotationXML>
    <inkml:trace contextRef="#ctx0" brushRef="#br0">65 0 0 0,'0'1'1'16,"0"2"-1"-1,0 2 2-15,-30 7 1 16,30 3 3 0,0 7 3-16,0 6-1 15,0 5 4-15,0 7-4 16,0 6-1-16,0 4-6 16,0 5 0-1,0 2-1-15,-29 3 0 16,29-3-5-16,0 2-10 15,0-2-3-15,0-7 2 16,0-6 12-16,0-5 4 16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51:31.291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 contextRef="#ctx0" brushRef="#br0">0 0 0 0,'6'0'0'0,"2"0"0"15,1 0 0-15,2 0 1 16,1 0 0-16,3 0 0 16,1 0-1-16,-1 0 1 15,0 0-1-15,-1 0-1 16,0 0-1-1,0 0 1-15,-3 0 1 16,-5 0 0-16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56:01.416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 contextRef="#ctx0" brushRef="#br0">-1 145 0 0,'0'-34'0'16,"0"4"1"-16,0 2 1 15,0 7-1 1,0 21-2-16,0-32 0 15,0 32-1-15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1:22:37.622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7293BF3-904F-4B31-9DA7-3364FA75AABD}" emma:medium="tactile" emma:mode="ink">
          <msink:context xmlns:msink="http://schemas.microsoft.com/ink/2010/main" type="writingRegion" rotatedBoundingBox="10897,11830 20902,11580 20932,12784 10927,13034"/>
        </emma:interpretation>
      </emma:emma>
    </inkml:annotationXML>
    <inkml:traceGroup>
      <inkml:annotationXML>
        <emma:emma xmlns:emma="http://www.w3.org/2003/04/emma" version="1.0">
          <emma:interpretation id="{E63CA2A3-0FF5-4212-A8DF-42747DF2C308}" emma:medium="tactile" emma:mode="ink">
            <msink:context xmlns:msink="http://schemas.microsoft.com/ink/2010/main" type="paragraph" rotatedBoundingBox="10897,11830 20902,11580 20932,12784 10927,130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51A175-3776-4DA3-9809-BE042B37EF4A}" emma:medium="tactile" emma:mode="ink">
              <msink:context xmlns:msink="http://schemas.microsoft.com/ink/2010/main" type="line" rotatedBoundingBox="10897,11830 20902,11580 20932,12784 10927,13034"/>
            </emma:interpretation>
          </emma:emma>
        </inkml:annotationXML>
        <inkml:traceGroup>
          <inkml:annotationXML>
            <emma:emma xmlns:emma="http://www.w3.org/2003/04/emma" version="1.0">
              <emma:interpretation id="{009C6BF1-854C-4EED-BD64-ADEA4D448370}" emma:medium="tactile" emma:mode="ink">
                <msink:context xmlns:msink="http://schemas.microsoft.com/ink/2010/main" type="inkWord" rotatedBoundingBox="10897,11830 12087,11800 12117,13004 10927,1303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10049 11165 0 0,'3'0'0'16,"1"0"0"-16,-2 0 0 16,1 0 0-16,5 0 1 15,2 0-1-15,1 0 0 16,3 0 0-16,4 0 0 16,1 0 1-1,2 0-1-15,2 0 0 16,3 3 0-16,0 4 0 15,0 2 0-15,-1-2 0 16,-2 2 0-16,-5 0 0 16,-4 6 0-1,-8-1 0-15,-3 5 1 16,-3 5-1-16,0-3 1 16,0 5 0-16,-29-1-1 15,29-3 1 1,-47 2-2-16,16-5 2 15,2 2-1-15,-3-1-1 16,2-2 2-16,30 4-1 16,-47-4 0-16,47-3 0 15,-28 0 0 1,28-1 1-16,0 4-2 16,0-9-2-16,0 2 0 15,0-5 3-15</inkml:trace>
          <inkml:trace contextRef="#ctx0" brushRef="#br0" timeOffset="-515.5432">9142 10486 0 0,'0'-24'0'0,"0"4"0"32,0 1 1-17,1 19 0 1,4 0-2-16,2 2 1 16,3 14 0-16,2 5 0 15,0 8 0 1,5 10 0-16,-2 8 0 15,-1 8 0-15,0 9 0 16,-2 10 0-16,-1 6 0 16,0-3 0-1,0 7 0-15,-4 1 0 16,1-3 0-16,-2-7 0 16,-6-7 0-16,2-10 0 15,-1-3 0-15,-1-9 0 16,0-9 0-1,0-11 0-15,0-8 0 16,0-11 0-16,9-7 0 31,8 0 0-31,0-25 0 16,6 25 0 0,6-28 0-16,2 28 1 15,9-31-1-15,4 31 0 16,2-32 1-16,7 32 0 15,0-29-1-15,1 29 0 16,-5-24 2 0,0 24-2-16,-4 0 0 15,-4-25-1-15,-4 25-2 16,-2 0 1-16,-25-17 2 16</inkml:trace>
        </inkml:traceGroup>
        <inkml:traceGroup>
          <inkml:annotationXML>
            <emma:emma xmlns:emma="http://www.w3.org/2003/04/emma" version="1.0">
              <emma:interpretation id="{55C19DE8-7010-4D78-A008-0D979EFC2C33}" emma:medium="tactile" emma:mode="ink">
                <msink:context xmlns:msink="http://schemas.microsoft.com/ink/2010/main" type="inkWord" rotatedBoundingBox="12617,12072 13374,12053 13394,12860 12637,1287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27.9008">11161 11152 0 0,'-30'0'1'78,"-3"1"-1"-62,33 5 0-1,-49-1 0 1,20-5 0-16,29 13 0 15,-54-6 0-15,54 9 0 16,-49 5 0 0,49 3 1-16,-37-1-1 0,37 1 0 15,0 2 1 1,0 1 0-16,0-1 0 16,0-1 0-16,0-3 2 15,0-1-2-15,3-6 0 16,13-12 0-16,2-1-1 15,2-2 2 1,-1 0-1-16,-3-30-1 16,0 1-1-16,-4-7 1 15,-1-3 0-15,-4-8 0 16,0-4-2 0,-4-8 2-16,-3 0 4 15,0-4-3-15,0 0 0 16,0 0 0-16,0 5-2 15,0 7 1-15,-40 4-7 16,40 3 7 0,0 12-7-16,-29 32 3 15,29-25 4-15</inkml:trace>
          <inkml:trace contextRef="#ctx0" brushRef="#br0" timeOffset="1515.5396">11302 11164 0 0,'14'7'0'0,"-2"-1"0"15,2-2 0-15,2-1 1 16,-3 1-1 0,1-4 1-16,3 1 1 15,0-1-2-15,3 0 1 16,0 0 0-16,0 0 2 15,0-25-3-15,-2 25 1 16,-2-30-2-16,-4 30 1 16,-3-27 0-1,-3 27 1-15,-6-30 0 16,0 1-1 0,0 29-1-16,0-21 1 15,-38 21 0 1,38 0-1-16,-42 0 0 15,42 0 0-15,-55 0 1 16,55 6 0-16,-55 8 0 16,55 9-1-16,-54 2 2 15,54 2-1 1,-40 1 0-16,40 3-3 16,0 1 6-16,-32 1-3 15,32-1 1-15,0 0 2 16,5 0-3-16,2-6 0 15,9 4 0-15,4-7 2 16,4-3-1 0,5-14-1-16,2-1 7 15,3-1-5-15,3-4 0 16,-1 0-2-16,0 0-4 16,-2-18-9-1,1 18 6-15,-4 0 6 16,-13 0 1-16</inkml:trace>
        </inkml:traceGroup>
        <inkml:traceGroup>
          <inkml:annotationXML>
            <emma:emma xmlns:emma="http://www.w3.org/2003/04/emma" version="1.0">
              <emma:interpretation id="{9E5693FB-935E-47B1-A4D1-0CE9F7AF0FB7}" emma:medium="tactile" emma:mode="ink">
                <msink:context xmlns:msink="http://schemas.microsoft.com/ink/2010/main" type="inkWord" rotatedBoundingBox="14244,12070 15210,12046 15232,12910 14265,1293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085.995">12521 10800 0 0,'0'-30'0'16,"0"-2"0"-1,-32 32 1 1,36-31-1-16,-4 31 1 31,0-25-1-31,0 25 1 0,0-19 1 0,0 19-1 16,0 0 0-16,0 0 1 15,0 12 2 1,6-2 1-16,5 12-3 16,-3 14-2-16,-8 3 1 15,9 11 0-15,-4 8-1 16,4 2 0-16,0 2-3 15,-1 3-6 1,1-1 2-16,-1 4 4 16,-1-6 3-16,-7-2 0 15</inkml:trace>
          <inkml:trace contextRef="#ctx0" brushRef="#br0" timeOffset="2617.1113">12871 11195 0 0,'18'-36'0'15,"-2"36"0"-15,-7-18 0 16,-3 18 1 15,-2 0-1-31,-4 5 0 47,-39 8 0-47,39-2 0 16,0 3 0-16,0 2 0 15,-30 5 0-15,30 3 0 16,0-2 1-1,0-3-1-15,2 2 0 16,3 0 1-16,7-3 0 16,2-3-1-16,4-2 0 15,4-6 0-15,-1-6 1 16,-1-1-2-16,1 0 2 16,-4 0-2-1,-3-21 2-15,0 2-1 16,-3-7 3-16,-7-1 0 15,1-3 2-15,-5 5-3 16,0-5-2-16,0 3 0 16,0-2-4-1,0 3-5-15,-34 0 5 16,34 7 3-16,0 0 1 16</inkml:trace>
          <inkml:trace contextRef="#ctx0" brushRef="#br0" timeOffset="3211.1611">13238 11027 0 0,'19'0'0'0,"0"2"1"16,-4-1 2-16,-2-1-1 15,2 0 1-15,-6 2-3 16,-1 0 0-16,-5 1 0 16,-2 1-2-1,1 1 0-15,-2-4 1 16,0 2 0-16,0 5 0 15,0-1 1-15,0 5-1 16,-38 0 1-16,38 1-1 16,0 0 1-1,0-1 0-15,0 1 0 16,0 0 0-16,0-2 0 16,0 2 1-16,0-2-1 15,4 1 0 1,11 2 1-16,4-1 0 0,2-2-1 15,1 4 0 1,-1-1 0-16,-1 3 0 16,-4 1 0-16,-3 1 1 15,-3 2 2 1,-6-2 1-16,-1-14 1 16,-3 15 4-16,0 4-7 15,0-9-2-15,0 5 0 16,-36-2 1-16,36-6-2 15,-37 3 0 1,37-6-3-16,-43-4-3 16,43-3-4-16,-45-2 8 15,45 0 2-15,-40 0 1 16</inkml:trace>
        </inkml:traceGroup>
        <inkml:traceGroup>
          <inkml:annotationXML>
            <emma:emma xmlns:emma="http://www.w3.org/2003/04/emma" version="1.0">
              <emma:interpretation id="{3083B836-F303-4EAB-BB44-E4015C2A8C77}" emma:medium="tactile" emma:mode="ink">
                <msink:context xmlns:msink="http://schemas.microsoft.com/ink/2010/main" type="inkWord" rotatedBoundingBox="15863,12010 17480,12036 17467,12818 15850,1279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679.5921">14100 10995 0 0,'3'-26'0'15,"5"26"1"-15,1 0-1 16,-1 1 1-16,1 16 0 15,2-2-1-15,1-9 1 16,0 26 0-16,2 5-1 16,0 4 1-1,-2 4 0-15,-1-5 0 16,-1 3 3-16,-6-3-4 16,-4-5 0-16,3-3 1 15,-3-10 0 1,0-9-3-16,0-13 1 15,0 0-2 1,0-27 3-16,0 1 0 16,0-10 0-16,0-2 0 15,0-2 2 1,0 3-2-16,0-2 0 16,0-1 0-16,7 8 0 15,7 6 0-15,1 1-3 16,7 5 7-16,-1 20-2 15,7-23 0 1,0 23-1-16,2 0-1 16,4-17 2-16,0 17-1 15,0 0-2-15,1 0 2 16,-1 0-2-16,-4-22 2 16,1 22-2-1,-5 0-4-15,-3-22 3 16,-7 22 2-16,-4-27 0 15,-8 27 0-15,0-29 0 16,-4 3 0 0,-31 1 0-1,-6 25 0 1,-9 5 0 0,46 6 0-1,-48 5 0 1,48 9 1-16,-35 1 2 15,35 9-1-15,0 4-1 16,0 0 2-16,0 1-2 16,0 0 1-16,0 0 0 15,5-1-1 1,15-10 2-16,4 3-2 16,7-10 2-16,3-1-3 15,-1-6 1-15,1-11-1 16,1 2-4-16,-1-6-11 15,-5 0 3 1,4 0 8-16,-12 0 4 16</inkml:trace>
          <inkml:trace contextRef="#ctx0" brushRef="#br0" timeOffset="5116.5251">14982 11239 0 0,'8'15'0'0,"3"6"0"15,-7-5 0 1,3-4 1-16,-3-1-1 16,-2-5 0-16,-1-5 1 15,2-1 1-15,-1 0-1 16,-2 0 0-16,1-36 1 15,-1 14-1 1,2-7 0-16,1-3-1 16,0-2-1-16,0 0 1 15,2 2 1-15,-5 3-2 16,7 4 2 0,7 6-1-16,-2 19 0 15,4-18 1-15,2 18 2 16,2 1 1-16,0 6 1 15,3 13-4-15,0-20-1 16,0 23 0 0,-3 17 1-16,-1-1-7 15,-1 4-6-15,-3-3 6 16,-4-3 5-16,-8 5 1 16</inkml:trace>
          <inkml:trace contextRef="#ctx0" brushRef="#br0" timeOffset="5663.2647">15699 11079 0 0,'12'0'0'16,"-7"0"0"-16,-36 1 0 47,31 2 0-32,-38 1 0-15,38 7 0 16,-42 5 1-16,42 4-1 15,-30-1 1-15,30 6-1 16,0 0 0 0,0 0 1-16,-29 1 0 15,29 1 1-15,4-5 0 16,5-1 0-16,4-7-2 16,0-7 0-16,6-7 0 15,1 0 0 1,-2 0 0-16,1-32 0 15,-4 1-1-15,-1-5 1 16,-3-7 1-16,-8-8-2 16,-3-4 1-16,0-3 0 15,0-4 1 1,0 3 0-16,0 2-1 16,-30 3 1-16,30 8-2 15,0 4-3-15,-36 5 0 16,36 7 1-16,0 6 3 15</inkml:trace>
        </inkml:traceGroup>
        <inkml:traceGroup>
          <inkml:annotationXML>
            <emma:emma xmlns:emma="http://www.w3.org/2003/04/emma" version="1.0">
              <emma:interpretation id="{24248428-5666-4DF2-B29B-A21BB9BAB6C5}" emma:medium="tactile" emma:mode="ink">
                <msink:context xmlns:msink="http://schemas.microsoft.com/ink/2010/main" type="inkWord" rotatedBoundingBox="17741,11923 20569,11852 20592,12747 17764,1281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9022.1719">17668 11332 0 0,'0'7'0'16,"0"0"1"-16,0 3 0 16,0-6 0-16,0-4 0 15,1 0 0 1,6 0-1-1,-4-22 0-15,1 5 0 16,-2-8 2-16,4 0 0 16,0-8-1-16,0-2 0 15,-1 2-1 1,-1 1-1-16,6-4 1 16,2 0 1-16,0 7-2 15,4 3 2-15,2 2-1 16,3 24 2-16,4-18 1 15,1 18-14-15,2 7 27 16,-1 8-16 0,-2 10 0-16,-1 5-1 15,-4 4 2-15,0 1-4 16,-7 3 1-16,2-1-1 16,-7 0-4-16,-5-3 3 15,1 4 2 1,-2-6 2-16,-2-3 0 15</inkml:trace>
          <inkml:trace contextRef="#ctx0" brushRef="#br0" timeOffset="9459.2442">18150 10489 0 0,'6'0'0'15,"-1"-27"0"-15,-1 27 0 16,1 0 0-16,-5 0 1 15,6 0 0-15,0 0 0 16,3 0 3-16,2 11 1 16,1 12-2-1,1 2 3-15,5 9-2 16,-3 3 1-16,8 6-5 16,-6 3 1-16,-1 9 0 15,2 2 0-15,-1 1-2 16,0 3 2-1,-3 0-1-15,-5 0-3 16,-5 0-6-16,-2-4-5 16,-2-9 8-16,0 1 5 15,0-6 1-15</inkml:trace>
          <inkml:trace contextRef="#ctx0" brushRef="#br0" timeOffset="10162.2023">18222 10957 0 0,'0'-27'0'16,"14"27"0"-1,1 0 0-15,5 0 0 16,3 0 0-16,5-19 0 16,-1 19 0-16,4 0 1 15,4 0-1 1,-1-29 0-16,1 29 1 16,2 0-1-16,2-18 0 15,-3 18 0-15,0-17 0 16,-4 17 0-1,-3-20 0-15,-1 20 0 0,-4-18 0 16,-2 18 0 0,-7 0 0-16,-1-21 0 15,-8 21 0-15,-3 0 0 16,-3-17 1-16,0 17-2 16,-31 2 2 15,31 11-1-31,-35 1 0 15,35 7 0-15,-32 2 1 16,32 2 1-16,0 6 2 16,-34-1 1-1,34 2 0-15,0 4-4 16,0-4 0-16,0 3 1 16,0-4-2-16,8-5 1 15,6-8-1-15,6-5 0 16,0-9 1-1,-1-4-2-15,0 0 1 16,-1 0-2-16,-2 0-1 16,-4-37 2-16,-6 15 2 15,-6-4-1 1,0 1 1-16,0-3-2 16,0 0 1-16,0-1 1 15,0 3-3-15,-37 2-11 16,37-1 7-16,-34 6 6 15</inkml:trace>
          <inkml:trace contextRef="#ctx0" brushRef="#br0" timeOffset="6241.2575">15997 11008 1 0,'0'-36'2'0,"0"4"2"16,4 3-3-16,1 4-1 15,-2 8-5-15,2 17 3 16,-4 0 1 0</inkml:trace>
          <inkml:trace contextRef="#ctx0" brushRef="#br0" timeOffset="6038.176">16020 11115 0 0,'6'0'1'16,"-1"14"0"-16,2 7-1 16,-1 4 0-1,0-2 0-15,1 4-2 16,-3-6 2-16,-4 7 0 15</inkml:trace>
          <inkml:trace contextRef="#ctx0" brushRef="#br0" timeOffset="7053.5726">16377 11277 0 0,'0'19'0'0,"0"-2"1"16,0-5 0-1,-29-2 0-15,29-7-1 16,0-3 1-16,0 0 0 16,2 0 0-16,2-31 0 15,-1 10-1-15,4-8 1 16,-3-6 1 0,2 3 2-16,2-6-5 15,-2-5 2-15,2 6-1 16,3-1 0-16,-2 4 0 15,1 6-8-15,4 10 17 16,0 18-9 0,1 0 0-16,-1 0 0 15,0 0 0-15,0 8 0 16,-3 13 0-16,-1 7 0 16,1-2 0-16,-2 3 2 15,-3 1 2 1,-1-4 0-16,-2 0-3 15,-3-3 0-15,2-10-2 16,-2-6 1-16,0-7 1 31,0-23-1-15,0 1-1-16,0-2 1 16,0-5-2-16,0 0 2 15,3-2 0-15,4 3-1 16,3 0 1-16,0 5 2 15,4 3-1 1,1 20-1-16,1 0 0 16,4 0 0-16,0 0 1 15,1 5 0-15,1 14-1 16,-5 5 0-16,1 6 2 16,0 12-1-1,-4 1-2-15,0 1 2 16,-3-1-1-16,-4 0-2 15,-3-3-11-15,-3-8-2 16,-1 3 14 0</inkml:trace>
          <inkml:trace contextRef="#ctx0" brushRef="#br0" timeOffset="7365.9885">16954 11016 0 0,'16'0'1'15,"1"0"0"-15,-4 6 1 16,0 5 0-16,-3 6 1 15,3 3 1-15,-1-1-2 16,-1 6-2 0,-4 0 0-16,3 1 1 15,-6 0-1-15,-1 3-8 16,-3-3 2-16,0-5 4 16,0 3 2-16</inkml:trace>
          <inkml:trace contextRef="#ctx0" brushRef="#br0" timeOffset="7553.4419">17020 11079 0 0,'0'-33'1'0,"0"-1"0"15,0 4-1-15,0 5 0 16,0 5 0-16,0 20-1 15,0-25 0 1</inkml:trace>
          <inkml:trace contextRef="#ctx0" brushRef="#br0" timeOffset="8162.8068">17360 10979 0 0,'12'12'0'0,"2"-1"1"16,1-2-1-16,3-5 1 16,-1 3-1-16,3-6 1 15,0-1-1 1,-5 0 0-16,4 0 0 16,-7 0 0-16,-1-19 1 15,-5 19-2-15,-3-24 2 16,-1 24-1-16,-2-23 0 15,0 3 0 1,0 20 1 0,-42 0-1-16,5 0 0 15,-1 0 1 1,38 0 1 0,-35 17 8-1,35 2-5-15,0 8 2 16,-31 3-3-16,31 6 0 15,0-2-2-15,0 0 8 16,0-4-9 0,3-3 3-16,9 0 1 15,4 0 1-15,2-5-7 16,2-4 2-16,3-4 1 16,3-6-3-16,0-1-1 15,-3-7-17 1,0 0-7-16,2 0 8 15,-7 0 16-15,-1-25 2 16</inkml:trace>
        </inkml:traceGroup>
        <inkml:traceGroup>
          <inkml:annotationXML>
            <emma:emma xmlns:emma="http://www.w3.org/2003/04/emma" version="1.0">
              <emma:interpretation id="{46017682-A1D7-4F25-9F87-085C6EF417DA}" emma:medium="tactile" emma:mode="ink">
                <msink:context xmlns:msink="http://schemas.microsoft.com/ink/2010/main" type="inkWord" rotatedBoundingBox="20714,12153 20916,12148 20930,12676 20728,12682"/>
              </emma:interpretation>
              <emma:one-of disjunction-type="recognition" id="oneOf5">
                <emma:interpretation id="interp5" emma:lang="" emma:confidence="0">
                  <emma:literal>y</emma:literal>
                </emma:interpretation>
                <emma:interpretation id="interp6" emma:lang="" emma:confidence="0">
                  <emma:literal>s</emma:literal>
                </emma:interpretation>
                <emma:interpretation id="interp7" emma:lang="" emma:confidence="0">
                  <emma:literal>,</emma:literal>
                </emma:interpretation>
                <emma:interpretation id="interp8" emma:lang="" emma:confidence="0">
                  <emma:literal>b</emma:literal>
                </emma:interpretation>
                <emma:interpretation id="interp9" emma:lang="" emma:confidence="0">
                  <emma:literal>5</emma:literal>
                </emma:interpretation>
              </emma:one-of>
            </emma:emma>
          </inkml:annotationXML>
          <inkml:trace contextRef="#ctx0" brushRef="#br0" timeOffset="10787.0625">19060 10744 0 0,'6'0'0'0,"0"0"2"16,2 0-2-16,-5 0 1 15,-2 0-2-15,-1 9 1 32,0 0 0-17,0 4 0-15,0-2 0 16,-35 3 0-16,35 0-1 15,0-1 1-15,0 3 1 16,0-8-1 0,-31 9-1-16,31-3 2 15,5 4-1 1,3-3 0-16,2-3 0 16,4-2 1-16,0 1 0 15,3-5 1 1,0 9-1-16,-2 3 0 15,2 6 2-15,-2-5-2 16,-7 5 1-16,-2 2 0 16,-1-2-1-16,-5-1 2 15,0 3 2 1,0-2-2-16,-29-3-1 16,29 2-3-16,-43-3 0 15,43-8-3-15,-46-6-7 16,46 5 2-16,-48-9 5 15,16 1 4 1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56:48.830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A2BCBED-E931-4CA3-9709-5F2AA46073C0}" emma:medium="tactile" emma:mode="ink">
          <msink:context xmlns:msink="http://schemas.microsoft.com/ink/2010/main" type="writingRegion" rotatedBoundingBox="1696,1602 30173,1397 30251,12254 1774,12458"/>
        </emma:interpretation>
      </emma:emma>
    </inkml:annotationXML>
    <inkml:traceGroup>
      <inkml:annotationXML>
        <emma:emma xmlns:emma="http://www.w3.org/2003/04/emma" version="1.0">
          <emma:interpretation id="{CCC5769F-B281-4B31-8194-2AF37F2082F4}" emma:medium="tactile" emma:mode="ink">
            <msink:context xmlns:msink="http://schemas.microsoft.com/ink/2010/main" type="paragraph" rotatedBoundingBox="1932,1381 9468,2007 9355,3365 1819,27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B691FC-57DE-4D52-AE19-E10ED3872155}" emma:medium="tactile" emma:mode="ink">
              <msink:context xmlns:msink="http://schemas.microsoft.com/ink/2010/main" type="inkBullet" rotatedBoundingBox="1915,1591 3183,1696 3087,2845 1819,2739"/>
            </emma:interpretation>
          </emma:emma>
        </inkml:annotationXML>
        <inkml:trace contextRef="#ctx0" brushRef="#br0">-103 93 0 0,'0'-22'1'16,"0"22"2"-16,0 0-1 16,0 0 0-1,0-18 0-15,2 18-2 32,13 0 0-32,5 0 0 15,4 0 1-15,9 0-1 16,0 0 0-1,6 0 0-15,-1 3-8 16,8 3 16-16,2 3-8 16,2 8 0-16,1 6 0 15,3 9 0 1,-4 2 0-16,-5 8 0 16,1 5 0-16,-9 9 0 15,-3 5 1-15,-10 8 0 16,-10 6 0-16,-9-3 0 15,-5 1 1 1,0 4 3-16,0-4 1 16,-45-7-5-16,11-5 2 15,-12-8 3-15,-4-11-1 16,-13-7 11-16,-5-8-4 16,2-6-1-1,-1-6-8-15,1-13-1 16,4-2 2-16,6 0-8 15,5 0 5-15,8 0-33 16,5 0-9-16,38-28 36 16,-48 28-5-1,48-17 10-15</inkml:trace>
        <inkml:trace contextRef="#ctx0" brushRef="#br0" timeOffset="-687.3098">0 0 0 0,'0'0'2'32,"0"11"3"-32,0 2-1 15,0 2-4-15,0 10 0 16,5 7 0-16,2 9 0 15,-1 8 0-15,5 8 0 16,-2 4 0 0,-1 8 0-16,-2 8 0 15,-6 0 0-15,3 7 0 16,2 1 0-16,-2-4 0 16,0-4 0-16,-2-2 0 15,1-7-10 1,-2-9 9-16</inkml:trace>
        <inkml:trace contextRef="#ctx0" brushRef="#br0" timeOffset="562.7356">1008 777 0 0,'2'0'1'16,"4"0"0"0,-5 5 0-16,4 6 0 15,1 4-1-15,2 11 0 16,1 1 1-16,0 9-2 16,3-4 1-16,-4 2 0 15,-3 1-3 1,-1-14 2-16,-4 12 1 15</inkml:trace>
        <inkml:trace contextRef="#ctx0" brushRef="#br0" timeOffset="921.6527">1094 388 0 0,'0'0'1'0,"-28"0"0"15,28 0-2 1,0 5 1-1,0 2 0 1,0 6 0 0,0-6 0-16,0-1 0 15,0-1 1-15,4-3-1 16,3-2 0-16,-1 0 0 16,-1 0-1-1,-2 0 0-15</inkml:trace>
      </inkml:traceGroup>
      <inkml:traceGroup>
        <inkml:annotationXML>
          <emma:emma xmlns:emma="http://www.w3.org/2003/04/emma" version="1.0">
            <emma:interpretation id="{77CAA477-A9C3-48D2-83C4-8F6F5AE2E134}" emma:medium="tactile" emma:mode="ink">
              <msink:context xmlns:msink="http://schemas.microsoft.com/ink/2010/main" type="line" rotatedBoundingBox="3610,1520 9468,2007 9358,3327 3501,2840">
                <msink:destinationLink direction="with" ref="{72F23C2B-02F1-4452-9505-6C2052EDA78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0056120-0338-479E-87AE-D677951DA570}" emma:medium="tactile" emma:mode="ink">
                <msink:context xmlns:msink="http://schemas.microsoft.com/ink/2010/main" type="inkWord" rotatedBoundingBox="3555,2182 6025,2387 5970,3045 3501,284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3983.391">3352 785 0 0,'4'8'0'0,"4"-4"0"16,-4-4 1-1,1 0-1-15,-5 0 1 16,-34 2-1 15,-3 3 0 0,37-3-1-31,-39 2 1 16,39-1-1-16,-47 1 1 16,47 1 0-16,-33 8 0 15,33 2 0-15,-34 5 0 16,34-4 0 0,0 2 0-16,0-2 0 15,0-3 0-15,0-2 0 16,0-1 0-16,0 3 0 15,8-1 0 1,12-1 0-16,1-3 1 16,5-1-1-16,0 4 0 15,6 0 0-15,-1 3 1 16,1 0-1-16,2 0 0 16,-2 4 0-1,-2 4 0-15,-4 0 1 16,-5 8 2-16,-1-4-1 15,-11 4 2-15,-6-4-1 16,-3 5-2-16,0-6 1 16,0-6-2-1,-32-1 10-15,32-1-5 16,-52-3 4-16,21-6 0 16,-4-4-6-16,-2 0-2 15,0-4 8-15,2 0-19 16,3 0 2-1,0 0-10-15,32-20 5 16,-47 20 8-16,47-21-4 16,-27 21 8-16</inkml:trace>
          <inkml:trace contextRef="#ctx0" brushRef="#br0" timeOffset="1593.3217">1530 700 0 0,'0'-22'0'0,"0"3"0"16,0 19 1 15,0-19-1-15,0 24 1-1,1-1 1-15,6 8 0 16,-1 6 1-16,4 6-2 16,3 5 0-16,-2 7-2 15,-1 6 3 1,-10 2-3-16,14 0 1 16,-2 2 0-16,-2-3 0 15,5 1 1-15,-3-5-2 16,2-4 3-16,-2-9-2 15,-1-12 1 1,3-8-2-16,-3-6 1 16,1 0 0-16,-3-22-1 15,-1-6 0-15,-1-7 1 16,1-7 0-16,1-1 0 16,-3-5 0-1,5 0 0-15,-2-3 0 16,1 1 0-16,-3-2-7 15,1 6 4-15,0 2 2 16,-5 9 1 0</inkml:trace>
          <inkml:trace contextRef="#ctx0" brushRef="#br0" timeOffset="2186.935">2167 867 0 0,'17'16'0'0,"1"-4"0"0,1-6 0 16,-1-3 0-1,-1-3 0-15,-2 0 0 16,-3 0 0-16,-2 0 0 16,-6-21 0-16,-1 21 0 15,-3-29 0 1,0-3 1-1,0 32 0-15,-32-22-1 16,32 22 1-16,-46 0 0 16,-9 4 0-1,55 7-1 1,-55 9 1-16,55 5-1 16,-51 6 1-16,51 1 2 15,-34 4-2 1,34 4-1-16,0 2 1 0,0 1 1 15,0-3 2 1,0-2 13-16,0-1-26 16,17-9 15-16,6-5-4 15,8-5-2-15,3-7 0 16,1-9 0-16,0 2-7 16,0-4-6-1,1 0 3-15,-6-22 6 16,-2 22 4-16</inkml:trace>
          <inkml:trace contextRef="#ctx0" brushRef="#br0" timeOffset="2686.8189">2504 815 0 0,'10'-18'0'15,"2"18"1"-15,-1-25 0 16,2 25 1-16,-3 0-1 16,5 3 0-16,-4 12 1 15,1 12 0 1,0 10 3-16,4 6-6 16,-3 5 1-16,0-30 2 15,-4 28 9-15,3 3-17 16,-3-3 12-16,-4-3-5 15,1-3-1 1,-6-9 1-16,2-6-1 16,-2-5 0-16,0-13 0 15,0-7 1-15,0 5 0 16,0-26 0 0,0-4-7-16,0-7 9 15,-31-9-4-15,31-14 0 16,0 10 0-1,0 0 2-15,0 1 3 16,0 6-8 0,5 4 3-16,8-1 1 15,3 4 1-15,2 8-1 16,2 23 1-16,5-24-4 16,-4 24-4-16,2 0-4 15,0 0 5 1,-6 0 5-16</inkml:trace>
          <inkml:trace contextRef="#ctx0" brushRef="#br0" timeOffset="4577.5513">3886 1006 1 0,'0'-41'4'0,"0"5"0"15,0 8-3-15,0 6-1 16,0 22-8-1,-34-25 6 1</inkml:trace>
          <inkml:trace contextRef="#ctx0" brushRef="#br0" timeOffset="4373.9248">3935 1170 0 0,'1'17'0'16,"4"2"0"-16,-5 6 1 15,0 2-1 1,6 5 0-16,-3 2 0 16,-3-2-1-16,2-2 1 15,-2 1 0-15</inkml:trace>
        </inkml:traceGroup>
        <inkml:traceGroup>
          <inkml:annotationXML>
            <emma:emma xmlns:emma="http://www.w3.org/2003/04/emma" version="1.0">
              <emma:interpretation id="{7E650959-C834-4736-ACAD-56CFF5FB150E}" emma:medium="tactile" emma:mode="ink">
                <msink:context xmlns:msink="http://schemas.microsoft.com/ink/2010/main" type="inkWord" rotatedBoundingBox="6474,1758 9468,2007 9365,3242 6371,299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124.1221">4704 1313 1 0,'1'41'2'0,"-1"-9"2"16,0-8-2-16,0-13-1 16,0-11 0-16,-31 0-1 15,31-38 0 1,0-7 0 0,-33-5 0-16,33-16 0 15,-42-9 3-15,42-6 2 16,-38-9-1-16,38 5 4 15,-51-4-3 1,51 1-5-16,-37 6 1 16,37 7-2-16,0 6 0 15,-30 7 1-15,30 8 0 16,0 9-1 0,0 9 14-16,6 11-27 15,11 25 15-15,6-26-1 16,3 26-1-16,4 0 1 15,4-25 0-15,8 25 0 16,-2 0-9-16,-4-21-4 16,0 21 4-1,-6 0 7-15</inkml:trace>
          <inkml:trace contextRef="#ctx0" brushRef="#br0" timeOffset="5545.8464">4418 980 0 0,'-34'10'1'16,"34"-5"1"-16,0-1-2 16,0-1 6-16,22-3-4 15,-15 3 2 1,7-2 2-16,8-1 1 15,1 0 1-15,7 0-4 16,9 0 1-16,2-23-4 16,5 23 1-16,2-31-5 15,-5 31 4 1,3-29-6-16,-2 29-10 16,-4-26-6-16,-3 26 16 15,-6 0 5-15</inkml:trace>
          <inkml:trace contextRef="#ctx0" brushRef="#br0" timeOffset="5967.2884">5099 954 4 0,'7'-57'4'16,"0"0"-1"-16,1 9-2 15,-3 5-1-15,-1 12-2 16,-4 10-7 0</inkml:trace>
          <inkml:trace contextRef="#ctx0" brushRef="#br0" timeOffset="5795.4536">5121 966 0 0,'1'29'0'0,"3"0"1"16,-1 8 2-1,-3 6-2-15,1-20-1 16,-1 25 0-16,0-1 0 16,0-2-5-16,0-4 5 15,0 2 0 1</inkml:trace>
          <inkml:trace contextRef="#ctx0" brushRef="#br0" timeOffset="6857.7532">5730 1052 0 0,'8'-16'0'0,"-4"16"1"16,4-24 1-1,-2 24 0-15,2-18-5 16,-2 18 14-16,-1-22-5 16,-4 22-2-16,-1-23-1 15,0 23 1 1,0-20 3-16,0 20 11 16,-34 0-30-16,34-25 12 15,-39 32 0-15,39-7 1 16,-56 4-1-1,56 7-2-15,-53-1 3 16,22 8-2-16,3 2 0 16,28 7 1-16,-49 9 0 15,49 7-1-15,-29 4 3 16,29 7 1-16,0-2 2 16,0 3-4-1,3-7 1-15,9-5-1 16,-1-5-11-16,12-8-17 15,2-14 19-15,4-8 1 16,3-8 5 0,-3 1 2-16</inkml:trace>
          <inkml:trace contextRef="#ctx0" brushRef="#br0" timeOffset="7404.9913">5948 1106 0 0,'6'-18'0'0,"-1"18"2"15,-4-26 0 1,-1 26 1-16,0-18-2 16,0 18 0-16,0 0 0 15,-33 3 4-15,33 5-2 16,-30 5 0-16,30 6-4 15,0 3 7 1,-32 2-1-16,32 6-2 16,0 7-2-16,0 1 2 15,6-2-3-15,4 3 1 16,6-6 0-16,4-5 1 16,5-9 0-1,3-8-7-15,-1-8-6 16,-2-3 7-16,-2 0 2 15,0 0 2-15,-5-33-1 16,1 2 2-16,-4 3 3 16,-4-8-1-1,-4-1-2-15,-2 1-1 16,-5 5 0-16,0 3 1 16,2 10-2-16,-2 18 7 15,0 0 0 1,7 11-2-1,2 10-1-15,5 11 0 16,6 4-2-16,0 10-1 16,5 3 0-16,2-5-7 15,-1 1-17-15,4-5 6 16,-1-3 14 0,-3 0 4-16</inkml:trace>
          <inkml:trace contextRef="#ctx0" brushRef="#br0" timeOffset="7982.4928">6852 1020 0 0,'0'0'1'15,"0"-18"0"1,0 18 0-16,-43 0-1 16,43 0 2-16,-46 7-2 15,46-1 0-15,-57 5 0 16,25-1 0-16,1 5 1 15,31 4 4 1,-53 8 0-16,53 3 4 16,-50 5-3-16,50 2-1 15,0 2-3-15,0 4 0 16,0 2 4-16,0-6 3 16,0-7-2-1,0-4-5-15,17-10 0 16,9-1-1-16,2-16-1 15,0-1 0-15,1 0 0 16,-2-21 0-16,1-15 0 16,-3-7-3-1,-10-12-7-15,-3-9 5 16,-3-15 6-16,-4-3-1 16,0-8-6-16,-5 0 16 15,0 2-8 1,0 2-2-16,0 6 0 15,-43 4-10-15,43 7-14 16,-37 5 6-16,37 14 14 16,-45 5 4-16</inkml:trace>
          <inkml:trace contextRef="#ctx0" brushRef="#br0" timeOffset="8576.3106">7223 1022 0 0,'17'0'0'16,"-1"0"0"-16,-6 0 0 15,-4-21 1-15,1 21 0 16,-7 0 0-16,0-25-1 15,0 25 1-15,0 0 0 16,-39 0 1 0,39 0 0-16,-40 0 2 15,40 4 1-15,-41 7 3 16,41-1 1-16,-49 15 0 16,49-25 1-16,-43 30 3 15,43 22-6 1,0 2-1-16,0 2-6 15,0 1 2-15,0 0-1 16,0-4-2 0,18-7 2-16,10-6-2 15,7-10-3-15,4-9-12 16,-4-14 7-16,3-5 1 16,-4-2 3-16,-5-42-1 15,-7 42-1-15,-7-44-2 16,-10-6-3-1,-5-3 7-15,0-3 4 16</inkml:trace>
        </inkml:traceGroup>
      </inkml:traceGroup>
    </inkml:traceGroup>
    <inkml:traceGroup>
      <inkml:annotationXML>
        <emma:emma xmlns:emma="http://www.w3.org/2003/04/emma" version="1.0">
          <emma:interpretation id="{10246A3E-C920-4B5B-9B9E-148E93A2B1B1}" emma:medium="tactile" emma:mode="ink">
            <msink:context xmlns:msink="http://schemas.microsoft.com/ink/2010/main" type="paragraph" rotatedBoundingBox="1722,4704 23471,4632 23476,6111 1727,61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50DF3A-BBFC-48E4-92A2-FE33D95D2CB6}" emma:medium="tactile" emma:mode="ink">
              <msink:context xmlns:msink="http://schemas.microsoft.com/ink/2010/main" type="line" rotatedBoundingBox="1722,4704 23471,4632 23476,6111 1727,6182"/>
            </emma:interpretation>
          </emma:emma>
        </inkml:annotationXML>
        <inkml:traceGroup>
          <inkml:annotationXML>
            <emma:emma xmlns:emma="http://www.w3.org/2003/04/emma" version="1.0">
              <emma:interpretation id="{EF7F344A-A0AD-4064-B967-2B61F92A38FA}" emma:medium="tactile" emma:mode="ink">
                <msink:context xmlns:msink="http://schemas.microsoft.com/ink/2010/main" type="inkWord" rotatedBoundingBox="1722,4704 3687,4697 3691,6018 1726,602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.39882E6">789 3820 0 0,'12'-22'1'0,"2"22"2"16,-3 0 1-16,-7-17-1 15,-36 20-1 32,32 2 2-47,-42 8-2 16,42 1 1-16,-47 8-9 15,47-3 10-15,-35 10-1 16,35-1 7-16,0 4-6 16,0 6 2-1,0-1-7-15,0 3 6 16,15-1-3-16,8-3 0 15,5-11-2-15,8-6 2 16,4-6-2 0,0-9 1-16,-3-4-2 15,3 0 2-15,-11-18 0 16,-4-5-1-16,-7 23 0 16,-6-38 1-16,-9-1-9 15,-1 1 17-15,-2 1-9 16,0 8 0-1,0 10-1-15,0 19 19 16,0 0-1-16,0 0-11 16,0 8 3-16,2 16 5 15,11 11-13-15,6 5-1 16,8 8 6 0,3 3-9-16,2-15 21 15,8 20-28-15,-7-2-56 16,3-6 16-16,-3-13 45 15,-5-6-6 1</inkml:trace>
          <inkml:trace contextRef="#ctx0" brushRef="#br0" timeOffset="1.39915E6">1462 3475 3 0,'0'-82'5'16,"0"8"-2"-16,0 11-2 15,5 12 3 1,0 16-3-16,2 13 7 16,-5 22 1-16,2 0-3 15,1 15 2-15,1 18-6 16,2 17 1-16,6 14 2 15,3 14-8 1,-1 10 3-16,-2 5-1 16,6 3 1-16,0 3 0 15,0 1-20-15,-3 4-3 16,-5-4 23 0,1-3-10-16,-10-11 9 15</inkml:trace>
          <inkml:trace contextRef="#ctx0" brushRef="#br0" timeOffset="1.39822E6">417 3159 0 0,'8'0'0'0,"1"0"2"15,5 0 5-15,-11-21-5 16,-1 21-2-16,-2-18 0 31,-33 18 1-15,33-18 0-1,-49 18 2-15,17 0 0 16,-6 7 1-16,-5 8-2 16,-8 0 0-1,-4 1 0-15,-3 22-2 16,-1 4-3-16,2 10 1 16,-1 9 1-16,7 5-1 15,1-18 0-15,8 26 1 16,6 5 0-1,36 3 0-15,-37 2-2 0,37-5 3 16,0-4 2 0,6-3-2-16,11-2 0 15,13-15 1-15,18-12 1 16,1-10-2-16,9-15 2 16,8-7 0-1,3-7-1-15,4-4 1 16,-3 0-1-16,-15 0-1 15,13-23 1-15,-5 23-17 16,-3-35 16-16,-10 13-11 16</inkml:trace>
        </inkml:traceGroup>
        <inkml:traceGroup>
          <inkml:annotationXML>
            <emma:emma xmlns:emma="http://www.w3.org/2003/04/emma" version="1.0">
              <emma:interpretation id="{78551201-1B3A-4350-890A-690B62EF0B90}" emma:medium="tactile" emma:mode="ink">
                <msink:context xmlns:msink="http://schemas.microsoft.com/ink/2010/main" type="inkWord" rotatedBoundingBox="4064,4845 6582,4837 6586,6166 4068,617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.39971E6">2293 3924 0 0,'12'-21'0'0,"2"0"1"15,-2 0 0 1,-6 1 1-16,0-1 1 16,-4-1-2-16,-2 1 0 15,0 3 0-15,0 18 0 16,0-36 1-16,-31 36-1 16,-10 0 1-1,41 0 2 1,-52 0-4-16,22 5 0 15,1 12-1-15,-1 8 1 16,30 8 1-16,-53 5 0 16,53 6 2-1,-33 7 0-15,33 5 2 16,0 1-5-16,0 0-1 16,0-2-1-16,10-5 4 15,12-5-2 1,2-7-20-16,10-6 20 15,1-10 0-15,1-13-10 16,1-9 9-16</inkml:trace>
          <inkml:trace contextRef="#ctx0" brushRef="#br0" timeOffset="1.40015E6">2580 3932 0 0,'13'-25'1'0,"-2"25"1"15,-2-30 1-15,1 30-2 16,-4-20 0-16,-6 20 0 16,3 3 1-1,0 1-2-15,-3 4 0 16,0 6 0-16,0 4 0 15,0 3 0-15,0 7 0 16,0 0 0-16,0 5 0 16,0 7 0-1,0 1 0-15,0 0 0 16,8 2 3-16,8-6 0 16,1 2 2-16,6-7 5 15,5-4-6 1,1-10 1-16,2-11-3 15,1-7 0-15,0 0 0 16,-3 0-2-16,1-40 1 16,-3 5 1-16,-5-8-2 15,-1-7 0 1,-7-4-10-16,-6-3-14 16,-1 3 19-16,-7 4-6 15</inkml:trace>
          <inkml:trace contextRef="#ctx0" brushRef="#br0" timeOffset="1.40047E6">3174 3287 1 0,'10'-27'1'0,"-1"9"3"16,2 18 1-16,-3 0-5 16,0 0 1-1,1 11 10-15,-3 20 2 16,3 17 8-16,-1 13-7 16,3 10-9-16,2 10-6 15,3 1 1-15,-3 14 7 16,1 1-32-1,-3 4-10-15,1 5 24 16,-4-1 9-16,-2-4-5 16,-1-8 5-16</inkml:trace>
          <inkml:trace contextRef="#ctx0" brushRef="#br0" timeOffset="1.40104E6">3623 4209 0 0,'19'-29'1'16,"-4"10"0"-1,-3 19 0-15,-9-21 1 16,-3 21 2-16,0 0-2 15,0 7-2-15,0 4 1 16,0 3 3-16,-41 5 1 16,41 6 4-1,0 9-1-15,-29 6 4 16,30-3-7-16,2 6-5 16,3 0 0-16,2-4 1 15,7-2 2-15,-1-9-4 16,14-7 2-1,-1-10-1-15,3-8-3 16,-6-3-10-16,2 0 5 16,-1-21 4-16,-7-4 2 15,-2-11 2-15,-3-5 0 16,-3-5 1 0,-10-1-2-16,1 1-2 15,-1 4 4-15,0 3 2 16,0 13-1-16,0 26 6 15,0-18 0-15,0 18 3 16,3 7-5 0,11 12-3-16,1 12-3 15,4 8 1-15,4 9 0 16,1 6-20-16,4 2-8 16,0-5 12-16,-2-1 7 15,-8-6 7 1</inkml:trace>
          <inkml:trace contextRef="#ctx0" brushRef="#br0" timeOffset="1.40147E6">4173 4381 1 0,'7'-40'2'15,"-5"7"3"-15,10 8-2 16,5 25-2-16,7 0 2 15,-5 0 4 1,-2 3-5-16,7 20-2 16,-4 8 4-16,-1 5-3 15,4 1 7-15,0 2 4 16,-9-3-6-16,-4-7-6 16,-4-6 1-1,-3-6-2-15,-1-7 1 16,0-10 0-16,-2 0 1 15,0-35-2 1,0 7 1 0,0-6 0-16,0-3 0 15,0-5 0-15,0-1 0 16,0-3 0-16,4 3 0 16,7 4 10-16,4 3-5 15,4 6-4-15,4 6-3 16,0 5 4-1,1 19-30-15,-4-25-4 16,-12 25 23-16,-8 0 7 16</inkml:trace>
        </inkml:traceGroup>
        <inkml:traceGroup>
          <inkml:annotationXML>
            <emma:emma xmlns:emma="http://www.w3.org/2003/04/emma" version="1.0">
              <emma:interpretation id="{108DBB1C-DF84-4B65-99D3-BD60C344E1C7}" emma:medium="tactile" emma:mode="ink">
                <msink:context xmlns:msink="http://schemas.microsoft.com/ink/2010/main" type="inkWord" rotatedBoundingBox="9859,4704 12414,4695 12418,5867 9863,587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.40341E6">9528 3224 1 0,'13'0'1'0,"-4"0"0"16,-2 0 2-16,-3 22 0 15,0 27 4-15,1 11-5 16,1 17-1-16,3 3-1 16,3 10 1-16,-2 4-1 15,-1-1-1 1,3 4 1-16,0-10-12 16,-12-6 5-16,0-6 7 15</inkml:trace>
          <inkml:trace contextRef="#ctx0" brushRef="#br0" timeOffset="1.404E6">9545 3486 0 0,'0'-54'0'0,"0"4"0"15,-38 11 1-15,38 8-1 16,0 12 1 0,0-11 1-1,0 30 0-15,12-25 3 16,8 25 0-16,6-24-3 16,11 24 1-16,-3-21-2 15,15 21 2-15,-3-18-1 16,1 18 0-1,1 0 1-15,-2 0-2 16,-6 7 1-16,-6 13-3 16,-10 10 0-16,-7 1-2 15,-12 8 0 1,-5 2 3-16,0 4 0 16,0 3 0-16,-40 0 0 15,40 0 0-15,-62-4 0 16,30-2 0-16,-5-5-1 15,2-5 2-15,3-10-1 16,32-9-1 0,-51-1 2-16,51-12-1 15,0 5 0-15,0-3-1 16,0 3 19-16,0-1-34 16,3 1 18-16,22 3 3 15,7 6 1 1,0 5-2-16,5 5-1 15,2 9-1-15,0 3-2 16,0 4 1-16,-4 4-1 16,-1 0 0-1,-7 0-9-15,-7-1-21 16,-1-11 20-16,-19 2 8 16</inkml:trace>
          <inkml:trace contextRef="#ctx0" brushRef="#br0" timeOffset="1.40243E6">7839 3305 0 0,'0'-28'2'15,"0"3"0"-15,0 1-1 16,3 5 1 0,1 19 1-16,4 0-3 15,1 0 3-15,4 1 3 16,3 28-6-16,6 20 5 15,2 13 2-15,9 11-1 16,-3 9 0 0,7 0-2-16,-3 10 1 15,3 1 3-15,1-1-7 16,-1-3 16-16,1-6 0 16,-2-15-15-16,-4-18-3 15,-1-20-3 1,-7-27 2-16,-2-3 1 15,-2-29 4-15,-5-27-2 16,0-15 3-16,-2-18-6 16,-3-8 3-16,-1-7-1 15,-1 2-1 1,0-3-33-16,-2 3-8 16,0 4 34-16,-1 8 4 15,-1 9-3-15,-4 20 7 16</inkml:trace>
          <inkml:trace contextRef="#ctx0" brushRef="#br0" timeOffset="1.4031E6">9065 3942 0 0,'0'-17'1'16,"0"17"0"-16,-46 0 0 15,46 0 1-15,-52 3-1 16,19 5 2 0,4 5-1-16,-3 2-2 15,0 7 0-15,1 5 0 16,31-1 0-16,-49 7 0 15,49-1 0-15,0 0 0 16,0 0 0 0,0-1 0-16,0-1 0 15,0-11 0-15,12-2 0 16,11-10 2 0,2-7-3-16,6 0 0 15,-4 0 0-15,-1-34-3 16,-4 7 4-16,-4-9-1 15,1 1 4-15,-6-5 1 16,-5 4-3-16,-2-4 2 16,-6 2-8-1,0 5 5-15,0 11 0 16,0 22 1-16,0 0 0 16,0 0 3-16,0 0 6 15,3 22 2-15,6 13-11 16,10 8-1-1,7 6 3-15,3 0-18 16,-3 1-2-16,2-11 8 16,-4-1 7-16</inkml:trace>
          <inkml:trace contextRef="#ctx0" brushRef="#br0" timeOffset="1.40453E6">10342 3864 2 0,'7'-33'3'0,"-1"-2"8"16,2 4-4-16,-2 9-3 15,-3 2-3-15,0 20-3 16,-1-20 3-16,-2 20-15 16,0 0 2-1,0 0 11-15</inkml:trace>
          <inkml:trace contextRef="#ctx0" brushRef="#br0" timeOffset="1.40432E6">10366 4011 0 0,'5'10'2'0,"-1"1"0"16,1 2 1-16,0 3 0 16,-1 0-2-16,-1 6-2 15,0 1 0 1,-1-2-6-16,-2 1 5 15</inkml:trace>
        </inkml:traceGroup>
        <inkml:traceGroup>
          <inkml:annotationXML>
            <emma:emma xmlns:emma="http://www.w3.org/2003/04/emma" version="1.0">
              <emma:interpretation id="{1134A5DD-40EF-4497-8D35-D58017E5B739}" emma:medium="tactile" emma:mode="ink">
                <msink:context xmlns:msink="http://schemas.microsoft.com/ink/2010/main" type="inkWord" rotatedBoundingBox="14278,5431 14766,5429 14768,6097 14280,609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.40641E6">12380 3920 0 0,'13'-20'0'0,"1"20"1"0,-3-23-1 0,-6 23 1 32,-1-25 0-32,-4 4 0 15,-34 21-1 1,-10 3 2 15,44 16-1-31,-45 5 0 16,45 2 0-16,-46 16 0 31,46 1 2-31,0 5-3 0,0 6 3 0,5-1 1 16,9-5-3-1,13 2-1-15,7-8 1 16,9-6-2-16,3-15 1 16,6-14 1-16,1-7 1 15,-1 0-1-15,-6-25 1 16,-3-7-2-16,-6-10-2 15,-17-9 3-15,-8-10-1 16,-8 0 0 0,-4 2 0-16,0 3 0 15,0 12 0-15,-41 5-2 16,10 11 1-16,-4 28 1 16,-5 0-2-1,-1 0 1-15,4 0 1 16,3 28-1-16,3 13 1 15,31 12 0-15,-44 8 0 16,44 9 2-16,-29 3-3 16,29 0 1 15,0 1-5-31,0-12 1 16,0-1-5-16,0-7 7 0</inkml:trace>
        </inkml:traceGroup>
        <inkml:traceGroup>
          <inkml:annotationXML>
            <emma:emma xmlns:emma="http://www.w3.org/2003/04/emma" version="1.0">
              <emma:interpretation id="{C3A2E06D-8A93-4562-BED3-92DFC563232B}" emma:medium="tactile" emma:mode="ink">
                <msink:context xmlns:msink="http://schemas.microsoft.com/ink/2010/main" type="inkWord" rotatedBoundingBox="15260,5312 16728,5308 16730,5857 15262,5862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.40783E6">13850 3973 0 0,'15'-45'1'0,"2"16"-1"0,-2 11 2 0,-1 18 0 31,-2 0 1-31,1 0 0 0,-1 18-3 32,0 10 0-32,2 9 0 0,-3 5 0 0,1 2 0 31,2-19 0-31,-5 18 0 0,2-7 0 16,-8-7 0-16,2-4 0 15,-4-7 0-15,-1-7 1 16,2-7-1-16,1-4 0 31,-2 0 0-31,2-26 2 0,0-1-2 0,4-3 1 16,-7-5-1-1,1-2 0-15,11-6 1 32,4 21-1-32,5-18 1 0,4 1 0 0,4 0 0 15,3 2-1 1,3 2 1-16,1 2-1 15,-1 5-1-15,-4 8 3 16,-2 0 0-16,-5 20 0 16,-5-21-1-16,-5 21 3 15,-5 0-2-15,-8 2 2 16,1 9 0 0,-2 7 8-16,0 7-1 15,0 8-5-15,0 10 10 16,-32 1-18-16,32 3 30 15,0 3-23 1,0 0-3-16,0-3-5 16,0-8 7-16,9-7-4 15,6-3 2-15,5-10-8 16,2-12-20-16,-2-7 0 16,0 0 9-1,-2 0 8-15,-1-35 7 16,-2 8 3-16,-6-5-1 15,-2-4 2-15,-3 0-3 16,5 4-1-16,-4 6 3 16,-4 8 8-1,1 18 1-15,1 0 2 16,-1 0-7-16,2 0 3 16,5 5-1-16,2 19-7 15,3 5-1-15,4 7 1 16,-1 4-24-1,2-3-17-15,2 1 21 16</inkml:trace>
          <inkml:trace contextRef="#ctx0" brushRef="#br0" timeOffset="1.40702E6">13319 3863 0 0,'35'-18'1'15,"-9"18"0"-15,-7-29 0 32,-10 29 0-32,-9-18 0 15,0 18 0-15,0 0 0 0,0 0 1 16,-43 11 0-16,43 7-2 15,-46 5 0-15,46 4 1 16,-48 7 0-16,48 1 2 31,-30 11-1-31,30-2 0 0,0 2-2 16,0-4 1-16,0-1 0 16,9-8-1-16,12-5 0 15,7-6 1-15,3-9 0 16,4-12-1-1,-1-1-2-15,-4 0 1 16,1-26 1-16,-5-6-1 31,-6-6 2-31,-2-6-1 0,-2-1 0 0,-7-1-2 16,-3 1-2 0,-3 8 4-16,2 5-1 31,-5 11 1-31,3 21 14 0,-2 0-23 0,-1 0 12 15,2 8-3-15,3 19 1 16,2 10-1 0,2 9 0-16,7 7-3 15,-1 2-6-15,4-3 2 16,-6 0 3-16</inkml:trace>
        </inkml:traceGroup>
        <inkml:traceGroup>
          <inkml:annotationXML>
            <emma:emma xmlns:emma="http://www.w3.org/2003/04/emma" version="1.0">
              <emma:interpretation id="{F6B90A17-A3DD-4235-93DA-EB2310D7BF9E}" emma:medium="tactile" emma:mode="ink">
                <msink:context xmlns:msink="http://schemas.microsoft.com/ink/2010/main" type="inkWord" rotatedBoundingBox="17995,4769 20349,4761 20353,5986 17999,5993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.40872E6">16046 3703 4 0,'8'-57'2'16,"-2"8"-2"-1,1 6 0-15,-7 8-4 16,0-2 2-16,0 16 2 16</inkml:trace>
          <inkml:trace contextRef="#ctx0" brushRef="#br0" timeOffset="1.4091E6">16380 3723 0 0,'3'11'0'0,"4"1"0"16,0-12 0-16,2 7 1 15,2-1-1 1,6 5 1-16,3-4 0 16,3-3-1-16,5 1 0 15,1 0 0-15,3-5 0 16,-3 0-2-1,-1 5 1-15,-2-5 1 16,-8 2 0-16</inkml:trace>
          <inkml:trace contextRef="#ctx0" brushRef="#br0" timeOffset="1.40938E6">16503 3986 0 0,'-47'21'0'0,"47"-1"0"15,-36-4 1-15,36-3 0 16,0-5 1-16,0 1 1 16,0-2-1-16,0-1 0 15,0-6-2 1,13 0 0-16,11 0 0 15,2 0 0-15,2 0 0 16,3 0 0-16,-1-18-3 16,2 18-3-1,-1 0 4-15,0-19 2 16</inkml:trace>
          <inkml:trace contextRef="#ctx0" brushRef="#br0" timeOffset="1.40855E6">15977 3918 0 0,'0'-23'0'16,"0"23"2"-16,0 0 0 15,0 0 2-15,0 0-1 16,0 4-3 0,4 8 1-16,1 12-1 15,0 5 0-15,1 9 0 16,-2 2 1-16,2 4-3 16,1-5-7-16,-7-3 7 15</inkml:trace>
          <inkml:trace contextRef="#ctx0" brushRef="#br0" timeOffset="1.41146E6">16858 3167 0 0,'-34'0'2'15,"2"0"1"-15,32 0-1 16,-48 0 2-16,48 3-4 15,0-3 6-15,0 0-2 32,0 0 1-32,6 0 2 15,28 0-1-15,12 0-2 16,12 0 1-16,11 0 2 16,4 0-2-16,11 0-5 15,6 0 1 1,10 0-1-16,5 0 1 15,0 0-1-15,1 0-1 16,0 0 1-16,-3 0 0 16,-11 1 0-16,-6 2 2 15,-8 4 1 1,-12-3 6-16,-10-4-8 16,-9 0-1-16,-10 0 0 15,-12 0-22-15,-18 0-11 16,-1 0 14-16,-6 0 17 15</inkml:trace>
          <inkml:trace contextRef="#ctx0" brushRef="#br0" timeOffset="1.40969E6">16988 3562 0 0,'3'-26'0'16,"2"8"1"-16,-4 18 0 15,1 0 0-15,-2 0 0 16,0 0 0-16,0 0 2 16,1 12 1-1,2 15-2-15,0 7-1 16,4 5-1-16,-3 11-1 16,1-1-1-16,4 1-2 15,-1-1-3-15,-8 4 6 16</inkml:trace>
          <inkml:trace contextRef="#ctx0" brushRef="#br0" timeOffset="1.40997E6">17060 4375 0 0,'6'9'1'15,"4"-3"1"-15,-1-6 0 16,3 0 0-16,5 0-1 16,4-24-2-1,2-1 1-15,4-3 0 16,-1-6 0-16,1-2-2 15,1-3-1-15,-2 1 1 16,-8 1 2-16</inkml:trace>
          <inkml:trace contextRef="#ctx0" brushRef="#br0" timeOffset="1.41025E6">17531 3432 0 0,'6'0'0'16,"-1"0"1"-16,3 12-1 15,-2 8 1-15,-2 9 0 16,3 11 1-16,-3 6-1 15,4 2 0 1,-2 7-2-16,5 2 2 16,-2 2-4-16,-1 0 0 15,-2-2 2-15,-6-3 1 16</inkml:trace>
          <inkml:trace contextRef="#ctx0" brushRef="#br0" timeOffset="1.41085E6">18009 3746 0 0,'21'-18'0'0,"-6"18"0"16,-2-35 1-16,-7 35-1 16,-6-32 1-1,0 3 0 1,-40 29-1-1,40 0 1-15,-40 0 0 32,40 8 0-32,-46 4 2 15,46 9-2-15,-44 17 4 16,44 4-1-16,-31 1 0 16,31 2 1-1,0 3-6-15,0 4 7 0,9-5-5 16,11-3-2-1,9-9 2-15,5-11 0 16,1-9-1-16,7-10 14 16,-4-5-33-16,-1 0 18 15,-6-19 1 1,-7-23 1-16,-7 3-2 16,-6-8 1-16,-11-3 0 15,1-3-6-15,-1-2 0 16,0 1-4-1,-44 2 4-15,10 7 5 16,-11 13 1-16</inkml:trace>
        </inkml:traceGroup>
        <inkml:traceGroup>
          <inkml:annotationXML>
            <emma:emma xmlns:emma="http://www.w3.org/2003/04/emma" version="1.0">
              <emma:interpretation id="{ED73EA07-C68F-4C7C-AEA1-BD486136D1EE}" emma:medium="tactile" emma:mode="ink">
                <msink:context xmlns:msink="http://schemas.microsoft.com/ink/2010/main" type="inkWord" rotatedBoundingBox="21578,5212 23473,5206 23476,5882 21581,5889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.41764E6">19824 3729 0 0,'14'0'0'0,"0"-22"1"16,-4 22 0-16,0-30 5 16,-1 30 0-1,-3-25-2-15,-1 25 4 16,-5 0-6-16,0-22-1 15,0 22 0 1,0 0-2 0,-42-18 1-16,-5 18-1 15,16 0 1 1,-1 11-1-16,-2 3 1 16,2 8-1-16,-1 8 0 15,33 4 1 1,-53 6-1-16,53 3 1 15,0 5 0-15,-29 1 0 16,29 0 1-16,4-2 0 16,7-3-12-16,6-1 6 15,4-11-2 1,1-1 4-16,-2-19 3 16</inkml:trace>
          <inkml:trace contextRef="#ctx0" brushRef="#br0" timeOffset="1.41807E6">20031 3896 0 0,'26'-33'1'0,"5"8"0"16,-5 5 0-1,-4-2 0-15,-9 3-1 16,0 19 0-16,-4-23 1 15,-9 23 0-15,0-16-1 16,0 16 1 0,-32 1 0-1,32 8 1-15,-33-5-1 16,33 9-1-16,-36 6 0 16,36 10 0-16,0-1 0 15,-30 9 0 1,30-2 0-16,0 2 0 15,5-6 1-15,3 6 5 16,16-5-3-16,-4-7-1 16,3-8 1-16,2-5-1 15,-2-12-2 1,3 0 1-16,-3 0 0 16,-3-32-7-16,-8 3 3 15,2-3-6-15,-9-5 2 16,-5-2 2-16,0 0 5 15</inkml:trace>
          <inkml:trace contextRef="#ctx0" brushRef="#br0" timeOffset="1.41878E6">20579 4105 0 0,'0'20'0'0,"3"-2"0"15,-1-9 0-15,-2-7 1 16,0-26-1 0,0 0 0-1,0-5 0-15,0-7 0 16,0-5 0 0,0 1 0-16,4-2 0 15,7 1 0-15,1 3 1 16,-2 8-1-16,3 5-2 15,3 25 4-15,-3 0-2 16,6 0 1 0,-8 0-1-16,1 12 0 15,0 12 1-15,-4 5 1 16,1 4 0-16,-4 5 0 16,-5-5-1-1,1 0-1-15,5-5 1 16,-6-6-1-16,0-9 1 15,2-8 0-15,-2-5 1 16,0 0-1-16,0-18 0 16,0-5-1-1,0-8 0-15,4-2 3 16,9-3-1-16,2 4 0 16,0 3 5-16,5 2-5 15,6 27 0 1,1-27 11-16,-4 27-28 15,6 0 15-15,1 11 0 16,3 7-1-16,-3 11 1 16,4 7 0-16,-8 3-3 15,-4 4-8-15,-5 0-2 16,-4 1 8 0,-6-7 4-16</inkml:trace>
          <inkml:trace contextRef="#ctx0" brushRef="#br0" timeOffset="1.41914E6">21283 3984 0 0,'27'-28'2'16,"0"-1"1"-16,2 5 1 15,-6 9-2 1,0 15-1-16,-4-25 0 15,-15 25 0-15,-4 0 1 16,0 0 1-16,0 3 13 16,0 10-28-1,-46 7 18-15,46 5 7 16,-46 4-2-16,46 6-3 16,-38 2-8-16,38 6 0 15,0 4 0-15,0-4 4 16,0-6-5-1,0-3-2-15,8-9-5 16,15-4-4-16,-3-13 2 16,4-8-4-16,4 0 8 15,-2 0-3-15,-5-24 7 16</inkml:trace>
        </inkml:traceGroup>
      </inkml:traceGroup>
    </inkml:traceGroup>
    <inkml:traceGroup>
      <inkml:annotationXML>
        <emma:emma xmlns:emma="http://www.w3.org/2003/04/emma" version="1.0">
          <emma:interpretation id="{4E9DB6FD-73B5-4B21-B76E-C78FC6B89350}" emma:medium="tactile" emma:mode="ink">
            <msink:context xmlns:msink="http://schemas.microsoft.com/ink/2010/main" type="paragraph" rotatedBoundingBox="8118,7408 19109,6990 19157,8250 8166,86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69BDB24-D0CD-47B8-B722-A4C8BEDEA726}" emma:medium="tactile" emma:mode="ink">
              <msink:context xmlns:msink="http://schemas.microsoft.com/ink/2010/main" type="line" rotatedBoundingBox="8118,7408 19109,6990 19157,8250 8166,8669"/>
            </emma:interpretation>
          </emma:emma>
        </inkml:annotationXML>
        <inkml:traceGroup>
          <inkml:annotationXML>
            <emma:emma xmlns:emma="http://www.w3.org/2003/04/emma" version="1.0">
              <emma:interpretation id="{BB14F627-0AF1-4BDD-B9E8-D0D6FCE35511}" emma:medium="tactile" emma:mode="ink">
                <msink:context xmlns:msink="http://schemas.microsoft.com/ink/2010/main" type="inkWord" rotatedBoundingBox="8118,7408 10768,7307 10812,8450 8161,8551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.42284E6">7532 6101 0 0,'0'-21'0'0,"0"21"1"15,0-23 0-15,0 23 0 16,0-21 1-16,0 21 0 16,4-19-2-1,18 19 1-15,-2 0 0 16,11-17-1-16,-1 17 0 16,6 1 0-16,-7 6-1 15,6-3 3 1,-4 1-2-16,-4 7 1 15,-7 7-2-15,-1 5 0 16,-10 1-1-16,-5 8 1 16,-4-1 1-16,0 6 0 15,0-3 0 1,0-1-1-16,-36-2 2 16,36-3-1-16,-42-4 0 15,42 1 0-15,-40-5 0 16,40-6 0-16,-27-4 0 15,27-2 0 1,0-4 1-16,0 1 2 16,0-2-2-16,4 6-1 15,12 2 0-15,4 8 0 16,4 3 0 0,2 6 0-16,6 7 0 15,-2 1 0-15,0 1 0 16,-1-2 0-16,-2-4 0 15,-3 1 0-15,-5-5-9 16,-7 1 7 0</inkml:trace>
          <inkml:trace contextRef="#ctx0" brushRef="#br0" timeOffset="1.42223E6">7559 6012 0 0,'0'0'2'15,"0"0"2"1,0 17 1-16,0 18-5 16,0 1 0-16,0 8 0 15,0 10 0-15,0 4 0 16,7 10 0-1,5 0 0-15,2 6 0 16,-2-5 0-16,-4 1-9 16,-1-9 7-1</inkml:trace>
          <inkml:trace contextRef="#ctx0" brushRef="#br0" timeOffset="1.42335E6">8298 6410 0 0,'0'0'2'16,"0"0"0"-16,0 0 1 16,0 0-1-1,0-21 0-15,9 21-2 32,12 0 0-32,5 0 0 15,2 0 0-15,7 0 0 16,-1 0 0-1,3 0 0-15,-2 0 0 16,-1 0-3-16,-2 2-4 16,-10 1 6-16</inkml:trace>
          <inkml:trace contextRef="#ctx0" brushRef="#br0" timeOffset="1.42107E6">6100 5885 0 0,'3'0'0'0,"0"0"0"16,6 0 1-16,1 0 0 15,2 13 0 1,3 18 0-16,-15 15 1 15,14 8 1-15,11 11-1 16,1 1-2-16,4 15 0 16,3 1 0-1,-3-3 0-15,1-3 0 16,4-2 4-16,-4-8 2 16,3-9-3-16,-11-14-2 15,4-15 1-15,1-20-1 16,-7-8 1-1,-1 0-1-15,-6-47 0 16,-2-5-1-16,-1-7-2 16,-3-14 2-16,-2-9-3 15,0-3 5-15,-3 2-2 16,0-3 1-16,0 9-1 16,-1 3-7-1,1 4-4-15,-3 10 18 16,0 9-23-16,3 9 13 15,-3 17 3-15</inkml:trace>
          <inkml:trace contextRef="#ctx0" brushRef="#br0" timeOffset="1.42181E6">7088 6507 0 0,'-30'0'1'15,"30"0"0"1,-39 2 0-16,39 3 0 15,-41 4 0-15,41 0-1 16,-49 3 2-16,49 3 1 16,-37 8-2-1,37 2-1-15,0 3 0 16,0 1 0-16,-31 3 0 16,31 1 1-16,5-4-2 15,6-1 1-15,4-5 0 16,6-2 0-1,4-5 0-15,-1-8 0 16,3-5 0-16,0-3-2 16,-4 0 0-16,-4-21 1 15,-3 0 1-15,-5-7 0 16,0-1 1 0,-5-4 2-16,-4 1-2 15,-2 1 14-15,1 4-31 16,-1 2 16-16,0 7-1 15,0 18 3 17,0 16-2-17,11 9 0-15,4 4 0 16,1 3 0-16,2 3 0 16,2 1 0-1,1 0 0-15,-1 2-5 16,0-4-1-16,-7 2 6 15</inkml:trace>
          <inkml:trace contextRef="#ctx0" brushRef="#br0" timeOffset="1.42365E6">8449 6570 0 0,'0'15'2'15,"-38"0"0"-15,38 1 2 16,0 0-1-16,0 0-3 16,0 0 0-1,0-4 0-15,0 5 0 16,0-9 0-16,17 0 0 15,9-3 0-15,8-3 0 16,3 1 0-16,3-3 0 16,6 0 0-1,1 0-2-15,-1 0-4 16,0 0 3-16,-10 0 3 16</inkml:trace>
        </inkml:traceGroup>
        <inkml:traceGroup>
          <inkml:annotationXML>
            <emma:emma xmlns:emma="http://www.w3.org/2003/04/emma" version="1.0">
              <emma:interpretation id="{13F411D7-E301-4E41-B8BA-A0B15BBF36C8}" emma:medium="tactile" emma:mode="ink">
                <msink:context xmlns:msink="http://schemas.microsoft.com/ink/2010/main" type="inkWord" rotatedBoundingBox="11544,7561 12173,7537 12196,8136 11566,8160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.42531E6">9554 6010 0 0,'-29'0'1'15,"29"-18"-1"1,0 18 2-16,0 0-1 16,0 0 2-1,13 0-2 1,5-20 4-16,11 20-4 15,5 0 0-15,7 0 1 16,-2 0-3-16,7-19 2 16,-3 19-1-1,0 0 0-15,1 0 0 16,-4 0 0-16,-6 2-2 16,-13 8-1-16,-8 10 2 15,-12-1-1-15,-1 10 1 16,0 2-1-1,0 8 2-15,-55 2-1 16,20 2 2-16,-4 1 1 16,-1-1-4-16,-3-1 1 15,7-3 2-15,-7-5-2 16,9 3 2-16,3-6-2 16,31-7 2-1,-41-3-2-15,41-6 2 16,0 0 1-16,0-8-2 15,13-4 5-15,14 1-4 16,9-4 2 0,7 0 0-16,10 0-1 15,-1 0-3-15,3 0 2 16,2 0-1-16,-4-25 1 16,-2 25-5-16,3 0-5 15,-7 0 1 1,-1-22 6-16</inkml:trace>
          <inkml:trace contextRef="#ctx0" brushRef="#br0" timeOffset="1.42565E6">9760 6328 0 0,'-29'0'2'16,"29"-19"-1"15,0 19 0-31,0 0 0 15,0 0 0-15,18 0 1 16,10 0-1-16,1 0-1 16,9 0 1-1,-2 0-2-15,8 0-1 16,4 0-2-16,-1-22 2 16,-4 22 1-16,8 0 1 15</inkml:trace>
        </inkml:traceGroup>
        <inkml:traceGroup>
          <inkml:annotationXML>
            <emma:emma xmlns:emma="http://www.w3.org/2003/04/emma" version="1.0">
              <emma:interpretation id="{D95C7F23-682E-4F68-8DE2-69DE7F028D76}" emma:medium="tactile" emma:mode="ink">
                <msink:context xmlns:msink="http://schemas.microsoft.com/ink/2010/main" type="inkWord" rotatedBoundingBox="12718,7530 13042,7518 13060,7987 12736,8000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.42698E6">10773 6374 0 0,'0'13'1'16,"-37"-4"1"-16,37-6-1 15,0-3 1-15,0 0-1 16,6 0 0-16,8-25-1 16,8 3 2-1,-3-13-2-15,9-8 1 16,3-6-1-16,-1-4 0 15,-2-1 0-15,0 3-1 16,1-1-2 0,-3 4-3-16,-1 9 5 15</inkml:trace>
          <inkml:trace contextRef="#ctx0" brushRef="#br0" timeOffset="1.42668E6">10871 6076 0 0,'-54'-22'0'15,"54"4"0"-15,-41 18 1 16,41-24 0-16,0 24 1 15,-32 0 0-15,32 0 0 16,4 0 0 0,4 17 0-16,7 4-1 15,5 8-1-15,8 6-1 16,1 0 4-16,3 3-2 16,2-1-1-16,-3-1-3 15,-1-2-5 1,-2-2 3-16,-13 4 5 15</inkml:trace>
          <inkml:trace contextRef="#ctx0" brushRef="#br0" timeOffset="1.42642E6">10715 6399 0 0,'0'-21'0'0,"0"3"0"16,0-1 0-16,3-1 1 15,9 20-1-15,0-16 1 16,5 16 0-16,9 0-1 16,2 0 0-16,2 0 0 15,6 0 0 1,-6 0 1-16,0 0-4 16,-3 0 2-16,-4 0 1 15</inkml:trace>
          <inkml:trace contextRef="#ctx0" brushRef="#br0" timeOffset="1.42615E6">10905 5949 0 0,'0'-25'1'16,"-29"25"0"-16,29 0 0 15,0 5 1 1,0 12 1-16,0 9-4 16,0 7 2-16,0 9-1 15,0 1 1-15,3 10-3 16,-2-2-3-16,-1 5 3 16,0-5 2-1</inkml:trace>
        </inkml:traceGroup>
        <inkml:traceGroup>
          <inkml:annotationXML>
            <emma:emma xmlns:emma="http://www.w3.org/2003/04/emma" version="1.0">
              <emma:interpretation id="{3594FAD6-0914-4E11-9832-9FD93217E201}" emma:medium="tactile" emma:mode="ink">
                <msink:context xmlns:msink="http://schemas.microsoft.com/ink/2010/main" type="inkWord" rotatedBoundingBox="13712,7299 15053,7248 15082,8029 13742,8080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.42985E6">12714 6139 0 0,'11'0'0'15,"7"-18"1"1,5 18-1-16,2 0-1 15,7 0 2-15,2 4-1 16,3 1 0-16,-4-3-1 16,-5 2 1-16</inkml:trace>
          <inkml:trace contextRef="#ctx0" brushRef="#br0" timeOffset="1.43015E6">12780 5924 0 0,'0'-20'0'16,"-44"3"0"-16,44-4 0 31,-33 21 1-31,33 5 1 16,0 9 0-16,16 6-1 15,4 10 0-15,9 2 1 16,3 8-2-16,6-1 0 16,5-2 0-1,-3 4-3-15,-1-4-1 16,-1 1 3-16,-6 0 0 16,-6 1 1-16</inkml:trace>
          <inkml:trace contextRef="#ctx0" brushRef="#br0" timeOffset="1.43041E6">12814 6432 0 0,'0'7'0'16,"-37"-7"0"-16,37 0 2 15,0 0-3-15,0 0 2 16,0-30 0 0,11 5-1-16,9-7 0 15,9-6 0-15,3-7 1 16,7-6-1-16,-6-5-1 16,7-3 0-1,-6-2-1-15,-5-1 2 16</inkml:trace>
          <inkml:trace contextRef="#ctx0" brushRef="#br0" timeOffset="1.42962E6">12857 5709 0 0,'0'-31'0'0,"-29"31"0"16,29-22 1 0,0 22 1-1,0 2 10-15,1 6-22 16,2 6 12-16,3 8 0 16,2 10 0-16,1 8-3 15,1 10 1-15,-4 6 1 16,-2 3-1-1,1 3 1-15,-4 5-4 16,3-2-1-16,0-4 1 16,-4 5 1-16,0-7 2 15</inkml:trace>
          <inkml:trace contextRef="#ctx0" brushRef="#br0" timeOffset="1.42895E6">11944 5776 0 0,'24'-20'0'0,"1"20"1"16,-10-23 1-16,-6 23-1 16,-5-24 0-16,-4 24 1 15,0 0-1 1,-50 0-1 0,0 0 0-1,19 4 0 1,-1 9 1-16,3-2-2 0,29 5 1 15,-29-2 0 1,29 9 0-16,-54-15 0 16,54 13 0-16,-29 1 0 15,29 1 0-15,0-7 0 16,0 0 0 0,7-2 0-16,12-2 0 15,8-4-1-15,6 2 2 16,7-2-1-16,1 1 0 15,3-2-1 1,6 1 2-16,-3 9 0 16,1-1-2-16,-5 7 1 15,-5-4 1-15,-1 5-2 16,-8 1 2-16,-11 3 1 16,-5-1 0-1,-12 4 0-15,-1-1-1 16,0-1-1-16,0-2 0 15,-49-2 0-15,18-6 3 16,-7-6 0-16,-5-1 0 16,-3-5-2-1,0-3-2-15,0-3 1 16,-3-1-1-16,6 0 2 16,3 0-2-16,5 0-3 15,6 0-7-15,29-28 5 16,-42 28 3-1</inkml:trace>
        </inkml:traceGroup>
        <inkml:traceGroup>
          <inkml:annotationXML>
            <emma:emma xmlns:emma="http://www.w3.org/2003/04/emma" version="1.0">
              <emma:interpretation id="{80052739-B73B-49D6-BC43-ABFA9A0F2AE2}" emma:medium="tactile" emma:mode="ink">
                <msink:context xmlns:msink="http://schemas.microsoft.com/ink/2010/main" type="inkWord" rotatedBoundingBox="15823,7424 17265,7370 17292,8077 15850,8132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.43324E6">14869 6394 0 0,'0'-28'0'16,"0"1"0"-16,0 5 1 16,0 22 2-16,11-26-3 15,7 26 1 1,10 0 1-16,13-25-2 15,-1 25 0-15,6 0 0 16,-3 0 0-16,3-22-1 16,2 22-3-16,-9-19 2 15,-6 19 2 1</inkml:trace>
          <inkml:trace contextRef="#ctx0" brushRef="#br0" timeOffset="1.43351E6">14981 6044 0 0,'-31'0'0'0,"-15"0"1"16,46 3 1 15,0 4-1-31,5 6 4 15,13 7 0-15,10 11 0 16,9 1-5-16,4 1 0 16,3 2 1-16,3-4-10 15,2-4 0 1,-3 2 7-16,-16-4 2 16</inkml:trace>
          <inkml:trace contextRef="#ctx0" brushRef="#br0" timeOffset="1.43374E6">15019 6484 0 0,'0'0'1'15,"0"-22"0"1,0 2 0-16,5-5-2 15,19-3 1-15,10-6 0 16,1-4 0 0,5 2-1-16,-3-2 0 15,-5-4 1-15</inkml:trace>
          <inkml:trace contextRef="#ctx0" brushRef="#br0" timeOffset="1.43298E6">15019 5937 0 0,'9'0'0'0,"-4"0"1"16,1 10 1-16,0 8 1 16,-1 9-1-16,3-2 1 15,-1 13-1-15,-1 1-2 16,0 7 0-16,-2 7-2 15,0-23-4 1,-2 27 2-16,-2 0 3 16,0-3 1-16</inkml:trace>
          <inkml:trace contextRef="#ctx0" brushRef="#br0" timeOffset="1.43249E6">14014 5914 0 0,'12'0'1'0,"1"-29"0"16,-4 29 1-1,-2-29 0-15,-2 29-1 16,-2-23 0-16,-3 5 0 16,0 18-2-1,-32 2 1 1,32 9 0 0,-43 9 1-16,14 6-1 15,29-1 11-15,-55 11-20 16,55 8 9-16,-51 9 0 15,51 1 0 1,0 4 3-16,-31 8 2 16,31 0 3-16,0-1-2 15,11-1-5-15,7-17 0 16,8-11 0-16,5-10 0 16,6-19-2-1,6-5 3-15,-2-2 18 16,-2 0-44-16,-2-41 16 15,-8 5 3-15,-6-10 2 16,-11-6 2-16,-6-9 0 16,-6 4 1-1,0-1-1-15,0 4 2 0,-32 4-2 16,32 3 1 0,-46 2 1-16,17 10-2 15,-2 4 1-15,0 6 0 16,31 7 0-16,-52 18-1 15,52 0 4 1,-34 0-1-16,34 0 2 16,0 0 1-16,3 7 3 15,14-1-3-15,8-1 1 16,9-5-1 0,6 4 2-16,7-2 0 15,2 3 4-15,6 0-6 16,2-2-3-16,0 3-1 15,-2 0-2-15,-1-5 2 16,-3 4-5 0,-10-3-27-16,-9 2 0 15,-3-3 15-15,-16-1 13 16</inkml:trace>
        </inkml:traceGroup>
        <inkml:traceGroup>
          <inkml:annotationXML>
            <emma:emma xmlns:emma="http://www.w3.org/2003/04/emma" version="1.0">
              <emma:interpretation id="{4E39BB13-A43E-43C3-B3C0-4D6DCBCD105E}" emma:medium="tactile" emma:mode="ink">
                <msink:context xmlns:msink="http://schemas.microsoft.com/ink/2010/main" type="inkWord" rotatedBoundingBox="17767,7135 19112,7084 19157,8250 17811,8301"/>
              </emma:interpretation>
              <emma:one-of disjunction-type="recognition" id="oneOf14">
                <emma:interpretation id="interp14" emma:lang="" emma:confidence="0">
                  <emma:literal>5</emma:literal>
                </emma:interpretation>
                <emma:interpretation id="interp15" emma:lang="" emma:confidence="0">
                  <emma:literal>a</emma:literal>
                </emma:interpretation>
                <emma:interpretation id="interp16" emma:lang="" emma:confidence="0">
                  <emma:literal>ñ</emma:literal>
                </emma:interpretation>
                <emma:interpretation id="interp17" emma:lang="" emma:confidence="0">
                  <emma:literal>Ñ</emma:literal>
                </emma:interpretation>
                <emma:interpretation id="interp18" emma:lang="" emma:confidence="0">
                  <emma:literal>Á</emma:literal>
                </emma:interpretation>
              </emma:one-of>
            </emma:emma>
          </inkml:annotationXML>
          <inkml:trace contextRef="#ctx0" brushRef="#br0" timeOffset="1.43469E6">15805 6232 0 0,'-31'0'0'0,"31"0"1"16,0 3 1-1,0 11 2-15,0 5 2 16,5 4-1-16,19 7-1 15,7 1 5 1,1-1-3-16,4-3-1 16,2-1 0-16,-1 2 9 15,-2-6-27-15,-1-8 15 16,-3-6-3-16,-5-8-2 16,-6 0-1-1,-10 0 1-15,-5-41 3 16,-5 6 0-16,0-14 1 15,0-8-2-15,-35 1 2 16,35 17-2-16,-53-16 2 16,23-2-2-1,1 18 2-15,29-15-2 16,-54-2 1-16,54 4 0 16,-37 6 1-16,37 3-2 15,0 6 1-15,0 1-1 16,0 4 0-1,11 4 2-15,13 2 0 16,4 2 1-16,7 5-2 16,7-12 1-16,2 31-1 15,10-26 1 1,3 26-1-16,3 0 2 16,1 0 0-16,2-20-2 15,-2 20-1-15,4 0 2 16,-4 0 0-16,-4 0 0 15,-2 0 0 1,-1 0 8-16,-2 0-4 16,-1 0-1-16,-2-20-2 15,-8 20-2-15,-4 0 0 16,-3-22 1-16,-7 22 0 16,-2 0-4-1,-5 0-14-15,-8-22-8 16,-1 22 4-16,-10 0 15 15</inkml:trace>
          <inkml:trace contextRef="#ctx0" brushRef="#br0" timeOffset="1.43583E6">16517 6344 0 0,'-31'0'0'15,"31"0"1"-15,0 0 1 16,0 0 10-16,0 0-20 16,0-19 13-1,13 19-3-15,2 0 1 16,3 0-3-16,7 0 2 16,1-19-1-16,2 19 1 15,2 0-1-15,-2 0-2 16,-5-19-1-1,3 19-10-15,0 0 5 16,-12 0 6-16</inkml:trace>
          <inkml:trace contextRef="#ctx0" brushRef="#br0" timeOffset="1.4354E6">16664 5964 0 0,'0'-18'0'15,"3"-2"1"1,3 20 0-1,-4 0 1-15,1-20 1 16,0 20 1-16,0 0-2 16,-1 0-2-16,-1 4 0 15,1 3 0 1,-2 0 0-16,0 1 0 16,0 4 0-16,0 1 0 15,0 5 0-15,0 5 0 16,-31 9 1-1,31 6-2-15,0 8 1 16,-35 2 1-16,35 4-2 16,0 1 1-16,0-1 1 15,0 2-1-15,0-4-1 16,0-2 2-16,0-2 1 16,0-4 1-1,0-5-3-15,0-5 4 16,4-10-4-16,13-10 0 15,2-8 1-15,5-4 0 16,1 0-2-16,-1 0 13 16,1-23-23-1,-2 23 4-15,-5-34-3 16,1 12 4-16,-5-1 4 16,-4-4 2-16</inkml:trace>
        </inkml:traceGroup>
      </inkml:traceGroup>
    </inkml:traceGroup>
    <inkml:traceGroup>
      <inkml:annotationXML>
        <emma:emma xmlns:emma="http://www.w3.org/2003/04/emma" version="1.0">
          <emma:interpretation id="{432B78D6-0694-4B2B-992F-04A2434E75B3}" emma:medium="tactile" emma:mode="ink">
            <msink:context xmlns:msink="http://schemas.microsoft.com/ink/2010/main" type="paragraph" rotatedBoundingBox="15115,8937 30226,8828 30239,10661 15128,1076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CF190D0-D830-487C-87AF-D349C036E49A}" emma:medium="tactile" emma:mode="ink">
              <msink:context xmlns:msink="http://schemas.microsoft.com/ink/2010/main" type="line" rotatedBoundingBox="15115,8937 30226,8828 30236,10169 15125,10278"/>
            </emma:interpretation>
          </emma:emma>
        </inkml:annotationXML>
        <inkml:traceGroup>
          <inkml:annotationXML>
            <emma:emma xmlns:emma="http://www.w3.org/2003/04/emma" version="1.0">
              <emma:interpretation id="{A577C568-1BC0-4F0E-A871-1C89F41BD506}" emma:medium="tactile" emma:mode="ink">
                <msink:context xmlns:msink="http://schemas.microsoft.com/ink/2010/main" type="inkWord" rotatedBoundingBox="15117,9178 16108,9170 16116,10271 15125,10278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1" timeOffset="1.48799E6">13144 8675 0 0,'9'3'0'0,"-3"-3"0"16,3 0 0-16,1 0 0 15,-1-31 0-15,-5 31 0 16,3-39 1-16,-3 10-1 16,-4-12 0-16,0-4 0 15,0-10 1 1,0-2 0-16,0-15 0 16,0 3 0-16,-29-1 0 15,29-2-1-15,0 6 0 16,-38 6 0-1,38 6 0-15,0 7 1 16,0 8 2-16,-37 6-2 16,37 12-1-16,0 2 0 15,0-6 0 1,0 25-1 0,0 0 2-16,3 0-1 15,15 0 0 1,7 0 0-16,1 5 0 15,3 3 0-15,6-3 0 16,-19 2 0 0,30-7 0-16,8 4 0 15,-1-4 0-15,4 0 0 16,0 3 0-16,0 2 0 16,-2-2 0-1,0 1 2-15,-1-4 0 16,-7 3-2-16,-8-2 1 15,-6 5 0-15,-6-6-1 16,-9 0-6-16,-3 0 6 16,-10 0-11-1</inkml:trace>
          <inkml:trace contextRef="#ctx0" brushRef="#br1" timeOffset="1.48857E6">13795 7573 0 0,'0'3'0'31,"0"0"1"-31,0-2 0 16,0 3 0-1,0-1 1-15,0 1 1 16,0 0 0-16,6-1-3 16,8-3 0-1,2 0 0-15,4 0 0 16,3 0 0-16,-1 0 0 15,-1 0 0-15,4 0 0 16,1 3 0-16,-1 0 0 16,-2 0 0-16,0 2 0 15,-3 1 0 1,-4 3 0-16,-5-2 0 16,-11 7 0-16,2-3 0 15,-2 1 0-15,0 0 0 16,0 7 0-16,-42 0 0 15,42 5 0 1,-41-1 0-16,41 2 0 16,-51-1-1-16,51-2 2 15,-50 2-1-15,50-5 0 16,-48 2 0 0,48 0 0-16,-34-6 0 15,34 2 0-15,0-1 0 16,0-9-3-16,0 0-4 15,0-2 6-15</inkml:trace>
        </inkml:traceGroup>
        <inkml:traceGroup>
          <inkml:annotationXML>
            <emma:emma xmlns:emma="http://www.w3.org/2003/04/emma" version="1.0">
              <emma:interpretation id="{F12AD808-D8C2-46F6-BB2D-26CA13F0E6BD}" emma:medium="tactile" emma:mode="ink">
                <msink:context xmlns:msink="http://schemas.microsoft.com/ink/2010/main" type="inkWord" rotatedBoundingBox="16635,8926 19007,8909 19013,9681 16641,9698"/>
              </emma:interpretation>
              <emma:one-of disjunction-type="recognition" id="oneOf16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1" timeOffset="1.4904E6">14620 7998 0 0,'0'12'0'0,"0"3"0"16,0 0 0-1,0-3 1-15,0-3-1 16,0-5 0-16,0-4 1 16,0 0 0-16,0 0 1 15,0 0 1 1,0-25-1-16,5 5-1 15,2-2-1-15,4-9 0 16,-2-2 0-16,1-2-1 16,3-4 2-16,-2 0-2 15,3 4-1-15,0 5 4 16,1 8-4 0,2 22 2-16,-2-18-1 15,-9 18 1-15,10 7-1 16,-1 1 1-16,-1 13 0 15,-3 9 0-15,-2 6 0 16,0 5 1 0,-1-3 2-16,-7 4-2 15,6-6-1-15,-3-2-1 16,-2-7 2 0,-2-7 6-16,1-9-14 15,2-10 6-15,0-1 2 16,3 0-2-16,-1-28 2 15,-2 28-1-15,2-42 0 16,4 5 0 0,0 1 0-16,5 2 0 15,0-1 0-15,3 0 0 16,1 5 0-16,4 3-1 16,2 27 2-16,-1-25 2 15,0 25 1-15,2 0 0 16,-2 8-2-1,1 9 0-15,1 7 0 16,-4 5-2-16,1 3 0 16,-5 3 1-16,-7 5-2 15,0-4-10-15,-4 3 0 16,-5-2 5 0,-1-6 6-16</inkml:trace>
          <inkml:trace contextRef="#ctx0" brushRef="#br1" timeOffset="1.49102E6">15397 7671 0 0,'17'-19'0'0,"-5"22"0"15,-3-1 0 1,-4-2 0-16,-2 1 0 16,-3 2 0-16,0 2 0 15,6 2 1-15,-6 4-1 16,0 3 1-1,0 4 0-15,-42 4 0 16,42 4 1-16,0 0-1 16,-38 5 2-16,38 2-1 15,0 2-2 1,0-6 2-16,0 9-2 16,0-2 1-16,5-6-1 15,8-4 0-15,6-2-1 16,-19-10 2-16,17-8-2 15,4-6-6 1,2 0 3-16,-4 0 3 16,-4-31 1-16,2 10 0 15,-8-9 0-15,-1-1 0 16,-1-2 0-16,-3 1 0 16,-3 2 0-1,-1 6 0-15,0 3 2 16,0 21-1-16,0 0 2 15,0 0-1-15,0 0-1 16,0 1-1-16,0 19 0 16,2 6 0-16,7 1-3 15,3 3-3 1,2-1 4-16,-5-2 2 16,-4-2 0-16</inkml:trace>
          <inkml:trace contextRef="#ctx0" brushRef="#br1" timeOffset="1.49171E6">15737 7716 0 0,'0'0'1'32,"0"0"0"-17,2 0-1 1,19 0 2-16,10-14-1 16,3 14 0-16,6 0-1 15,-2 0 1 1,-1 0-1-16,0-18-1 15,-2 18 0-15,0 0-2 16,-13-21 1-16</inkml:trace>
          <inkml:trace contextRef="#ctx0" brushRef="#br1" timeOffset="1.49138E6">15774 7448 0 0,'8'-35'0'0,"-2"6"0"16,-1 6 1 0,1 5 0-16,0 18-1 15,0-25 0-15,0 25 0 16,0 0 1-16,2 0 1 16,-2 7 0-16,5 14 0 15,0 8 0 1,-2 9-2-16,2 6 0 15,-4 8 0-15,2 7 1 16,1 5 0-16,-4-1-2 16,3-1 2-16,0 2-5 15,-1-7-1 1,-2 1 2-16,-4-12 2 16</inkml:trace>
          <inkml:trace contextRef="#ctx0" brushRef="#br1" timeOffset="1.49974E6">16242 7607 0 0,'6'8'0'0,"1"4"0"0,-1 6 1 0,3 1-1 16,-1 1 0-16,-1 3 0 15,1-1 0 17,1 1 0-32,-1-1 1 15,-2 0-1-15,-3-1 1 0,3-4-1 0,0-2 0 31,-6-1 0-31,3-7 0 16,-3-6 0 0,2-1 0-16,-2-18 1 15,0-10-1 1,4 28 0 0,1-30 0-16,4 30 0 15,-1-34-1-15,3 34 1 16,4-21-1-16,-1 21 1 15,1 0-1-15,1 0 1 16,0 0-1 0,-2 0 1-16,5-19 0 15,-4 23 0-15,0 0 0 32,1 3 0-32,-4 2 0 0,-3 2 0 0,2-3 0 31,-2 6 1-31,-3-3-1 0,2-1 1 31,-3 5-1-31,-1-1-1 0,1 3 0 0,-5-8 1 16,0 0 0-1</inkml:trace>
          <inkml:trace contextRef="#ctx0" brushRef="#br1" timeOffset="1.49985E6">16566 7825 0 0,'0'-30'0'32,"0"10"0"-32,0 2 0 0</inkml:trace>
          <inkml:trace contextRef="#ctx0" brushRef="#br1" timeOffset="1.50038E6">16635 7640 0 0,'22'0'0'15,"2"0"1"-15,2 5 0 32,2 2 0-32,-1 0 1 15,1 2-2-15,0 0 1 0,1-3-1 16,-3 1 0-16,-1-1 0 15,-2 0 0-15,-2-2-1 16,-4-3 0-16,-5 1 0 16,-6 2 0-16,-4-1 1 15,-2-1 0 17,0 1-1-32,0-1 1 15,0 2 0-15,-35 5 0 16,35 0 0-16,-33-2 0 0,33 5 1 0,-32 1-2 15,32-2 1 1,-32-2 0-16,32 3 0 16,0 0 0-16,0-2 0 15,-31 1 1-15,31-1-1 16,0 1 0 0,3-3-1-16,5-1 3 15,3 0-2-15,3-1 0 16,2-4 0-16,3 1 0 15,-2-2 0-15,1-1 0 16,2 2 0 0,0-1-2-16,-5-1 1 15,-1 3 1-15</inkml:trace>
          <inkml:trace contextRef="#ctx0" brushRef="#br1" timeOffset="1.50067E6">16816 7817 0 0,'6'0'0'32,"5"4"0"-17,6 0 0-15,-2 0 0 16,-10-1 0 0,15-1 0-16,0-2 0 15</inkml:trace>
        </inkml:traceGroup>
        <inkml:traceGroup>
          <inkml:annotationXML>
            <emma:emma xmlns:emma="http://www.w3.org/2003/04/emma" version="1.0">
              <emma:interpretation id="{B4E92AD9-9256-4FBD-8C5C-71466B0C9EDD}" emma:medium="tactile" emma:mode="ink">
                <msink:context xmlns:msink="http://schemas.microsoft.com/ink/2010/main" type="inkWord" rotatedBoundingBox="19532,9123 20152,9118 20156,9634 19536,9639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1" timeOffset="1.5015E6">17739 7713 0 0,'9'0'0'16,"-2"0"0"-16,3 0 0 16,-6 0 0-16,1-18 1 15,-1 18-1-15,-1 0 0 16,-3-18 0-1,0 0 0 17,-36 18 0-32,36 0 1 15,-40 0-1-15,40 0-1 16,-54 0 1 0,54 0 1-16,-54 4-1 15,54 8 1-15,-50 3-1 16,50-3 1-16,-33 11 0 15,33 4 1-15,0 2 0 16,0-3 5 0,0-1-4-16,0 0 4 15,0-7-1-15,7 0-3 16,9-7-2-16,3-9-3 16,1-2 4-16,0 0-2 15,1-22 1 1,-4-2-4-16,-8-8 3 15,-3 7 0-15,-4-19-1 16,-2-1 2-16,0-1 0 16,0 3-17-1,0-2 2-15,0 6 9 16</inkml:trace>
          <inkml:trace contextRef="#ctx0" brushRef="#br1" timeOffset="1.50202E6">17671 7522 0 0,'38'30'0'0,"2"-2"1"16,3-6-1-1,-4 8 1-15,2-5 1 16,2 1-1-16,-6-7 0 15,1-7 0-15,-4-4 1 16,-2-5 0 0,-6-3-2-16,-4 0 0 15,-2 0 0-15,-13-19-2 16,-5 19 1-16,-2-23 0 16,0 3 2-1,-31 20-1 1,31 0-1-16,-54 0 1 15,25 0 1-15,0 0 1 16,-2 0 0-16,1 10 2 16,30 7-1-1,-48 2 2-15,48 6-1 16,-32 7 2-16,32 1-1 16,0 0 3-16,0-1 0 15,0 0-1-15,5 0-6 16,15-4 0-16,6-3-1 15,-2-4 2 1,8-6-6-16,2-3-7 16,0-9-12-16,1 0 5 15,-3-3 9-15,4 0 8 16</inkml:trace>
        </inkml:traceGroup>
        <inkml:traceGroup>
          <inkml:annotationXML>
            <emma:emma xmlns:emma="http://www.w3.org/2003/04/emma" version="1.0">
              <emma:interpretation id="{D9699B15-A99E-4C29-B6B1-1E732EBAE318}" emma:medium="tactile" emma:mode="ink">
                <msink:context xmlns:msink="http://schemas.microsoft.com/ink/2010/main" type="inkWord" rotatedBoundingBox="20773,9083 24273,9058 24277,9627 20778,9653"/>
              </emma:interpretation>
            </emma:emma>
          </inkml:annotationXML>
          <inkml:trace contextRef="#ctx0" brushRef="#br1" timeOffset="1.5053E6">20070 7645 0 0,'0'0'1'16,"0"0"0"-1,4 0 0 1,1 0 0 0,4 3-1-16,-3 13 0 15,3 0 0-15,-1 1 0 16,-2 4-1-16,-4-1-1 16,1-2 1-1,-3 1 1-15</inkml:trace>
          <inkml:trace contextRef="#ctx0" brushRef="#br1" timeOffset="1.50549E6">20093 7659 0 0,'0'-29'0'0,"0"4"1"0,0-4-1 16,6-3 0-1,3 32-1 1,5 0 1-16,-10-18 0 16</inkml:trace>
          <inkml:trace contextRef="#ctx0" brushRef="#br1" timeOffset="1.50614E6">20423 7601 0 0,'19'7'0'16,"-2"0"0"-1,-1-2 1-15,-10 2-1 16,-6-2 0-16,1-3 1 15,-1-2 0-15,0 6-1 16,-30-5 0 0,30 3 0-1,-37-1 0-15,37 6 0 16,-38-1 0-16,38-1 1 16,-37 4-1-16,37 4 1 15,-29 1 0 1,29 4-1-16,-30 2 1 15,47-7-1-15,-17 9 0 16,2 1 1-16,5 0-1 16,-2-6 2-16,7-1-2 15,2-9 1 1,6-3-1-16,-1-4-1 16,2-2 2-16,0 0-4 15,-1 0-1-15,-3 0 2 16,0-32 1-16,-1 14 1 15,-7-3 0 1,1 21 0-16,-3-40 0 16,-1 13 1-16,-5 5-1 15,-1 3 1-15,8 19-1 16,-8-30 0-16,0 30 1 16,0 0 0-1,0 0 3-15,0 0 2 16,0 0-2-16,6 8-1 15,2 10 0-15,-1 5-2 16,6 2-1-16,-1 0 0 16,2 0-1-1,0-1-7-15,3-5-1 16,-4-1 2-16,-8-2 6 16</inkml:trace>
          <inkml:trace contextRef="#ctx0" brushRef="#br1" timeOffset="1.50666E6">20757 7796 0 0,'2'13'0'0,"-1"0"1"16,-1-1-1 0,3-6 0-16,2-3 0 15,-2-3 1 1,-3-30-1 0,0-6 1 15,0 15-1-31,0-4 0 15,1 0 0-15,3-1 0 16,2 3 1-16,0 2-1 16,6 3 0-16,-3 18 2 15,2-23-2 1,1 23 1-16,5 3 2 16,0 4-2-16,5 6 7 15,-4 2-4 1,2 7-4-16,0 3 1 15,-3 4-2-15,-5 0 2 16,2 1-2-16,-5 4-7 16,-3-2-2-16,2-2 6 15,-5-15 3 1,-3 10 1-16</inkml:trace>
          <inkml:trace contextRef="#ctx0" brushRef="#br1" timeOffset="1.50725E6">21095 7664 0 0,'21'0'0'15,"2"-30"0"1,-3 30 1-16,3 0-1 15,0-16 0-15,-3 16 0 16,3 0 1-16,2 0-1 16,1 0 1-16,-3 0-1 15,1-18 0 1,1 18 1-16,-2 0-1 16,-5 0 0-16,2 0 0 15,-6 0 0-15,0 0 1 16,-5 0-2-16,-3 0 0 15,-3 0 1 1,-3 5 0 0,0 8 0-1,0 1 0-15,-38 2 0 16,38 2 0 0,-31 2 0-16,31 2 0 15,-30 4 0-15,30-4 0 16,0 1 0-16,-40 0 0 15,40-4 0-15,0-1 0 16,0-1 1 0,0-3 1-16,0-2-1 15,0-1 2-15,0-1 0 16,0-3 0-16,0-3-1 16,4-4 2-16,15 0-3 15,-1 0 0 1,1 0-1-16,1 0 1 15,1 0-2-15,0 0 2 16,1 0-4-16,-5-22-8 16,1 22 4-16,-5 0 3 15,-4-25 4 1</inkml:trace>
          <inkml:trace contextRef="#ctx0" brushRef="#br1" timeOffset="1.50764E6">21277 7716 0 0,'-29'5'1'15,"29"-5"0"-15,0 6 0 16,0-6 0-16,3 7 0 16,5-3 1-16,4-4 1 15,7 0-2-15,2 0 0 16,4 0 0-16,-1 0-1 15,1 0 0 1,-2 0 0-16,-2-20-5 16,5 20 0-16,-3 0 2 15,-1 0 3-15,-5 0 0 16</inkml:trace>
          <inkml:trace contextRef="#ctx0" brushRef="#br1" timeOffset="1.50827E6">21675 7677 0 0,'12'0'0'15,"-3"0"0"-15,5 0 0 16,1-18 0-16,-4 18 0 16,1 0 1-16,-5 0 0 15,-4 0-1 1,-2 0 1-16,-1 0 6 15,0 0-14 1,-31 6 7 15,31-6 1-31,0 12 0 16,-41-1 1-16,41 7-1 16,0 1-1-16,-38 2 3 15,38 3 1-15,0 1 3 16,0 1-2-1,0-1 1-15,0 0-4 16,0-3-6-16,6-2 5 16,6-5-2-16,2-4 3 15,4-7-3-15,-1-1 0 16,2-3-5 0,-6 0 2-16,3 0 1 15,-4-32 3-15,-3 15 1 16,0-2-2-16,-4-3 2 15,1 0-2-15,-1 2 1 16,-5 1-1 0,3 2-1-16,-2-2 3 15,-1 19-2-15,2-18 1 16,0 18 1-16,-1 0 0 16,4 0 5-16,4 11-3 15,0 5-2 1,3 4 0-16,2 5-1 15,0 0-4-15,4 0 9 16,-1 1-5-16,-1-1 0 16,-1 0-3-1,-3-3-7-15,2-2-1 16,-6-3 7-16,-2-8 3 16</inkml:trace>
          <inkml:trace contextRef="#ctx0" brushRef="#br1" timeOffset="1.50911E6">22158 7679 0 0,'9'0'1'0,"2"-18"0"16,0 18 0-16,0 0 0 15,-2 0 0-15,-1 0 0 16,-2 0-1 0,-3 0 0-16,0 0 0 15,-3 0 1 1,0 0 0-1,-29 0-1 1,29 0-1-16,0 9 2 16,-39-2-2-16,39-1 1 15,-30 2 0-15,30 3 0 16,0-6 0-16,-39 6 0 16,39 0 1-1,0 0-2-15,0 1 1 16,0-5 1-16,0 2-1 15,0 0 0-15,3-4 0 16,5 2 0-16,4 1 0 16,-3 1 0-1,5-1 1-15,3-1-1 16,0-7 0-16,0 10 0 16,-2-1 0-16,1 3 0 15,-3 0 1 1,-3 2 3-16,-3 1 1 15,-1 2-2-15,-6 1 1 16,0-1 4-16,0-5-7 16,0 3 1-16,0-1 9 15,-32-1-21 1,32-13 11-16,-34 8 1 16,34 0-3-16,-41-1 1 15,41-4-2-15,-43-3-2 16,43 4-1-16,-43-4-5 15,43 0 2 1,-41 0 1-16,41 0 3 16,-37-23 4-16</inkml:trace>
          <inkml:trace contextRef="#ctx0" brushRef="#br1" timeOffset="1.50319E6">18754 7616 0 0,'0'4'0'16,"0"8"0"-16,7 6 1 15,8 9 0-15,0 3-1 16,2 4 1-16,0 3 0 16,3-1 1-1,-2-1 1-15,1-2-1 16,-1-5-2-16,1-3 0 16,-4-21 0-16,-1 7 0 15,-2-5 8-15,-1-6-15 16,1 0 6-1,-4-24 2-15,-1 1-1 16,3-12-1-16,-3-3 1 16,3-5 0-16,2 2 0 15,-1-5 1-15,2 1-2 16,1 6 1 0,-3 1 0-16,4 9-2 15,-4 11-5-15,3-6 5 16,-5 5 2-16</inkml:trace>
          <inkml:trace contextRef="#ctx0" brushRef="#br1" timeOffset="1.50374E6">19198 7480 0 0,'5'10'0'0,"-2"0"0"15,1 1 0-15,-2 4 1 16,-2-5-1-16,0 1 1 16,0 1 1-16,0 4 0 15,0 0 0 1,0 2 0-16,0 6-1 16,0 0-5-16,-29 5 8 15,30-1-4-15,-1 4 0 16,0-1 0-1,0-1 0-15,0-5 0 16,3 2 0-16,5-5 0 16,4-7 0-16,2-2 0 15,0-8 0 1,4-5 0-16,1 0-4 16,-3 0 5-16,1-25-2 15,-3 6 1-15,-2-6 0 16,-2-2 1-16,-3-2 0 15,-2-1-3 1,-2 5 2-16,-1-2 1 16,-1 3-1-16,-1 5 0 15,2 19 0-15,-1-19 2 16,-1 19-1-16,0 3-7 16,3 8 12-16,2 7-6 15,1 7 0 1,8 2 0-16,-2 3 0 15,5 1-2-15,-2 0-3 16,1 0 2-16,-3-2 2 16,0-4 1-16</inkml:trace>
          <inkml:trace contextRef="#ctx0" brushRef="#br1" timeOffset="1.50425E6">19513 7608 0 0,'0'-21'0'15,"6"21"1"-15,1 0-1 16,1 8 1-16,4 4 0 15,-3 4 1-15,4 6-2 16,-1-9 1 0,2 12 0-16,-5 0-1 15,0 1 3-15,0 1-6 16,-4-2 3-16,0-2 0 16,-2-4 0-1,0-7 0-15,0-3 1 16,-2-5-2-16,-1-4 2 15,0 0-2 1,0-22 2-16,0-12-5 31,2 15 9-31,4 0-5 16,2 19 1-16,3-32-2 16,-1 32 2-16,4-25-1 15,1 25-1-15,2 0 2 16,0-22 1-16,0 22-3 15,1 0 1 1,-1 0 0-16,0 0-4 16,-8 0-3-16,-2 4 7 15</inkml:trace>
        </inkml:traceGroup>
        <inkml:traceGroup>
          <inkml:annotationXML>
            <emma:emma xmlns:emma="http://www.w3.org/2003/04/emma" version="1.0">
              <emma:interpretation id="{DACCFBBB-8817-4C65-8C52-6ABD3C4BB23D}" emma:medium="tactile" emma:mode="ink">
                <msink:context xmlns:msink="http://schemas.microsoft.com/ink/2010/main" type="inkWord" rotatedBoundingBox="24837,9163 25214,9161 25217,9704 24841,9707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1" timeOffset="1.5105E6">22817 7598 0 0,'0'0'1'16,"1"0"-1"-1,4-18 1-15,1 21 1 16,1-3-1-16,3 7-1 16,0 0 2-1,4 7-1-15,0 4 0 16,0 5 2-16,-8 0-3 16,11 0 1-16,-2 2 2 15,-1-2 0-15,4 2-2 16,-18-6-1-1,19-3-1-15,1-8 2 16,1-5-2-16,1-3 1 16,-1 0-3-16,-1-18 0 15,-1-3 2-15,-4-5 0 16,-3-1 2 0,1-2-2-16,2-1 1 15,-4 2 0-15,-2-1 0 16,-3 6 0-16,-4 23 0 15,-2-25 0 1,0 25-1 0,0 11 2-16,-31 8-1 15,31 10 0-15,0 6 0 16,-43 7 0-16,43 4 1 16,0 0-1-1,-42-1 1-15,42 0-2 16,-29-7 1-16,29 4 2 15,0-4 0-15,-32-6-7 16,32-4 3-16,0-6-3 16,0-8 2-1,0-3 2-15,0-9 1 16</inkml:trace>
        </inkml:traceGroup>
        <inkml:traceGroup>
          <inkml:annotationXML>
            <emma:emma xmlns:emma="http://www.w3.org/2003/04/emma" version="1.0">
              <emma:interpretation id="{72E8134F-032C-4F90-8386-260EDC3D0035}" emma:medium="tactile" emma:mode="ink">
                <msink:context xmlns:msink="http://schemas.microsoft.com/ink/2010/main" type="inkWord" rotatedBoundingBox="25801,9079 27926,9063 27929,9549 25804,9564"/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1" timeOffset="1.51173E6">24210 7612 0 0,'8'0'0'15,"-4"0"0"-15,-2 0 0 16,-1 0 0-16,-31 11 1 62,30 2-1-62,-30-2 2 16,34 1-2 0,-4 9 0-16,0-3 0 15,0 5 1 1,0-1-2-16,0-13 2 15,3 13 1-15,9-1-1 16,5-3 0-16,-17-6-1 16,21-3 1-16,-1-4-2 15,3-5 2 1,-1 0-2-16,-2 0-1 16,-3-21 2-16,-4 21 0 15,-5-34 1-15,0 14 0 16,-4-3-2-16,-2 2 0 15,-2 21-2 1,0-29 0-16,0-3 3 16</inkml:trace>
          <inkml:trace contextRef="#ctx0" brushRef="#br1" timeOffset="1.51223E6">24482 7548 0 0,'6'0'0'0,"0"0"0"15,-3 0 0-15,2 4 1 16,1 5 0-16,0 2 1 16,0 0-2-16,6 6 3 15,1 3 0 1,2 0-2-16,0 1-1 16,1 1 0-16,2-3 4 15,-3 1 1-15,-1-20-1 16,0 12-3-1,0-3 8-15,-4-6-19 16,0-3 10-16,0 0 1 16,-2 0-1-16,-3-30 0 15,-1 12 1-15,-2-3-2 16,1-4 2 0,-3 3-3-16,1-3 3 15,1 0-3-15,1 4-5 16,0 2 2-16,2 19 0 15,-1-25 0-15,1 25 4 16,0-28 1-16,1 28 0 16,3-15 0-1</inkml:trace>
          <inkml:trace contextRef="#ctx0" brushRef="#br1" timeOffset="1.51294E6">25057 7530 0 0,'9'7'0'0,"-4"0"0"15,1-3 0-15,-1 2 1 16,-2-2 0 0,-2-3-1-16,-1 1 1 15,0 1 0-15,0-2-1 16,0 0 0-16,0 1 1 16,-40 2 1-1,40-3-1-15,-32 5-4 16,32-2 9-16,-37 8-6 15,37 2 0-15,-32 4 6 16,32 3-8 0,0-1 4-16,0 2 2 15,-31 2 0-15,31 1 5 16,2-1-4-16,2-1 2 16,3 0 1-16,5-7 2 15,3-2-10 1,4-4 1-16,4-7-2 15,1-3-13-15,1 0-2 16,-4 0 6-16,1-32 8 16,-4 32 0-16,-4-39 1 15,-3 15 3-15,-2 1 1 16,-1 0-2 0,1 3 1-16,-5 20-3 15,4-28 2-15,-5 28 1 16,2 0 9-16,1 0-4 15,-5 0-4 1,4 14-1-16,3 5 1 16,-4 5-2-16,4 1 1 15,3 1-3-15,1 5 2 16,2-2-3-16,0-1-12 16,-1-2-7-1,1-1 11-15,-3-4 3 16,-2-9 3-16,-4-1 4 15</inkml:trace>
          <inkml:trace contextRef="#ctx0" brushRef="#br1" timeOffset="1.51125E6">24009 7515 0 0,'3'1'0'16,"-3"2"1"-16,0-2-1 31,0-1 1-15,0 2-1-16,-32-1 0 16,32 2-2-1,0-3 4-15,-43 4-2 16,43-1 0-16,-40 1 0 15,40 3 0 1,-46 3 0-16,46 0 1 16,-39 2-1-16,39 3 1 15,-30 3-1-15,30 5 0 16,0-3 0-16,0 5 0 16,0 0 0-16,0 0 0 15,0 0 0 1,3-6 0-16,11 0 0 15,3-2 0-15,7-3 0 16,1-4-1-16,-2 4 0 16,3-10-1-16,-5-3 2 15</inkml:trace>
          <inkml:trace contextRef="#ctx0" brushRef="#br1" timeOffset="1.5142E6">25364 7620 0 0,'0'-23'0'0,"0"2"1"32,3 21-1-17,-1 0 1-15,2 0 1 16,1 0 0-16,1 0-2 16,3 7 1-16,-3 5-1 15,0 7 1-15,-6-6 1 16,11 12-3-16,-6-18 3 15,-1 18-2 1,1 2 8-16,-3-6-16 16,-2-1 8-16,3-1 0 15,0-6 0-15,0-2 0 16,-2-4 0-16,-1-7 0 16,0-31 0 15,0 12 0-31,0-6 0 15,0 0 0-15,2 25 0 16,1-34 0 0,5 13 0-16,4 1 0 15,-1 0 0-15,5 0 0 16,1 20 0-16,5-30 0 16,1 30 0-16,0 0 0 15,0-20-1 1,0 20-6-16,0 0 4 15,-6 3 3-15</inkml:trace>
          <inkml:trace contextRef="#ctx0" brushRef="#br1" timeOffset="1.51437E6">25800 7584 0 0,'7'14'0'16,"3"3"1"-1,-1 1-1-15,0 1 0 16,5 0-1-16,-2 5 1 16,-6-3 0-16,-1 4 0 15,-5 2 0-15</inkml:trace>
          <inkml:trace contextRef="#ctx0" brushRef="#br1" timeOffset="1.51459E6">25873 7743 0 0,'0'-27'4'0,"0"-1"3"16,0 3-7-16,0 2 0 16,5-1 0-1,-5 5 0-15,6-2 0 16,2 21-5-16,-3-28 1 15,1 28 2-15,-5 0 2 16,1 0 0-16</inkml:trace>
        </inkml:traceGroup>
        <inkml:traceGroup>
          <inkml:annotationXML>
            <emma:emma xmlns:emma="http://www.w3.org/2003/04/emma" version="1.0">
              <emma:interpretation id="{51F21AEC-92A9-48CC-BF6A-F820551B2E3A}" emma:medium="tactile" emma:mode="ink">
                <msink:context xmlns:msink="http://schemas.microsoft.com/ink/2010/main" type="inkWord" rotatedBoundingBox="28162,9118 30228,9103 30232,9660 28166,9675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1" timeOffset="1.51637E6">27140 7533 0 0,'7'0'1'16,"1"-22"0"-16,0 22 1 16,-2 0-1-1,3 0 1-15,2 0 0 16,-1 0 0-16,6 0-2 16,-1 0 0-16,5 0-1 15,-2 2 2-15,1 0-1 16,1 1 1-1,-2-3-1-15,1 0 2 16,-2 0-3-16,-2 0-1 16,0 0 2-16,-6 2 0 15,-4 4 0-15,-5-2-3 16,0 6-1 0,0 1 2-16,0 3 2 15,0 0 0-15,-41 2 0 16,41 4 2-16,-40 5 1 15,40 0-1 1,-49 7-2-16,49 0 1 16,-45-2-1-16,45 6 0 15,-37-6 1-15,37-1-3 16,0-4 4-16,0-2-1 16,0-4 2-1,0-1 1-15,0-3-1 16,8-2 0-16,7-5-1 15,7-4-2-15,-4-4 2 16,5 0-2-16,2 0-8 16,-2 0-2-1,-3-22 0-15,-3 22 9 16</inkml:trace>
          <inkml:trace contextRef="#ctx0" brushRef="#br1" timeOffset="1.5167E6">27265 7725 0 0,'-29'0'1'16,"29"0"1"-16,-41 0-1 31,41 0 1-31,0 0-1 16,0 0 0-16,0 0 0 15,7 0-1-15,12 0 0 16,-4 0 0-16,5 0 0 16,5 0-1-1,-1 0-1-15,-4 0-2 16,2 0 2-16,2-23 2 15,-15 23 0-15</inkml:trace>
          <inkml:trace contextRef="#ctx0" brushRef="#br1" timeOffset="1.51741E6">27612 7709 0 0,'9'0'0'15,"-2"0"0"-15,0 0 0 16,-1 0 0 0,-1 0 2-16,1 0-2 15,-3 0 1-15,-1 0-1 16,-2 0 1-16,0 0 0 15,0-18-1 1,-33 18 2 0,33 4-2-1,0 3 1-15,-39 2 1 16,39 5-6-16,0 1 9 16,-40 4-4-1,40 3 5-15,0 3-3 16,-29-2 2-16,29 4-1 15,0-1 2-15,0 1-3 16,6-2-4-16,3-2 4 16,6-5-4-1,-1-4 3-15,6-6-4 16,1-5 1-16,-2-3 3 16,1 0-4-16,-2 0 1 15,-1-25-5-15,-2 25 7 16,-4-39-3-1,-5 17 3-15,0-4-1 16,-2-2-2-16,-1 6 1 16,-2-2 1-16,-1 5-1 15,0-10 3 1,0 29-3 0,2 0 11-1,4 0-3-15,2 12 1 16,4 5-5-16,0 2-2 15,3 5-1-15,1 2 0 16,2 2 0 0,1-3-10-16,-1 1-4 15,2 1 0-15,-5-2 5 16,2-2 3-16,-5 0 1 16,-4-7 5-1</inkml:trace>
          <inkml:trace contextRef="#ctx0" brushRef="#br1" timeOffset="1.5153E6">26251 7608 0 0,'11'4'0'0,"-4"-1"0"16,0-3 0-16,-7 1 0 15,-31-1 0 32,0 4 1-31,31 3-1-16,-37-1 1 16,37 2 1-16,-33 8-1 15,33-8-1 1,0 9 1-16,0 7 1 15,0-3-1-15,0 8 0 16,0-3 1-16,0-2-2 16,10-2 2-16,7-1-1 15,5-6-1 1,2-4 1-16,1-2-3 16,-1-4-4-16,1-5 2 15,-2 0 2-15,-3-18 0 16,-5 18 3-1,-3-22-1-15,-1 1 0 16,-2-4 0-16,-5 1 1 16,-4 1 0-16,0 1 0 15,0 2-1 1,0-12-1 0,0 11 2-1,0 21 1-15,0 0 0 16,0 5 2-16,0 4 0 15,6 6 3-15,6 4-5 16,2 6 0 0,3 4-1-16,6 3-1 15,6-3 1-15,0 3-6 16,-1 0-5-16,-4-3 2 16,2-5 3-16,-6-6 4 15</inkml:trace>
          <inkml:trace contextRef="#ctx0" brushRef="#br1" timeOffset="1.5158E6">26779 7809 0 0,'5'16'0'15,"-4"-2"0"-15,-1 0 1 16,0-3 0 0,0-3-1-16,0-2 1 15,-29-24-1 16,29-2 4-31,0-2-8 16,0-1 4 0,0-6 3-16,0 1 0 15,0-2-1-15,0 2-2 16,0 3 0-16,0 3 0 16,3 0 0-16,3 22 0 15,6-28 0 1,1 28 0-16,4 0 1 15,1 0 3-15,0 12 2 16,2 7 1-16,0 7-5 16,0 5-1-16,-3 5-2 15,0 2-5 1,1-2-8-16,-2 0 6 16,-7-8 5-16,-3 5 3 15</inkml:trace>
          <inkml:trace contextRef="#ctx0" brushRef="#br1" timeOffset="1.51822E6">28117 7655 0 0,'0'-17'1'0,"3"17"0"15,2 0 2-15,-4 0-1 16,4 0 2-16,-4 0-4 16,3 0 0-16,-1-20 5 15,-3 20-1 1,0 0-3-16,0 0 1 15,0 2-2-15,0 1 0 16,-40 1 0-16,40-4 1 16,-31 2-1-1,31 2 1-15,0 4 0 16,-35 3-1-16,35 2 1 16,-34-1-2-16,34-1 2 15,0-9 2-15,-34 10-3 16,34 2 7-1,0-1-14-15,0 1 5 16,3-1 2-16,8 1 0 16,6-2 0-16,3 1 0 15,3-2 1-15,1 1 5 16,1-2-3-16,-1 2 0 16,0 1 1-1,-1 1 2-15,-7 3 1 16,1-1-4-16,-8 4 2 15,-2-1 7-15,-4-1-2 16,-3 0-3 0,0-1-4-16,0-2 2 15,-31 0-4-15,31-5 1 16,-37 5-1-16,37-12-1 16,-40 4-20-16,40-3-11 15,-41-4 17 1,41 0 5-16,-39 0-3 15,39 0 4-15,-33 0 6 16,33-20-7-16,-29 20 7 16</inkml:trace>
        </inkml:traceGroup>
      </inkml:traceGroup>
      <inkml:traceGroup>
        <inkml:annotationXML>
          <emma:emma xmlns:emma="http://www.w3.org/2003/04/emma" version="1.0">
            <emma:interpretation id="{C99FDE1B-8051-4EDD-80A3-DCC90443163E}" emma:medium="tactile" emma:mode="ink">
              <msink:context xmlns:msink="http://schemas.microsoft.com/ink/2010/main" type="line" rotatedBoundingBox="21611,9639 28578,9689 28571,10684 21604,10634"/>
            </emma:interpretation>
          </emma:emma>
        </inkml:annotationXML>
        <inkml:traceGroup>
          <inkml:annotationXML>
            <emma:emma xmlns:emma="http://www.w3.org/2003/04/emma" version="1.0">
              <emma:interpretation id="{09A3ED97-3994-4DF5-831F-612C9D22D1DD}" emma:medium="tactile" emma:mode="ink">
                <msink:context xmlns:msink="http://schemas.microsoft.com/ink/2010/main" type="inkWord" rotatedBoundingBox="21610,9732 22467,9738 22461,10602 21604,10596"/>
              </emma:interpretation>
              <emma:one-of disjunction-type="recognition" id="oneOf21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1" timeOffset="1.53258E6">19959 8683 0 0,'14'9'0'0,"1"-1"0"16,1-4 0-1,2 0 0-15,0-1 0 16,2-3 0-16,3 0 0 15,-1 0 0-15,1 0 0 16,-2-21 0-16,-2 21 0 16,-4-20 0-1,-1 20 0-15,-5-28 0 16,-6 7 0-16,-1 1 0 16,-2 1 0-16,0 1 0 15,0 18 1-15,0-28-2 16,0 28 2-16,-45 0-1 15,13 0 0 1,-9 0 0 0,41 6 0-1,-39 9 1 1,39 6 0-16,-32 5 1 16,32 5-2-16,0 2 1 15,0 2-1-15,-38 2 1 16,38-1 0-16,1-3 0 15,4 0 0 1,4-3 1-16,5 0-1 16,4-6 0-16,5-5 7 15,3-4-14-15,3-5 7 16,7-4 1-16,1-6-3 16,-1 0 0-16,3 0 1 15,-1 0-9 1,5-20 3-16,-4 20 4 15,-9-21 2-15,4 21 0 16</inkml:trace>
          <inkml:trace contextRef="#ctx0" brushRef="#br1" timeOffset="1.5318E6">19801 8583 0 0,'3'0'1'16,"2"-19"0"-16,-4 19 0 16,-1 0 0 46,-41 0-1-62,41 11 2 16,-35 2-2-16,35-1 0 15,-39 2 1 1,39 5-2-16,-41-3 1 16,41 5 1-16,-37 8 8 15,37-1-18-15,0 4 9 16,-32 1 0-16,32-3 1 16,0 2 2-16,6-1-1 15,3-3-1 1,6 0 1-16,1-7 2 15,4-3-2-15,0-6-1 16,4-7 1-16,-1-5-3 16,0 0 2-16,-1-17 1 15,-5-5-2 1,-1-9 0-16,-2-5-1 16,-6-10 0-16,-3-3 1 15,-4-2-2-15,-1-6 1 16,0-3 1-1,0-4 0-15,0 6 0 16,0-1 1-16,0 6-1 16,-37 3-2-16,37 5-8 15,0 5 10-15,-35 8-3 16,35 2 0-16,0 10 1 16,-40-1 0-1,40 21 1-15,0-23 1 16</inkml:trace>
        </inkml:traceGroup>
        <inkml:traceGroup>
          <inkml:annotationXML>
            <emma:emma xmlns:emma="http://www.w3.org/2003/04/emma" version="1.0">
              <emma:interpretation id="{5E19D2E6-4873-4535-AAB7-E2571DA6937F}" emma:medium="tactile" emma:mode="ink">
                <msink:context xmlns:msink="http://schemas.microsoft.com/ink/2010/main" type="inkWord" rotatedBoundingBox="23022,9650 23884,9656 23877,10570 23015,10564"/>
              </emma:interpretation>
              <emma:one-of disjunction-type="recognition" id="oneOf22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1" timeOffset="1.53311E6">21032 8127 0 0,'0'-34'0'16,"-31"9"0"-1,31 25 1 17,0-18-1-32,0 22 0 15,0 15 0-15,3 8 1 16,0 6 0 0,0 7-1-16,2 5 0 15,-5 7 0-15,3 4 0 16,2 6 0-16,-1 2 0 15,-1 1-2 1,2 0 1-16,-5 0 1 16,1-2 0-16</inkml:trace>
          <inkml:trace contextRef="#ctx0" brushRef="#br1" timeOffset="1.5337E6">21256 8622 0 0,'0'2'0'15,"0"-1"0"1,0 7 0 0,-35 2 0-16,35 5 0 15,0-1 0-15,-30 4 0 16,30 7 0-16,0 0 0 15,0 4 1-15,0-2 0 16,0-1-1 0,2 6 1-16,7-6 0 15,8-5-1-15,0-3 1 16,4-7-1-16,4-3 0 16,3-8-1-1,-1 0 0-15,1 0 1 0,-4 0-1 16,-1-26 1-1,0 6 0-15,-3-3 0 16,-4-6 0-16,-7 0 1 16,0-1-1-1,-6-2 2-15,-3 1-2 16,2-1 0-16,-2 4 0 16,0-1 0-16,0 3 0 15,0 4 0-15,-40 1-2 16,40 21 0-16,0-25 1 15</inkml:trace>
          <inkml:trace contextRef="#ctx0" brushRef="#br1" timeOffset="1.53436E6">21641 8553 0 0,'31'0'0'16,"-2"0"0"-16,-2 0 0 16,-2 1 0-16,-3 2 1 15,-7-3 0 1,-1 0 0-16,0 0-1 15,-8 0 0-15,-5 0 0 16,-1 4-1-16,0 2 1 16,0-5-1-16,0 3 1 15,0-2-1 1,-41 6 1-16,41 2 0 16,-34-2 0-16,34 3 0 15,0-1 0-15,-35 2 0 16,35-2 0-16,0 1 0 15,0 2 0 1,0-2 0-16,0-3 0 16,3 2 0-16,9-2 0 15,0 6 0-15,7-4 0 16,-4 2 1-16,0 2-1 16,2 1 0-1,-4 0 0-15,0 3 0 16,-2 0 0-16,-5 2 0 15,0-1 0-15,-6-1 0 16,0-1 0 0,0-1 1-16,0-3-1 15,-29-1 0-15,29 0 1 16,-34-3-1-16,34-3 0 16,-36-2 0-16,36-1 0 15,-42-3-1-15,42 0 0 16,-37 0 1-1,2 0-1 1,35-24 1-16,-34 24 0 16</inkml:trace>
        </inkml:traceGroup>
        <inkml:traceGroup>
          <inkml:annotationXML>
            <emma:emma xmlns:emma="http://www.w3.org/2003/04/emma" version="1.0">
              <emma:interpretation id="{43200162-9935-4218-A716-5A8972F9E1A3}" emma:medium="tactile" emma:mode="ink">
                <msink:context xmlns:msink="http://schemas.microsoft.com/ink/2010/main" type="inkWord" rotatedBoundingBox="24464,9910 27398,9931 27393,10670 24459,10649"/>
              </emma:interpretation>
              <emma:one-of disjunction-type="recognition" id="oneOf23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1" timeOffset="1.53684E6">23855 8779 0 0,'0'-21'0'0,"0"-4"1"16,0 0-1-1,-29 25 0 1,29-25 0 0,0 25-1-16,-38-18 2 15,38 18-2-15,-40 0 1 16,0 0 1 0,40 0-2-16,-46 3 2 15,46 10-1 1,-38 3 0-16,38 2 0 15,0 7 0-15,-32-2 0 16,32 4 0-16,0 2 1 16,0-1 0-1,4 2 2-15,8 1 0 16,5-6 2-16,0-6-3 16,5-8 0-16,2-7-2 15,2-4 1-15,-1 0 0 16,-4 0-2-1,-1-23 1-15,-1 1 0 16,-7-5 1-16,-1-3-1 16,-7-8 0-16,-4-1-1 15,0-6 2-15,0-8-1 16,0 2 1 0,0-3-2-16,-37 4 2 15,37 3 1-15,-30 4-4 16,30 4-1-16,-32 7-6 15,32 3 2-15,0 4 5 16,-39 25 2 0</inkml:trace>
          <inkml:trace contextRef="#ctx0" brushRef="#br1" timeOffset="1.53745E6">24050 8617 0 0,'0'-32'1'0,"0"4"2"16,0 6-1-1,0 2-2-15,-29-7-4 16,29 27 2-1</inkml:trace>
          <inkml:trace contextRef="#ctx0" brushRef="#br1" timeOffset="1.53726E6">24103 8681 0 0,'0'11'0'0,"0"5"1"16,0 5 1-16,0 4-2 15,0-1 0-15,0 6 0 16,3-4-1-16,0-4-1 16,-2 3 2-16,-1 2 0 15</inkml:trace>
          <inkml:trace contextRef="#ctx0" brushRef="#br1" timeOffset="1.5357E6">22442 8538 0 0,'0'-27'0'0,"0"8"0"16,0 19 1-1,0 1 0-15,8 6-1 16,4 6 0-16,-3 6 0 16,2 9 0-1,-3 1 0-15,-2 6 1 16,0-1-1-16,-1 7 1 16,-4 0 0-1,1 4-1-15,-1-4 2 16,-1-2-1-16,2-7-1 15,-2-7-1-15,0-13 1 16,0-5 0-16,0-32-1 47,0 6 0-47,0-1 0 16,0-3-1-16,0-5 2 15,0-2-1-15,0 3 1 16,7-2 0-16,7 4 0 15,0-1 0 1,4 5 0-16,2 2 0 16,5 19 0-16,1-31 0 15,3 31 0-15,2-18 0 16,0 18 0-16,2-21 0 16,-2 21 0-1,1-18 0-15,-1 18 0 16,-2-18 0-16,-3 18 0 15,-3 0-1-15,-6-25 2 16,-3 25-2 0,-8-18 1-16,-3 18 0 15,-3-19 0 1,-32 20 1 0,32 9-1-1,-29 2 1 1,29 8 1-16,-28-1-1 15,28 9 0-15,0 2 2 16,0 5-2-16,0-1 0 16,0 0 5-16,0 2-7 15,0 1 2 1,2-3 0-16,14 0 1 16,7-3-1-16,4-12-1 15,-1-2-2-15,0-7-11 16,0-9 7-1,0-1 6-15</inkml:trace>
          <inkml:trace contextRef="#ctx0" brushRef="#br1" timeOffset="1.53617E6">23220 8862 0 0,'5'15'0'0,"-2"0"0"16,-2 1 1-1,2-5-1-15,-3-7 0 16,0-1 0-16,0-28 1 31,0 7-1-15,0-5 1-1,0-3-1-15,0-5 1 16,0 0-3-16,5 1 4 16,-3-1-2-16,2-2 0 15,2 7 0-15,-1 3 0 16,6 4 2 0,-4 19-1-16,4-25 0 15,1 25 0-15,2 0 0 16,0 0 3-16,1 0-1 15,2 11 0 1,0 7 0-16,0 4-3 16,-5 6 0-16,1 1 0 15,-1 6 0-15,2-2-6 16,-4 3-5-16,-2 0 7 16,-3-4 2-1,1 0 2-15,-6-2 0 16</inkml:trace>
          <inkml:trace contextRef="#ctx0" brushRef="#br1" timeOffset="1.5384E6">24251 9058 0 0,'0'4'0'0,"0"-4"1"16,0 0 0-1,0 0-2-15,0 0 3 16,0-27-3-16,5 4 2 16,0-5-1-16,1-5 0 15,1-6 1-15,-2-1 2 16,1 1-3-1,2-4 1-15,-4 6-1 16,6-1 1-16,-4 1-1 16,5 6 0-16,-1 9 0 15,4 22 0-15,1-22 1 16,1 22-2 0,-2 4 1-16,2 3-1 15,0 14 1-15,-2 4 0 16,1 1 1-16,-4 3-2 15,4 3 3-15,-4-3 2 16,-2-3-1 0,-1 1-3-16,-2-4 1 15,-3-10-1-15,-2-13 0 16,-1 5 4-16,2-5-7 16,-2 0 4-16,0-30 0 15,0 5-1 1,0 0 0-16,0-6-1 15,0-1 1-15,0-2 0 16,0 1 2-16,1-2-1 16,7 3 0-1,-2 4-1-15,2 3 3 16,4 25 0-16,2 0 1 16,3 0-4-16,0 0 7 15,1 9 1-15,2 7 5 16,-1 11-8-16,-4-1-4 15,3 8 1-15,-5 4 0 16,0 3-3 0,0-2 1-16,-4 2-5 15,-1-1-14-15,-4-3-3 16,-1-6 7-16,2-8 6 16,-5 0 8-1</inkml:trace>
          <inkml:trace contextRef="#ctx0" brushRef="#br1" timeOffset="1.53867E6">24810 8721 0 0,'11'0'0'16,"-4"0"2"-16,1 1 1 16,-2 6 0-16,2 2-2 15,0 4-1-15,-2-3 1 16,1 5-3 0,0 1-1-16,0 0 0 15,-2 0 1-15,-2 5 2 16</inkml:trace>
          <inkml:trace contextRef="#ctx0" brushRef="#br1" timeOffset="1.53887E6">24893 8617 0 0,'0'-29'2'16,"0"2"-1"-16,0 4-1 16,0 7-2-1,0 16 1-15</inkml:trace>
          <inkml:trace contextRef="#ctx0" brushRef="#br1" timeOffset="1.53951E6">25246 8621 0 0,'8'12'0'16,"1"-6"0"-16,1-6 1 16,1 0-1-16,0 0-1 15,0-18 2 1,-1 18-1-16,0-28 0 15,-4 28 1-15,-3-32-1 16,-3 14 0-16,0-12 0 31,0 30-1-31,0-20 2 16,-37 20-2-16,-1 0 1 16,38 6 1-1,-48 8-1-15,48 4 1 16,-48 4-1-1,48 4 1-15,-42 5 1 16,42 5 1-16,-33-4 3 16,33 1 1-16,0 3-2 15,0-2 4-15,0 0-2 16,0-4-2 0,0 2 8-16,6-8 10 15,10 1-5-15,5-6-4 16,4-6-7-16,-1-1-8 15,4-5 1-15,0-7 1 16,1 3-14-16,-2-3-40 16,-4 0 19-1,0 0 15-15,-7-28 15 16,2 10 4-16</inkml:trace>
        </inkml:traceGroup>
        <inkml:traceGroup>
          <inkml:annotationXML>
            <emma:emma xmlns:emma="http://www.w3.org/2003/04/emma" version="1.0">
              <emma:interpretation id="{0679096F-1136-4F76-A03E-28E36C0A0FF5}" emma:medium="tactile" emma:mode="ink">
                <msink:context xmlns:msink="http://schemas.microsoft.com/ink/2010/main" type="inkWord" rotatedBoundingBox="27473,9884 28576,9892 28571,10684 27467,10676"/>
              </emma:interpretation>
              <emma:one-of disjunction-type="recognition" id="oneOf24">
                <emma:interpretation id="interp28" emma:lang="" emma:confidence="0">
                  <emma:literal>no</emma:literal>
                </emma:interpretation>
                <emma:interpretation id="interp29" emma:lang="" emma:confidence="0">
                  <emma:literal>^ tu</emma:literal>
                </emma:interpretation>
                <emma:interpretation id="interp30" emma:lang="" emma:confidence="0">
                  <emma:literal>nto</emma:literal>
                </emma:interpretation>
                <emma:interpretation id="interp31" emma:lang="" emma:confidence="0">
                  <emma:literal>neo</emma:literal>
                </emma:interpretation>
                <emma:interpretation id="interp32" emma:lang="" emma:confidence="0">
                  <emma:literal>ntc</emma:literal>
                </emma:interpretation>
              </emma:one-of>
            </emma:emma>
          </inkml:annotationXML>
          <inkml:trace contextRef="#ctx0" brushRef="#br1" timeOffset="1.53992E6">25448 8865 0 0,'5'0'0'16,"0"0"1"-16,-1 7-1 16,-4 1 2-16,0-1 1 15,6 0 0 1,-1 7-1-16,3-6 7 16,-2-2-12-16,-2-5 6 15,1-1 3-15,-3 0 4 16,1 0-8-16,1-36 1 15,-2 11 4 1,1-2-5-16,3 0-1 16,2-4-1-16,-4 1 0 15,5 1-1-15,-1 7 2 16,3 1-2-16,1 21-1 16,2-25 1-1,3 25 2-15,0 3-1 16,-14 5 1-16,15 10 0 15,1 7-1-15,-4 6 0 16,2 5 1-16,0 1-2 16,-2 4 1-1,-1 1-10-15,-3 0-8 16,-2-2 4-16,-6-1 8 16,-3-7 4-16,0 3 2 15</inkml:trace>
          <inkml:trace contextRef="#ctx0" brushRef="#br1" timeOffset="1.54036E6">25877 8336 0 0,'15'-20'0'15,"-1"20"0"-15,-5-28 1 16,2 28-1-16,-4 0 0 15,1 0 0-15,0 0 1 16,-2 0 0-16,3 11 2 16,0 5 0-1,0 7 3-15,1 5 2 16,-3 7-2-16,1 2 0 16,1 6-3-16,-9 4-4 15,9 8-1-15,2 4 2 16,0 2-7-16,0-1-3 15,-4-1-2 1,-1-7 7-16,-2 0 4 16,-4-6 1-16</inkml:trace>
          <inkml:trace contextRef="#ctx0" brushRef="#br1" timeOffset="1.54101E6">25932 8816 0 0,'0'-18'0'0,"0"18"1"16,0-27-1-16,0 27 1 16,1-21-1-1,12 21 0-15,2 0 0 16,5-18 1-1,4 18-2-15,-1 0 2 16,5-27-2-16,4 27 2 16,2-19 0-1,1 19 0-15,1-27 0 16,-3 27-1-16,-2-21 0 16,0 21 0-16,-4-25 0 15,-2 25-1-15,-2-28 0 16,-9 28 1-16,-2-31 0 15,-3 31 1 1,1-23-4-16,-9 23 8 16,-32 0-5 15,31 1 1-31,-29 12-2 16,29 7 2-1,0 7-2-15,-34 3 5 16,34 6 1-16,0 1 2 15,0 5-4-15,0 1-1 16,0-3-1 0,5-1 2-16,10-6-2 15,7-6-1-15,4-9 1 16,-1-6-1-16,4-6 0 16,-6-6 0-16,1 0 4 15,1 0-1-15,-11-23 0 16,1-4-2-1,-6 0-1-15,-4-7 0 16,-5-1-3-16,0-1-3 16,0 0-5-16,0 0-5 15,0 4 9-15,-42-1 5 16,42 4 2 0</inkml:trace>
        </inkml:traceGroup>
      </inkml:traceGroup>
    </inkml:traceGroup>
    <inkml:traceGroup>
      <inkml:annotationXML>
        <emma:emma xmlns:emma="http://www.w3.org/2003/04/emma" version="1.0">
          <emma:interpretation id="{49F50F53-BA70-4EDB-B828-15D5F91D905C}" emma:medium="tactile" emma:mode="ink">
            <msink:context xmlns:msink="http://schemas.microsoft.com/ink/2010/main" type="paragraph" rotatedBoundingBox="8021,10404 18823,10004 18902,12155 8100,1255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45C5CFE-A654-4069-8505-ADD6F265A857}" emma:medium="tactile" emma:mode="ink">
              <msink:context xmlns:msink="http://schemas.microsoft.com/ink/2010/main" type="line" rotatedBoundingBox="8021,10404 18823,10004 18902,12155 8100,12556"/>
            </emma:interpretation>
          </emma:emma>
        </inkml:annotationXML>
        <inkml:traceGroup>
          <inkml:annotationXML>
            <emma:emma xmlns:emma="http://www.w3.org/2003/04/emma" version="1.0">
              <emma:interpretation id="{7EA7B8D7-7672-4605-8F9A-3AD054988B1B}" emma:medium="tactile" emma:mode="ink">
                <msink:context xmlns:msink="http://schemas.microsoft.com/ink/2010/main" type="inkWord" rotatedBoundingBox="8029,10621 9761,10557 9809,11853 8077,11917"/>
              </emma:interpretation>
              <emma:one-of disjunction-type="recognition" id="oneOf25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0" timeOffset="1.44407E6">6398 9624 0 0,'14'0'0'15,"-2"0"2"-15,-1-29 0 16,-10 29 1-16,-1-22 0 15,0 22-2-15,0-25-1 32,-47 25 0-32,16 0 0 15,-4 0 0-15,-7 0 0 16,-1 0 0-16,2 15 0 16,-4 9 0-16,8 5 0 15,5 7 0 1,32 11 0-16,-41 6 0 15,41 4 0-15,0 5 3 16,0 2 8 0,14-3 0-16,13 3-1 0,24-1-2 15,-7-3 2 1,13-13-10-16,6-11 2 16,3-15-1-16,5-10-1 15,4-11 0 1,-5 0 1-16,-4-18-1 15,-7-9-7-15,-7-14 2 16,-11-5 1-16,-10-8 1 16,-10-7-1-16,-11-5 3 15,-10 2-1-15,0-4-1 16,0 5-2-16,-31 3 0 16,31 7 2-1,-54 9 0-15,16 6-2 16,-4 8 3-16,3 9 1 15,-6 21 2-15,4-29 0 16,5 29-2 0,4 0-1-16,32 0-1 15,-47 0 3-15,47 0 2 16,0 11 15-16,0 0-23 16,0 0 12-16,4-3-2 15,19 0 0 1,9-3-1-16,8-1-4 15,8-4 2-15,4 3-1 16,6-3 6-16,1 0 0 16,2 0-4-16,0 0-1 15,1 0-2 1,-9 0 3-16,1 0-1 16,-8-20 1-16,-7 20-20 15,-13 0-7-15,-3 0 19 16,-11-19-4-16,-12 19 9 15</inkml:trace>
          <inkml:trace contextRef="#ctx0" brushRef="#br0" timeOffset="1.44666E6">7340 9049 0 0,'0'-22'1'0,"-35"22"3"16,35 0-2-16,0 0 0 15,0 0-1-15,-34 0 0 16,34 0 0 0,1-19 14-1,7 19-23-15,6 0 9 16,4 0 5-16,8-20 3 15,1 20-1-15,0 0-4 16,2-19-3 0,-1 19 1-16,-4 0 0 15,3 0-1-15,-6 0-2 16,-4 0 2-16,-3 11-2 16,-8 6 1-16,-6 3 0 15,0 5-1 1,0-2 1-16,0 6 0 15,-40 0 2-15,40 2-4 16,-46 2 2-16,46-2 2 16,-49 0-4-16,49-6 2 15,-40 1 0-15,40-5 16 16,0-5-33 0,-34-2 13-16,34-4 6 15,6-4-3-15,2-2 3 16,7 1 8-16,11-2-3 15,2-3 11-15,3 0-11 16,6 0-6 0,1 0 0-16,0 0 1 15,-1 0-2-15,-3 0 3 16,-2 0-24-16,-4 0-32 16,-2 0 40-16,-9 0 5 15,-11 0 5 1</inkml:trace>
        </inkml:traceGroup>
        <inkml:traceGroup>
          <inkml:annotationXML>
            <emma:emma xmlns:emma="http://www.w3.org/2003/04/emma" version="1.0">
              <emma:interpretation id="{5DA69B94-3D08-4471-85EF-70F24ED642C9}" emma:medium="tactile" emma:mode="ink">
                <msink:context xmlns:msink="http://schemas.microsoft.com/ink/2010/main" type="inkWord" rotatedBoundingBox="10356,11346 10870,11326 10892,11914 10378,11933"/>
              </emma:interpretation>
              <emma:one-of disjunction-type="recognition" id="oneOf26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0" timeOffset="1.44729E6">8368 9746 0 0,'-32'0'2'31,"32"0"-1"-31,0 5 4 16,0-4-2-16,0 3-3 15,0 3 0-15,3-3 0 16,17-4 0-16,6 6 0 15,8-1 0 1,3-2 1-16,4-1 2 16,5 0-2-16,0-2 4 15,2 0-5-15,-1 0 1 16,-1 0-8 0,-7 0 3-16,2 0-6 15,-12 0 9-15</inkml:trace>
          <inkml:trace contextRef="#ctx0" brushRef="#br0" timeOffset="1.44763E6">8488 10166 0 0,'0'28'1'0,"-34"1"0"16,34-2 3-16,0-4 0 15,0-4-3-15,0-6-1 16,0-2 0 0,0-4 0-16,6-7 0 15,19 0 0-15,5 0 0 16,6 0 2-16,2 0 0 15,8 0-2 1,-1-25 0-16,-4 25 1 16,1 0-4-16,-1-24 1 15,-3 24-8-15,-10 0 9 16</inkml:trace>
        </inkml:traceGroup>
        <inkml:traceGroup>
          <inkml:annotationXML>
            <emma:emma xmlns:emma="http://www.w3.org/2003/04/emma" version="1.0">
              <emma:interpretation id="{98D840FD-086A-4D15-B929-47AA50F0061B}" emma:medium="tactile" emma:mode="ink">
                <msink:context xmlns:msink="http://schemas.microsoft.com/ink/2010/main" type="inkWord" rotatedBoundingBox="11559,10783 13730,10702 13791,12345 11620,12425"/>
              </emma:interpretation>
              <emma:one-of disjunction-type="recognition" id="oneOf27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0" timeOffset="1.45052E6">10553 9928 0 0,'2'0'0'16,"0"0"0"-1,-2-19 0 1,0 19 1-16,0-17-1 16,0 17 1-1,0 0 0 1,-39-20-1-16,7 21 1 31,0 4-1-31,32 2 0 0,-33 5 0 31,33 5 0-31,0 4 1 0,-35 2-1 16,35 8 2-16,0-1 2 31,0 5-4-31,0 3 0 0,11 0 0 0,9-1 0 16,6-5 0-16,2-3 1 16,5-9-2 15,4-6 1-31,0-5 1 15,0-9 0-15,-2 0-3 0,-1 0 3 0,-2-28-2 16,-6 3 2-16,-3-10-1 16,-1-4 1-1,-8-4-2-15,-7-1 2 16,-4-1-3-16,-3 5 2 16,0 0 0-1,0 5 0-15,0 4 0 16,0 7 1-16,0 6-1 15,0 18 2 1,-29 0 3-16,29 4-1 16,0 26 0-16,2 4 1 15,-1 13-2-15,5 7-2 16,-1 4 1 0,0 9-1-16,5 1 0 15,-2 8-2-15,1-6 2 16,-3 4 0-1,2-3 0-15,-2-3 0 16,0-6-3-16,-3-5 2 16,-3-14-15-16,0-9 1 31,0-11 11-31,0-15-5 0,0-1 7 0</inkml:trace>
          <inkml:trace contextRef="#ctx0" brushRef="#br0" timeOffset="1.45114E6">10650 10464 0 0,'0'0'1'0,"0"0"1"16,0 0 0-1,8 0-1-15,4-20 0 32,5 20 0-32,4 0 0 0,2 1 0 0,5-1 0 15,4 0-1-15,4 0 0 16,2 0 1-1,0 0-1-15,-1 0 1 16,0 0-1-16,-3 0-2 31,0 0 2-31,-2-20 0 0,-6 20-8 16,-8 0 5-16,-5 0 3 16</inkml:trace>
          <inkml:trace contextRef="#ctx0" brushRef="#br0" timeOffset="1.44903E6">9760 9235 0 0,'12'0'1'16,"1"0"1"-16,-3 0-1 15,-5 0 2 1,-4 0-1-16,4 0 0 15,-5 7-1-15,0 4 1 16,0 4 0-16,0 3-1 16,-41 6 0-16,41 3-3 15,-48 7 2 1,48 2 3-16,-49 8-1 16,49 6 0-16,-51 7 5 15,51 9-4-15,-46 8 7 16,46 9-7-16,0 8-2 15,0 5 0 1,0-2-2-16,22-1 2 16,8-6-2-16,15-5-1 15,9-10 2-15,7-5-1 16,5-10-1-16,-1-8-13 16,1-7-1-1,4-16 9-15,-12-11 3 16</inkml:trace>
          <inkml:trace contextRef="#ctx0" brushRef="#br0" timeOffset="1.45257E6">11542 10488 0 0,'0'3'0'16,"0"6"1"-16,0-2 2 16,0 2 3-16,0-2-5 15,1-2-1-15,10-1 6 16,4-4 0-1,2 0 5-15,5 0 4 16,1 0-2-16,0-27 9 16,-2 7-3-16,4-6-8 15,-7-17-9-15,-6-5 1 16,-8-8-1 0,2-8 0-16,-6-8-1 15,0-7-1-15,0-2 2 16,0-3-6-16,-40-4 9 15,40-1-9-15,-60 0 6 16,22 3-1 0,-2 5-7-16,0 7 8 15,-2 7 3-15,-1 9-15 16,5 11-17-16,6 4-5 16,32 5 5-1,-55 12 7-15,55 26 18 16,-40-27-7-16</inkml:trace>
        </inkml:traceGroup>
        <inkml:traceGroup>
          <inkml:annotationXML>
            <emma:emma xmlns:emma="http://www.w3.org/2003/04/emma" version="1.0">
              <emma:interpretation id="{57E830AD-8457-40E9-A316-6AA0DECAC205}" emma:medium="tactile" emma:mode="ink">
                <msink:context xmlns:msink="http://schemas.microsoft.com/ink/2010/main" type="inkWord" rotatedBoundingBox="14448,10701 15607,10658 15641,11597 14483,11640"/>
              </emma:interpretation>
              <emma:one-of disjunction-type="recognition" id="oneOf28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1.47684E6">12489 9099 0 0,'-30'7'0'15,"30"-2"1"-15,0-5 0 16,11 0 0 0,8 2 1-16,-19-2 0 15,23 0 5 1,3 2-2-16,11-2 1 15,9 2 1-15,7-2 2 16,6 2 3-16,5-2 10 16,5 0 0-16,3 0-12 15,5 0-7-15,0 0 2 16,-1 0-10 0,0 0 4-16,-7-20 1 15,-5 20 1-15,-4 0-11 16,-9 0-26-16,-10 0-11 15,-9-18 37 1,-6 18 3-16</inkml:trace>
          <inkml:trace contextRef="#ctx0" brushRef="#br0" timeOffset="1.47793E6">12432 9230 0 0,'0'1'0'15,"18"5"0"1,7 1 1-16,4-2 0 16,8 3 0-16,7-1 0 15,5 3 1 1,8 1-1-16,1-3 2 15,5 0-2-15,0 1-1 16,-7 2 0-16,-3-3 0 16,-5 3 0-16,-4 2 0 15,-10 1 0 1,-9 1 0-16,-10 4 0 16,-9 1 0-16,-6 1-5 15,0 1 3-15,0 4 1 16,-50 3 0-16,14 1 1 15,-5 2 0-15,-8 0-1 16,-4 0 1 0,0 6 1-16,-2-4-1 15,-1 4 1-15,4-4 0 16,5-2-1-16,7-4-1 16,3-3 2-16,3 2 0 15,34-5-1 1,-46-3 2-16,46 3-1 15,0-4-1-15,-34-4 1 16,34 0 0-16,2-3-1 16,-1-6 0-1,7-1 1-15,4-2-1 16,7-2 0-16,4 0-3 16,7 0 6-16,9 0-3 15,4 0 0 1,7 0 0-16,4-25 0 15,6 25 0-15,6-22 0 16,0 22 0-16,1-17 0 16,6 17 0-16,-4 0 0 15,-2 0 0-15,-4-18 0 16,-6 18 0 0,-10 0 0-16,-7 0 0 15,-9 0-3-15,-8 1-4 16,-9 3 6-16</inkml:trace>
        </inkml:traceGroup>
        <inkml:traceGroup>
          <inkml:annotationXML>
            <emma:emma xmlns:emma="http://www.w3.org/2003/04/emma" version="1.0">
              <emma:interpretation id="{170135D9-095E-4AD0-A87F-247AEE218683}" emma:medium="tactile" emma:mode="ink">
                <msink:context xmlns:msink="http://schemas.microsoft.com/ink/2010/main" type="inkWord" rotatedBoundingBox="16258,10099 18823,10004 18902,12152 16337,12247"/>
              </emma:interpretation>
              <emma:one-of disjunction-type="recognition" id="oneOf29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0" timeOffset="1.48354E6">15529 10093 0 0,'0'7'0'16,"0"-3"1"-16,0 0 0 15,0 0 3-15,0-1-1 16,0-1-1-16,17-2-2 15,4 0 3-15,8 0 2 16,5 0-1 0,1 0-4-16,4 0 0 15,-3-20 0-15,4 20 9 16,0 0-26-16,-4-25 13 16,-3 25-4-1,-2 0 5-15</inkml:trace>
          <inkml:trace contextRef="#ctx0" brushRef="#br0" timeOffset="1.48283E6">16167 10062 0 0,'0'14'1'0,"12"-4"0"15,-1-7 1-15,3-3 1 16,0 0-1-16,0 0-1 16,-1-41 0-16,0 16-1 15,-3-9 1 1,-2-8 1-16,-2-5-1 15,-6-11-1-15,0-8 2 16,0-9 0-16,0-6 0 16,0-6 1-16,-50 1-1 15,50-3 1 1,-53 7 1-16,23 2-4 16,-6 10 0-16,1 0 1 15,1 8-1-15,-1 6-2 16,1 6-11-16,4 7-2 15,30 13 11 1,-57 14 4-16</inkml:trace>
          <inkml:trace contextRef="#ctx0" brushRef="#br0" timeOffset="1.47968E6">14431 8977 0 0,'14'0'0'15,"5"-19"1"-15,-2 19-1 16,-5 0 2 0,-12-23-1-16,14 23 2 15,-4-19-1-15,0 19-1 16,-3-22 0-16,-1 22 2 16,-4-22-1-16,-1 22 4 15,-1-20-2 1,0 20-3-16,0 0-4 15,-32 0 1-15,32 0 1 16,-43 6 1 0,43 16 0-16,0 6 0 15,-50 6 1 1,50 5 0-16,-48 10 0 16,48 8 1-16,-49 10-1 15,49 8 0-15,-37 7 3 16,37 8-3-16,0 3 2 15,0-4-3 1,0 4 8-16,0-2-9 16,20-3 6-16,5-1-3 15,10-6 0-15,6-7-1 16,7-9 0-16,4-11-1 16,3-11 3-1,2-11-9-15,-5-9-22 16,0-13 15-16,-7-7 3 15</inkml:trace>
          <inkml:trace contextRef="#ctx0" brushRef="#br0" timeOffset="1.48216E6">15417 9514 0 0,'15'0'0'0,"-1"0"0"15,0 0 2-15,2 0 0 16,0-20 0-16,-2 20-1 16,-4 0 1-1,-5 0-2-15,-3 0 1 16,-2 0 0-16,-31 0-1 31,-18 0 0-15,13 7 0-1,0 5 0-15,-4 8 0 16,3 3 0-16,8 4 0 16,29 9 0-16,-51 0 0 15,51 5 1-15,0 1 3 16,0 1 1-1,0 0 3-15,0-2 0 16,6-6-6-16,23-7 4 16,7-9-5-16,5-9 0 15,7-10-2-15,2 0 1 16,-2-22 1 0,-5 1 1-16,-2-11-17 15,-7-8 15-15,0-1 2 16,-10-5-3-16,-4-3 2 15,0 2-3-15,-9 2 2 16,-8 7 0 0,-1 0 0-16,-2 10-1 15,0 12 0-15,0 16 2 16,0 7-2 0,0 18 6-1,-33 12 3-15,33 16 2 16,0 14-4-16,0 9-1 15,0 7 0-15,0 7-4 16,0-1-1-16,0 1 1 16,3-3 0-16,4-5-1 15,0-3 0-15,-1-8-3 16,-1-10-25 0,-5-14 1-16,5-12 14 15,-5-12 10-15</inkml:trace>
          <inkml:trace contextRef="#ctx0" brushRef="#br0" timeOffset="1.48482E6">16433 8718 0 0,'0'0'1'16,"0"0"0"0,0 0 0-16,0 0 1 15,0 4 1-15,7-4-1 16,16 6-1-16,5-5 0 16,4 5-1-1,3-5 1-15,2-1 0 16,0 0-7-16,-6 0-1 15,-10 0 6-15</inkml:trace>
          <inkml:trace contextRef="#ctx0" brushRef="#br0" timeOffset="1.48443E6">16489 8540 0 0,'11'-25'0'16,"-2"3"0"-16,4 4 1 15,-3 0 0-15,-2 18 1 16,3-28-1-16,-4 28-1 16,1-16 1-1,-2 16 0-15,-1 0-2 16,-1 0 1-16,-2 0 0 15,-1 0 0-15,-1 0 0 16,0 14 0-16,0 13 1 16,0 5 0-1,0 6-1-15,-41 2 1 16,41 6-1-16,0 2 0 16,0-2 1-16,-32 8-2 15,33-3 2-15,-1-1-1 16,3 3 0-1,2-3 1-15,4 0-2 16,2-8 1-16,1-13 0 16,8-9 0-16,5-10 0 15,1-4 0 1,8-6-8-16,-2 0 16 16,2 0-8-16,-2-16-5 15,0 16 3-15,-6-31-1 16,-12 31 3-16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56:58.609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72F23C2B-02F1-4452-9505-6C2052EDA78D}" emma:medium="tactile" emma:mode="ink">
          <msink:context xmlns:msink="http://schemas.microsoft.com/ink/2010/main" type="inkDrawing" rotatedBoundingBox="2110,3330 10348,3272 10350,3453 2111,3511" semanticType="underline" shapeName="Other">
            <msink:sourceLink direction="with" ref="{77CAA477-A9C3-48D2-83C4-8F6F5AE2E134}"/>
          </msink:context>
        </emma:interpretation>
      </emma:emma>
    </inkml:annotationXML>
    <inkml:trace contextRef="#ctx0" brushRef="#br0">12 151 0 0,'0'0'1'15,"-33"-21"3"1,33 21 1-16,0 0-8 15,0-17 4-15,11 17 2 16,6 0-3 0,0 0 0-16,4 0 0 15,7 0 0-15,3 0 0 16,7-23 0 0,8 23 0-16,6 0 0 15,10-21 0-15,-4 21 2 16,26 0 4-16,7 0-7 15,4 0 1-15,8 0 0 16,12 0-2 0,2 7 3-16,4 4-2 15,6-11 4-15,5 11 1 16,2 3 3-16,2-3-7 16,1 1 1-16,0 2 2 15,-5-1 3 1,-1 3 8-16,8-3-12 15,2-3-1-15,3-1 1 16,-3-6 0-16,11-3 0 16,2 0-1-16,7 0 0 15,4 0 0-15,0-22 2 16,2 22 0 0,3-19 6-16,2 19-4 15,6-20-1-15,0 20 0 16,-1-28-1-16,2 28 16 15,4 0 1 1,4-18-30-16,3 18 6 16,1 0 1-16,-1 0 10 15,0 0-7-15,-1 0 0 16,7 0 24-16,-2 0-26 16,1-19 7-1,-2 19-9-15,-4 0 5 16,-11-24-3-16,-8 24 1 15,-12 0 1-15,-15-19-2 16,-17 19 4 0,-17 0-5-16,-14-29 6 15,-14 29-3-15,-16-17-43 16,-24 17-30-16,-12 0 45 16,-29 0 25-16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1:20:47.055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00DDF760-8F0D-4155-8AC2-CF6B7708B37D}" emma:medium="tactile" emma:mode="ink">
          <msink:context xmlns:msink="http://schemas.microsoft.com/ink/2010/main" type="writingRegion" rotatedBoundingBox="2278,9896 5116,10025 5072,10986 2234,10856"/>
        </emma:interpretation>
      </emma:emma>
    </inkml:annotationXML>
    <inkml:traceGroup>
      <inkml:annotationXML>
        <emma:emma xmlns:emma="http://www.w3.org/2003/04/emma" version="1.0">
          <emma:interpretation id="{5E2D474B-E5AB-49EC-944B-9CCA159B878E}" emma:medium="tactile" emma:mode="ink">
            <msink:context xmlns:msink="http://schemas.microsoft.com/ink/2010/main" type="paragraph" rotatedBoundingBox="2278,9896 5116,10025 5072,10986 2234,10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4DBBCE-F955-45C4-9341-4B40A70E327C}" emma:medium="tactile" emma:mode="ink">
              <msink:context xmlns:msink="http://schemas.microsoft.com/ink/2010/main" type="line" rotatedBoundingBox="2278,9896 5116,10025 5072,10986 2234,10856"/>
            </emma:interpretation>
          </emma:emma>
        </inkml:annotationXML>
        <inkml:traceGroup>
          <inkml:annotationXML>
            <emma:emma xmlns:emma="http://www.w3.org/2003/04/emma" version="1.0">
              <emma:interpretation id="{1FACC12A-D3F6-46D0-B07E-BFA0D098ECEF}" emma:medium="tactile" emma:mode="ink">
                <msink:context xmlns:msink="http://schemas.microsoft.com/ink/2010/main" type="inkWord" rotatedBoundingBox="2278,9896 5116,10025 5072,10986 2234,108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325 8847 0 0,'17'-18'1'16,"0"-1"0"-16,0-1 2 16,-8 20 0-16,2-29 0 15,-7 29-3-15,0-28 0 16,-4 3 0-1,-36 6 0 17,36 23 0-32,-43-1 0 15,43 1 0-15,-53 11 0 16,53 8 0 0,-36 11 0-16,36 5 0 15,0 8 0-15,0 3 0 16,5-2 4-16,12 0-1 15,7-8 14 1,5-8-9-16,4-10-1 16,0-7 6-16,4-15-4 15,0 0-6-15,-3-21-3 16,-5-15 3 0,-6-14-2-16,-6-14 3 15,-9-9-2-15,-8-10-1 16,0-3-2-16,0 0-28 15,0 0-8-15,-43 3 29 16,43 12 3-16,-43 3-1 16</inkml:trace>
          <inkml:trace contextRef="#ctx0" brushRef="#br0" timeOffset="593.5639">1079 8801 0 0,'12'0'0'0,"-7"0"1"16,-4 0-1-1,-1 0 2-15,0 0-1 16,-31 0-1-1,31 0 1-15,-46 0 0 16,-13 3-1 0,23 8-3-1,1 1 10-15,1 6-6 16,34 6-1-16,-46 8 0 16,46 8 0-16,0 6 0 15,0-2 1-15,0 4-1 16,6-7 4-1,19-37-2-15,10 26 3 16,8-4-5-16,3-7 3 16,5-12-2-16,-7-3 1 15,-1-4-2-15,-1-29 2 16,-10 2-3-16,-4-14-1 16,-12-12-1-1,-2-5-6-15,-9-2 2 16,-5 1 0-16,0 5 5 15,0 11 2-15</inkml:trace>
          <inkml:trace contextRef="#ctx0" brushRef="#br0" timeOffset="1031.0103">1389 8912 0 0,'40'51'1'16,"-7"1"1"-16,-5-4 0 15,0-5 1 1,-5-7-2-16,-8-6 1 16,-1-10-2-16,-3-8 0 15,-5-12 0-15,1 0 0 16,-2 0 0-16,3-28 0 15,-7 0 0 1,5-8 0-16,0-6 1 16,1-2-1-16,3 5 1 15,7-6-1-15,0 5 1 16,3 7-2-16,5 9 1 16,-1 6 1-1,2 18-1-15,5 0-1 16,-2 0 1-16,0 13 0 15,2 9-1-15,-5 8 0 16,2 12 1-16,-8 0 0 16,-3 5 0-1,-7 2 0-15,-2-1-7 16,-5 3 3-16</inkml:trace>
          <inkml:trace contextRef="#ctx0" brushRef="#br0" timeOffset="1515.2145">2308 9047 0 0,'32'-21'0'0,"-7"1"1"15,-5 20 0 1,-10-26 2-16,-5 26-1 16,-5-20-1-16,0 20 0 15,0 0 0 1,-38 0 0-16,38 6-3 16,-37 8 4-1,37 1-2-15,-34 0 5 16,34 10-1-16,0-2 3 15,-34 6-3-15,34 1-1 16,0-3 7 0,0-4 6-16,6-7-8 15,8-7-6-15,2-9 4 16,2 0-8-16,2 0 1 16,-3-36 4-16,0 3-4 15,-6-17 2 1,-2-4-1-16,-8-14 2 15,-1-6-1-15,0-6-11 16,0 1-26-16,0 3 14 16,-34 5 15-16,34 13 3 15</inkml:trace>
          <inkml:trace contextRef="#ctx0" brushRef="#br0" timeOffset="2030.7217">2483 8686 1 0,'54'38'2'16,"-2"-4"1"-16,2 2 1 15,-4-4-3 1,4-5-1-16,-10-8 0 15,2-7 0-15,0-6 2 16,1-6-1-16,-6 0 1 16,-4 0-1-1,-11-21 2-15,-2 21-3 16,-10-35 1-16,-8 10-1 16,-6 0 2-16,0 0 0 15,0 6 3-15,0 19-6 16,-38-25-1-1,38 25 1-15,-55 0 2 16,21 9-3-16,-4 5 3 16,1 6 3-16,0 6 6 15,3 11 1-15,34 7 3 16,-52 3-3 0,52 7 4-16,0 3-9 15,-29 5 4-15,29-5 5 16,6-3-15-16,11-7-1 15,7-7 5-15,6-9-11 16,6-5 6 0,6-5-9-16,1-10-35 15,0-1 1-15,-3-10 36 16,-5 4-2-16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1:22:30.296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19 0 0,'27'0'0'15,"-4"0"0"-15,-6 0 1 16,-8-19-1-16,-4 19 1 16,-5 2 0-1,0 1-1 1,0 1 0-16,0 0 0 16,-37 6-1-16,37-1 0 15,0 0 0-15,0 0 1 16,-29 2 0-16,29 3 0 15,0-1 1 1,5 3 1-16,5 3 1 16,4 3 1-16,1 5-2 15,4-1-1-15,1 1-2 16,1 0 2 0,-1 4-2-16,-1-3-3 15,-7 1 3-15,-6-3 0 16,-3 7 1-16,-3-4 0 15,0-4 1-15,0 0-3 16,-38-6-3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7:54.8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2A673E-30D4-45C5-8978-3BC224B0FC36}" emma:medium="tactile" emma:mode="ink">
          <msink:context xmlns:msink="http://schemas.microsoft.com/ink/2010/main" type="inkDrawing" rotatedBoundingBox="25343,4341 25992,4461 25939,4745 25290,4626" semanticType="callout" shapeName="Other">
            <msink:sourceLink direction="to" ref="{72C2FAD4-62F0-4F0B-A6F0-51EE29CDC231}"/>
            <msink:sourceLink direction="from" ref="{56237F8C-C860-49EF-8454-26D4823C8CDB}"/>
          </msink:context>
        </emma:interpretation>
      </emma:emma>
    </inkml:annotationXML>
    <inkml:trace contextRef="#ctx0" brushRef="#br0">31 82 0 0,'0'-18'0'0,"-32"18"1"16,32-29 0-16,6 29-1 31,8 0 0-15,1 0 0-16,4 0 1 15,4 0 1-15,4 0 0 16,7 1 8 0,3 2-9-16,-1 0 0 15,4-2-1-15,3-1 1 16,1 0-2-16,1 0 3 16,-6 0-2-16,-3 0-1 15,-8 0 2-15,4 0-1 16,-7 0 5-1,-8 0-1-15,-2-18-2 16,-3 21-2-16,-6-2 0 16,-1-1 0-16,-5 0 1 15,0 2-1-15,0-1 0 16,0 5 0 0,0 1 1-16,-37 2-2 15,37 4-1-15,-34 1 0 16,34-10 1-1,-27 15 1-15,27 1 0 16,0 3 0-16,0-2 0 16,0 3 8-16,0-1 0 15,0-2-4-15,0-3 0 16,0-7-4-16,0 0 0 16,1-7 0-16,18-1 0 15,1-3 0 1,1 3 1-16,-1-3-2 15,-3 0 0-15,0-28 2 16,-3 6-1-16,-7-3 0 16,-2 0-9-16,-4 0 1 15,-1-4 1 1,0 1-3-16,0 3 0 16,0 3 6-16,-33 1 2 15,33 3 0-15,-31 0 2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7:55.7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566815-924D-4D8E-B528-29A31EA04266}" emma:medium="tactile" emma:mode="ink">
          <msink:context xmlns:msink="http://schemas.microsoft.com/ink/2010/main" type="inkDrawing"/>
        </emma:interpretation>
      </emma:emma>
    </inkml:annotationXML>
    <inkml:trace contextRef="#ctx0" brushRef="#br0">256 0 0 0,'14'5'0'0,"-2"0"1"15,-2 3 0-15,-1 1 1 16,-3-4 2 0,3 0-3-16,-1 0-2 15,-5-1 3-15,-3-1-3 16,0 3 1-16,0-4 1 16,0 0-2-1,-32 3 0-15,32-5 2 16,-40 6-1-16,40 1-1 15,-49 1 1-15,49-1 1 16,-49 3-2-16,49-6 0 16,-48 4 1-1,48 2-1-15,-43 0 1 16,43 1 0-16,0-3 0 16,0 2 1-16,0-3-2 15,0 0 1-15,0 1 0 16,0-1 5-1,6 1-8-15,10-1 6 16,0 0-1-16,1 4-3 16,5 1 2-16,-7 3 1 15,2 1 2-15,-5 3 0 16,-12 2-1-16,5 3 2 16,-5 2-3-1,0-1 0-15,0-3 1 16,0 2-1-16,-43-2-1 15,43-5-1-15,-46 1-4 16,46-3-14-16,-49-7 2 16,49-2 13-1,-54 1 3-15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09.9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0A5CDAA-2A3E-4F42-8E02-F9B1D471170B}" emma:medium="tactile" emma:mode="ink">
          <msink:context xmlns:msink="http://schemas.microsoft.com/ink/2010/main" type="inkDrawing" rotatedBoundingBox="24591,5502 24910,5908 24688,6082 24370,5676" semanticType="callout" shapeName="Other">
            <msink:sourceLink direction="with" ref="{D5607912-3843-44CC-9EAF-36B99C44F601}"/>
            <msink:sourceLink direction="with" ref="{B0E7A240-C680-4E57-A736-AE038B632B00}"/>
          </msink:context>
        </emma:interpretation>
      </emma:emma>
    </inkml:annotationXML>
    <inkml:trace contextRef="#ctx0" brushRef="#br0">32 0 0 0,'-31'10'2'0,"31"0"1"16,0-1-2-16,0-3 3 15,0-1-2-15,0-3-1 16,0 3 0-16,10-5 5 16,2 5-4-16,0 2 6 15,5-1-5 1,3-3 0-16,0 8-3 16,3-6 1-16,-1-5-2 15,1 1 0-15,-5 4 2 16,-6 2-8-1,0-5 2-15,-7 10 0 16,-5 5 5-16,0 2-2 16,0-3 1-16,0 5 1 15,-29-4 0-15,29 1-1 16,-35-3-1-16,35 0 3 16,-42-2-1-1,42 2 1-15,-40-4 0 16,40 0 1-16,0-2-1 15,-29-2 1-15,29-5-1 16,0 0 1-16,11-2 3 16,6 1 2-1,3-1 1-15,7 0 3 16,3 2-2-16,3-1-6 16,3 2 1-16,-3-2-3 15,3 3-3-15,-3-4 3 16,-2 3-25-1,-3 1-4-15,-4-4 11 16,-5 6 15-16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10.4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607912-3843-44CC-9EAF-36B99C44F601}" emma:medium="tactile" emma:mode="ink">
          <msink:context xmlns:msink="http://schemas.microsoft.com/ink/2010/main" type="inkDrawing" rotatedBoundingBox="25215,5361 25254,6312 25041,6320 25003,5370" semanticType="verticalRange" shapeName="Other">
            <msink:sourceLink direction="with" ref="{59AF70C1-BE89-4872-81CB-7C513FD98749}"/>
            <msink:sourceLink direction="with" ref="{E7EA1F70-1714-42F8-A109-9E84D5A62E82}"/>
            <msink:sourceLink direction="with" ref="{835BF7EA-039E-435F-8713-BC343BD5DD09}"/>
            <msink:destinationLink direction="with" ref="{10A5CDAA-2A3E-4F42-8E02-F9B1D471170B}"/>
          </msink:context>
        </emma:interpretation>
      </emma:emma>
    </inkml:annotationXML>
    <inkml:trace contextRef="#ctx0" brushRef="#br0">109 901 0 0,'0'15'1'16,"0"-1"2"-16,0-3 2 15,0-5 0 1,2-6 1-16,10 0-3 16,-1 0 1-16,4-31 0 15,0 9 8-15,1-10-7 16,1-3 12-16,-3-8-7 16,-5-5-2-1,0-7-9-15,-8-8 8 16,-1-3 8-16,0-2-5 15,0-2-2-15,-32 4-5 16,32 5-5-16,-41 4-18 16,41 6-14-16,-46 2 11 15,46 10 3 1,-54 2 4-16,54 6 7 16,-57 8 8-16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40.2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FA56E4-BC6C-4383-BA44-CFA32C71B159}" emma:medium="tactile" emma:mode="ink">
          <msink:context xmlns:msink="http://schemas.microsoft.com/ink/2010/main" type="inkDrawing" rotatedBoundingBox="24445,8845 24528,8397 24813,8450 24730,8898" semanticType="enclosure" shapeName="Other"/>
        </emma:interpretation>
      </emma:emma>
    </inkml:annotationXML>
    <inkml:trace contextRef="#ctx0" brushRef="#br0">148 62 0 0,'16'0'0'15,"-7"0"2"-15,-1 0 0 16,-5 0 1-16,-3 0-2 15,0 0 1-15,0 0 0 16,0 0-3-16,0 0 2 16,0 0-2-1,-40 0 1-15,40 3 0 16,-39 7 0-16,39-2 0 16,-38 8 0-1,38 2 0-15,-37 2 1 16,37 5 0-16,0 2 2 15,-30 3 0-15,30 6 5 16,0 0 4-16,0-3 1 16,1-1 1-16,10-3-5 15,10-4-8 1,4-7 0-16,2-7-3 16,4-9 6-16,-2-2-6 15,2 0 3-15,-2-17-1 16,-7 17 0-16,-4-39 0 15,-1 6 0 1,-2-2 0-16,-9-2 1 16,-6-4-1-16,0 0-9 15,0-2 2-15,0 2 3 16,-30 3-8 0,30 5-10-16,-42 11 8 15,42 0 7-15,-43 22 3 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40.8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76B6F00-D5D1-41C4-982F-DF5A665DF8DF}" emma:medium="tactile" emma:mode="ink">
          <msink:context xmlns:msink="http://schemas.microsoft.com/ink/2010/main" type="inkDrawing" rotatedBoundingBox="24824,8899 24908,8391 25214,8441 25130,8949" semanticType="enclosure" shapeName="Other">
            <msink:destinationLink direction="from" ref="{86BFEB52-192C-4B05-966A-5A83A80747F4}"/>
            <msink:destinationLink direction="to" ref="{86BFEB52-192C-4B05-966A-5A83A80747F4}"/>
          </msink:context>
        </emma:interpretation>
      </emma:emma>
    </inkml:annotationXML>
    <inkml:trace contextRef="#ctx0" brushRef="#br0">144 78 0 0,'13'0'0'0,"0"0"0"16,-2 0 0-16,0-24 1 15,4 24 0-15,-1 0 2 16,0-18 2 0,-5 18 2-16,-1 0-6 15,-2 0-1-15,-5-18 0 16,-1 18-3-16,0 0 1 16,0-18 2-1,-29 18-1 1,-12 6 0-1,41 8 1-15,-49 2 0 16,21 7 0-16,-3 3 0 16,31 4 0-1,-47 2 0-15,47 6 1 16,0 1 0-16,-34 4 5 16,34-1 1-16,2 3-1 15,10-5-1 1,5-3-5-16,7-6 0 15,5-12 0-15,-16-5-3 16,20-10-4-16,7-4 4 16,-7 0 1-16,-3-23 2 15,-5 2 0-15,-7-10 0 16,-2-5-1-16,-7-7 2 16,-5-4-3-1,-4 0-6-15,0-2 1 16,-29 1 2-16,29 9 5 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42.1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6BFEB52-192C-4B05-966A-5A83A80747F4}" emma:medium="tactile" emma:mode="ink">
          <msink:context xmlns:msink="http://schemas.microsoft.com/ink/2010/main" type="inkDrawing" rotatedBoundingBox="25824,8371 26260,8659 26101,8900 25665,8611" semanticType="callout" shapeName="Other">
            <msink:sourceLink direction="from" ref="{D76B6F00-D5D1-41C4-982F-DF5A665DF8DF}"/>
            <msink:sourceLink direction="to" ref="{D76B6F00-D5D1-41C4-982F-DF5A665DF8DF}"/>
          </msink:context>
        </emma:interpretation>
      </emma:emma>
    </inkml:annotationXML>
    <inkml:trace contextRef="#ctx0" brushRef="#br0">0 20 0 0,'0'-20'0'16,"3"27"1"46,2 13 0-62,5 7 1 16,6 9 1-16,-4 3 1 15,6 0-3-15,5 1 2 16,2-3 5-16,-1-2 5 16,9-4 3-1,-4-6-5-15,1-6 13 16,3-9 3-16,0-6 6 16,1-4-12-16,-2 0-28 15,-2-25 9-15,-6-3 8 16,1-4-18-1,-8-5-71-15,-8 1 9 16,0-2 54-16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42.6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505320-3EA4-4A9C-9047-E6B7517C597E}" emma:medium="tactile" emma:mode="ink">
          <msink:context xmlns:msink="http://schemas.microsoft.com/ink/2010/main" type="inkDrawing"/>
        </emma:interpretation>
      </emma:emma>
    </inkml:annotationXML>
    <inkml:trace contextRef="#ctx0" brushRef="#br0">0 0 1 0,'24'22'3'0,"7"-1"1"16,6-5-1 0,4 3-3-16,-1 1 0 15,-3-2 0-15,-3 1 0 16,-4-6 0-16,-2-2 0 16,-2-7 0-16,-3-4 0 15,-3 0 0 1,-8 0 0-16,-2-22 0 15,-7 22 0-15,-3-30 0 16,0 3 0 0,-54 27 0-1,23 0 0 1,-1 0 0-16,-3 0 0 16,1 0 0-16,-3 9 0 15,5 11 0-15,3 3 2 16,-2 7 8-1,31 2 0-15,-32 4 0 16,32 0 2-16,0-6 3 16,0 1-6-16,15-5-6 15,8-3-2-15,9-7-2 16,2 2 3 0,5-7-5-16,3-4-11 15,0-1-20-15,1-6 12 16,-2 0 14-16,-1 0 5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1:54.0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14A6DEF-EE5F-4FC9-B726-CF6585FBB874}" emma:medium="tactile" emma:mode="ink">
          <msink:context xmlns:msink="http://schemas.microsoft.com/ink/2010/main" type="inkDrawing" rotatedBoundingBox="1418,2809 14970,2242 14990,2708 1438,3275" semanticType="underline" shapeName="Other">
            <msink:sourceLink direction="with" ref="{1CE24F4A-42DD-4A50-AE42-10B857BC7F6B}"/>
          </msink:context>
        </emma:interpretation>
      </emma:emma>
    </inkml:annotationXML>
    <inkml:trace contextRef="#ctx0" brushRef="#br0">28 547 0 0,'0'0'1'0,"0"-22"1"16,0 22 1-16,-33 0-2 15,33-18 1-15,5-1-2 31,-2 19 0-31,3 0 1 16,-6 0 0 0,8 0-1-16,1 0 0 15,3 0 0-15,8 0 0 16,-6 5 0-16,6-3 0 16,0 3 0-1,3-1 0-15,2-3 0 16,2 5 0-16,2-1 0 15,4 2 0-15,0 0 0 16,1 1 0-16,5-1 0 16,-3-2 0-1,3 4 0-15,-1-9 0 16,4 6 0-16,-1-2 0 16,2 2 0-16,0-2 0 15,3 0 0-15,-2 1 0 16,4 4 0-1,3-4 0-15,1 1 0 16,6-2 0-16,5-3 0 16,6-1 0-16,9 0-2 15,2 0 2-15,9 0 1 16,0 0 0 0,5 0-1-16,1 0 0 15,6 0 0-15,-4 0 0 16,0 0 0-16,1 0 0 15,0 0 0 1,-4 0 0-16,-2 2 0 16,-2-2 0-16,-5 1 0 15,-4 3 0-15,-1-1 0 16,0 0 0-16,-1 3 0 16,3-1 0-1,-4-1 0-15,0-1 0 16,4 0 0-16,-1-3 0 15,2 0 0-15,1 0 0 16,1 0 0-16,-1 0 0 16,-3 0 0-1,2 0 0-15,-1 0 0 16,-1 0 0-16,-3 0-1 16,-1 0 0-16,4 0 1 15,10 0-1-15,-7-24 2 16,5 24-1-1,3-19 2-15,5 19-2 16,1-18 0-16,3 18 0 16,5 0 0-16,-1-25 0 15,2 25 0 1,2 0 0-16,3-25 0 16,-1 25 0-16,-1 0 0 15,-4-29 0-15,0 29 0 16,0-19 0-16,-5 19 0 15,2-24 0-15,-6 24 0 16,-5-19 0 0,0 19 0-16,-5 0 0 15,-1-21 0-15,-2 21-1 16,-2 0 1-16,-1-24 0 16,0 24 0-16,-1 0-1 15,-3 0 0 1,0 0 2-16,-1 0 0 15,-5 5-1-15,4-3-1 16,-4-2 3-16,1 0-2 16,2 0 0-16,1 0 0 15,6-21 1 1,-1 21-2-16,1-22 1 16,2 22 0-16,-1-26-1 15,2 26 2-15,-4-33-1 16,1 9 0-1,0 0 0-15,2 1 0 16,2-2 0-16,2 7 0 16,4 18 0-16,-1-30 2 15,-1 30-1-15,5-27-1 16,-4 27 1-16,1-25 0 16,7 25 1-1,-1-18-1-15,4 18 0 16,8 0-1-16,-3-25 2 15,-3 25-1-15,0 0 1 16,-5-19-2-16,-2 19 0 16,-7 0 2-1,0 0-5-15,-4-19 7 16,-1 19-7-16,-2 0 4 16,-7 0 0-16,-2-23-1 15,-2 23 0 1,-10 0 0-16,9 0-1 15,-6 0 4-15,3 0-6 16,1 0 3-16,-2 0 0 16,9 6 5-16,-4-2-4 15,2-3-1 1,6 2 1-16,1 1 0 16,1 3-1-16,0-1 0 15,-1 5 0-15,-2-3 1 16,-3-1 0-16,5 3-2 15,-5-4 3 1,1-2 0-16,-1-2-2 16,-5 5 13-16,4-2-6 15,3 1-4-15,-2 8 0 16,-3 0-3-16,-3-9 1 16,6 6 0-1,2 3 11-15,-2-4-5 16,5 1-7-16,-3 3 1 15,-3-5-1-15,2 5 0 16,-4 2 0-16,-4-1 18 16,-1-1-7-1,-10 4-3-15,-3-6-4 16,-7-5-4-16,-4 6 1 16,-6-6-9-16,-12 4-61 15,1-3 21-15,-26-1 44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43.5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984603-BA7F-45A3-AE7F-A56612BB2833}" emma:medium="tactile" emma:mode="ink">
          <msink:context xmlns:msink="http://schemas.microsoft.com/ink/2010/main" type="inkDrawing"/>
        </emma:interpretation>
      </emma:emma>
    </inkml:annotationXML>
    <inkml:trace contextRef="#ctx0" brushRef="#br0">135 37 0 0,'11'0'0'0,"1"-20"1"16,-3 20 0-16,-1 0 2 15,-4-18 0-15,-1 18-8 16,-1 0 10-16,-2 0-7 31,0 0 0-31,0 0 1 16,-34 0 2-1,-1 9-1 1,35 4 1-16,-43 0-2 16,43 4 2-1,-37 3-1-15,37 0-4 16,0 2 8-16,-34 3-3 15,34-3-1-15,0 2 2 16,0-2-2 0,2-1 3-16,9-2-3 15,7-1 0-15,5-4 2 16,2 0 1-16,7-4-2 16,0-5-2-16,3-3 2 15,-1-2-1 1,1 0 2-16,-2 0 0 15,-3 0-1-15,1 0-1 16,0-24 2-16,-4 24-3 16,-4-21 1-16,-3 21 0 15,-4-29-1 1,-2 29 1-16,-5-29-1 16,-6 29 0-16,0-29-2 15,-3 29 2-15,0-25 0 16,0 25-1-16,0-28 0 15,-35 10 2 1,4 18 0 0,-3 0 0-1,34 11 1 1,-32 6 0-16,32 2 0 16,0 5 0-16,-31 2-1 15,31 5 2 1,0 2-1-16,0 3 0 15,0 0 2-15,0-2 0 16,9-2-6 0,5-4 4-16,2-3-1 15,5-8 0-15,-1-3-6 16,5-3 0-16,-2-7 5 16,0-4-6-16,1 4 4 15,-9-4 3 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44.1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C06020-640C-4621-97A6-D97D336B8434}" emma:medium="tactile" emma:mode="ink">
          <msink:context xmlns:msink="http://schemas.microsoft.com/ink/2010/main" type="inkDrawing"/>
        </emma:interpretation>
      </emma:emma>
    </inkml:annotationXML>
    <inkml:trace contextRef="#ctx0" brushRef="#br0">243 0 0 0,'6'3'1'0,"-2"1"1"16,2-4 0-16,1 1 1 16,0-1 2-16,-5 0-1 15,1 0 3 1,-2 0-6-16,-1 0-4 16,0 0 2-16,0 2 0 15,0-1 1-15,-32 0-2 16,32-1-3-16,-32 0 3 15,-9 2 2 1,41 2 0 0,-42 3 0-16,42 1 0 15,-41 3 0-15,41-1 0 16,0 1 1 0,-39 3-1-16,39-3 1 15,0-1-1-15,6 3 0 16,5-2 0-16,5-2 1 15,2 5 2-15,3 1-1 16,2-1 2 0,0 5 0-16,-3 1-3 15,-1 4 0-15,-5 1-2 16,-5-1 2-16,-8 1 1 16,-1 0 7-16,0-3 5 15,0-2 5-15,-29-1-13 16,29-2-4-1,-53-2-2-15,20-2-19 16,-4-6-25-16,-2-7 33 16,-3 4 4-16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56.9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5052FE-2848-4A5D-98D7-4B5F053667BB}" emma:medium="tactile" emma:mode="ink">
          <msink:context xmlns:msink="http://schemas.microsoft.com/ink/2010/main" type="inkDrawing" rotatedBoundingBox="24952,10501 25455,10354 25564,10725 25061,10872" semanticType="callout" shapeName="Other">
            <msink:sourceLink direction="with" ref="{3F27B7D6-DB62-4F72-A46B-8A4A265FEA45}"/>
          </msink:context>
        </emma:interpretation>
      </emma:emma>
    </inkml:annotationXML>
    <inkml:trace contextRef="#ctx0" brushRef="#br0">37 364 0 0,'-32'4'0'0,"32"-1"0"16,0-30 0 15,0 6 0-15,0-8 0-16,0-1 0 15,0-1 0-15,0 1 1 16,0-1-1-1,0-2 0-15,5 5 0 16,7 0 0-16,3 7 0 16,1 21 0-16,-1-23 0 15,2 23 0-15,1 0 0 16,1 11 1 0,-4 7 0-16,-1 7 0 15,1 7 0-15,-3 0-1 16,-1-2 1-16,-2 2 1 15,-2-5-1-15,-4-5 0 16,-2-5-2 0,1-4 2-16,-1-13-2 15,-1 0 2 1,0-30-2 0,0 1 1-1,2-2 0-15,5-5-1 16,-4 1 3-16,5 2-3 15,4 1 4-15,1 6-3 16,5 6 0-16,2 20 0 16,2-23 1-1,1 23 0-15,4 2 5 0,-1 8 0 16,-1 8 0 0,1 11-4-16,-8 9-3 15,1 1 1-15,-4 5-7 16,-3-1-8-16,-5 0 7 15,-4-1 5-15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57.3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074C26-9138-4E46-98CB-3FF3AF1DE2F0}" emma:medium="tactile" emma:mode="ink">
          <msink:context xmlns:msink="http://schemas.microsoft.com/ink/2010/main" type="inkDrawing" rotatedBoundingBox="25651,10687 25843,10372 26227,10606 26035,10922" semanticType="callout" shapeName="Other">
            <msink:sourceLink direction="from" ref="{3F27B7D6-DB62-4F72-A46B-8A4A265FEA45}"/>
            <msink:sourceLink direction="to" ref="{3F27B7D6-DB62-4F72-A46B-8A4A265FEA45}"/>
          </msink:context>
        </emma:interpretation>
      </emma:emma>
    </inkml:annotationXML>
    <inkml:trace contextRef="#ctx0" brushRef="#br0">0 216 0 0,'28'-21'0'15,"2"-1"0"-15,2 3 1 16,10 19-1-16,-2-20 1 16,-3 20 0-1,-2 0 0-15,-1 0 1 16,-7 3-1-16,-1 0-1 16,-4-3 0-16,-4 0-1 15,-4 0 1-15,-6-28 0 16,-5 10 1-1,-3 0-1-15,0 1 0 16,0-17 0 0,-40 34 0-16,40-25 0 15,-48 25 0-15,18 0 0 16,0 0 0 0,30 2 0-16,-53 15 1 15,53 1 0-15,-46 6 0 16,46 5-1-16,0 1 3 15,0 1 3-15,0 1-2 16,0 0 3 0,0-2 3-16,4 1-8 15,21-3 3-15,3-1-7 16,10-11 5-16,0 0-7 16,1-8-11-1,-4-4-1-15,3-4 6 16,-2 0 7-16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57.9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B8D6F1-EFE4-4703-B805-D9F5F4CD1CD3}" emma:medium="tactile" emma:mode="ink">
          <msink:context xmlns:msink="http://schemas.microsoft.com/ink/2010/main" type="inkDrawing"/>
        </emma:interpretation>
      </emma:emma>
    </inkml:annotationXML>
    <inkml:trace contextRef="#ctx0" brushRef="#br0">312 476 0 0,'4'0'0'16,"-4"0"1"-16,0 0 0 16,0 0 0-1,-38 0-1 1,-7 4 0-1,45 0 0 1,-56 3 0-16,56 0 0 16,-59 1 0-1,32 7 2-15,27-3 0 16,-53 8-2-16,53 5 3 16,-32 0-2-16,32 2 0 15,0 0 6 1,0-1 4-16,0-2-9 15,0-3-3-15,5-7 3 16,16-2-2-16,1-8 0 16,-2-4 2-16,6 0-3 15,-2 0 1 1,-2-33 1-16,-2 4 1 16,-3-7-3-16,-7-7 3 15,-3-3 6-15,-7-6-10 16,0-4 8-16,0-1-1 15,0-3 4 1,0 2 2-16,-33 1-13 16,33 5 2-16,-35 4-26 15,35 7 3-15,-29 5 8 16,29 4 8-16,0 9 5 16,-40 23 2-1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58.4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0 0,'0'18'0'0,"0"3"1"15,0 4 0 1,0 1 1-16,0 3-2 15,0 2 1-15,0 0-1 16,0 0 0-16,0-1-1 16,0-1-2-16,0-8 2 15,0 4 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58.7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681DAD-8CE1-4106-90D3-695F8C56AE38}" emma:medium="tactile" emma:mode="ink">
          <msink:context xmlns:msink="http://schemas.microsoft.com/ink/2010/main" type="inkDrawing"/>
        </emma:interpretation>
      </emma:emma>
    </inkml:annotationXML>
    <inkml:trace contextRef="#ctx0" brushRef="#br0">1 169 0 0,'0'-30'1'0,"0"5"4"16,3 2 3-16,3 3-3 15,-1 20 2-15,1-32-1 16,-3 32-4-16,3-20 1 16,0 20-5-1,-1 0-4-15,1-19-3 16,-3 19-6-16,2 0 11 16,2 0 3-16,-4 1 1 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59.3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A0036A-438B-47C4-8209-F1A79623292A}" emma:medium="tactile" emma:mode="ink">
          <msink:context xmlns:msink="http://schemas.microsoft.com/ink/2010/main" type="inkDrawing"/>
        </emma:interpretation>
      </emma:emma>
    </inkml:annotationXML>
    <inkml:trace contextRef="#ctx0" brushRef="#br0">301 0 0 0,'12'3'0'15,"-1"-2"0"-15,-6-1 1 16,-5 3 0-16,0-3 1 15,0 0-1-15,0 0 1 16,0 1-2-16,-43-1 0 31,6 0 1-15,37 0 0-16,-43 0 1 16,15 0 3-16,-1 3-5 15,-2 3-1 1,2 1 3-16,29 8 17 15,-49 6-34-15,49 2 15 16,-37 4-4-16,37 1 5 16,0-1 1-16,0 4 4 15,0 0 11-15,0 2 0 16,13-5-9 0,8 1 2-16,7-5-10 15,1-9 3-15,3-2-1 16,2-13-2-16,-3 0-3 15,-5 0-16 1,-2-20 1-16,-7 20 13 16,-6-37 3-16,-4 12 0 15,-7-2 2-15,0-3-3 16,0 1-5-16,0-2-4 16,-32 1 3-16,32 5 7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7:13.48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793E32-9A43-4A73-96C8-743249080A99}" emma:medium="tactile" emma:mode="ink">
          <msink:context xmlns:msink="http://schemas.microsoft.com/ink/2010/main" type="writingRegion" rotatedBoundingBox="1823,1781 24450,2438 24204,10902 1577,10245"/>
        </emma:interpretation>
      </emma:emma>
    </inkml:annotationXML>
    <inkml:traceGroup>
      <inkml:annotationXML>
        <emma:emma xmlns:emma="http://www.w3.org/2003/04/emma" version="1.0">
          <emma:interpretation id="{4043002E-FE68-427F-8735-3B587E314822}" emma:medium="tactile" emma:mode="ink">
            <msink:context xmlns:msink="http://schemas.microsoft.com/ink/2010/main" type="paragraph" rotatedBoundingBox="1869,1393 24427,3950 23975,7932 1417,53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AF70C1-BE89-4872-81CB-7C513FD98749}" emma:medium="tactile" emma:mode="ink">
              <msink:context xmlns:msink="http://schemas.microsoft.com/ink/2010/main" type="line" rotatedBoundingBox="1869,1393 24427,3950 24194,6003 1636,3446">
                <msink:destinationLink direction="with" ref="{D5607912-3843-44CC-9EAF-36B99C44F60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B1B7A73-7432-47A0-AFE1-8612A6F94613}" emma:medium="tactile" emma:mode="ink">
                <msink:context xmlns:msink="http://schemas.microsoft.com/ink/2010/main" type="inkWord" rotatedBoundingBox="1830,1737 4371,2025 4262,2991 1720,2702">
                  <msink:destinationLink direction="with" ref="{97EFA89D-ABAD-46E8-B261-EEFA7401128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7 0,'0'30'4'0,"0"7"-4"16,0 6 0-16,0 6 0 16,0 8 0-1,0 9 0-15,0 5 0 16,0 6 0-16,0 4 0 15,0 2 0-15,0 0 0 16,0-1 0-16,0-6-7 16,0 2 3-1</inkml:trace>
          <inkml:trace contextRef="#ctx0" brushRef="#br0" timeOffset="1">14 170 0 0,'0'-29'1'16,"0"29"5"-16,0 0-2 16,3 0-4-1,4 0 0 1,4 0 0-16,1 0 0 15,-1 18 0-15,6 6 0 16,3 2 0-16,1 11 0 16,2 0 0-16,-1-1 0 15,3 7 0 1,-1 0 0-16,-2-5 0 16,-16-6 0-16,17-3 0 15,1-8 0-15,4-7 0 16,-5-9 0-16,5-5 0 15,-4 0 0 1,5 0 0-16,-6-29 0 16,-3 0 0-16,2-3 0 15,-2-7 0-15,1-5 0 16,1-2 0 0,-4-2 0-16,-3 6 0 15,-5 2 0-15,-3 4 0 16,1 5 0-16,-3 5 0 15,-1 6 0-15,-2 20 0 16,-1 0 0 0,-1 5 0-1,5 20 0-15,-5 14 0 16,0 15 0-16,0 8 0 16,0 11 0-16,0 1 0 15,0 5 0 1,0 4 0-16,0-2 0 15,0 3 0-15,0-4-4 16,0-2-3-16</inkml:trace>
          <inkml:trace contextRef="#ctx0" brushRef="#br0" timeOffset="2">1073 662 0 0,'3'0'0'0,"-3"0"2"16,0 0-1-16,0 0 0 16,-37 0-1-1,37 0-1-15,-39 0 2 32,39 15-2-32,0 0 1 15,0 2 2-15,-35 4-1 16,35 4 1-16,0 0-2 15,0 5 1 1,-32 2-2-16,32 3 2 16,1-2-1-16,7 2 1 15,-2-5-1-15,7-2 1 16,3-6-1-16,1-6 0 16,5-9-1-1,-1-5 0-15,4-2-2 16,-4 0 0-16,1-18 2 15,-4 0 1-15,-2-5 0 16,-3-8 1-16,-5 1 4 16,-5-5-2-1,2-4-3-15,-5 1 0 16,0 0 0-16,0 7 0 16,0-1 0-16,0 7 0 15,-34 6-9 1,34 0 7-16</inkml:trace>
          <inkml:trace contextRef="#ctx0" brushRef="#br0" timeOffset="3">1416 946 0 0,'0'4'0'0,"0"-2"0"15,0-2 1-15,-32 0-1 16,32 0 1-16,0-24-1 16,0 24 1-16,0-33-4 15,0 9 6-15,0-2-3 16,0-3 1 0,0-2-1-16,3 3 1 15,5-2 0-15,3 1 1 16,4 4-1-16,-1 6-1 15,3 1 0-15,3 18 1 16,-2 0-1 0,2 0 0-16,1 0-5 15,1 0 9-15,-2 8-3 16,-3 16-1-16,0 6 0 16,-5 2 0-1,2 8 0-15,-5-3 0 16,-3 2-2-16,-3-1-4 15,3-2 4-15,-6-1 2 16</inkml:trace>
          <inkml:trace contextRef="#ctx0" brushRef="#br0" timeOffset="4">1805 750 0 0,'3'0'1'16,"3"0"5"-16,4 0-2 16,3 0-4-16,1 0 0 15,2 0 0 1,4 0 0-16,3 0 0 15,4 0 0-15,2 0 0 16,-5 0 0-16,5-20 0 16,-4 20 0-16,3 0 0 15,-5 0 0 1,-3-18-8-16,-5 18 5 16</inkml:trace>
          <inkml:trace contextRef="#ctx0" brushRef="#br0" timeOffset="5">1949 237 0 0,'3'0'0'15,"-2"-34"0"-15,-1 34 1 16,0-25 1 0,3 25-1-16,2 0 0 15,-2 0 0-15,2 0 1 16,-2 0 1-16,1 5-3 16,1 13 0-1,1 7 0 1,-6 0 0-16,0 7 0 15,3 12 2-15,-3 0-4 16,0 7 2-16,0 5 0 16,0 2 2-16,0 4-3 15,0 1 2 1,-27 4 1-16,27 0-2 16,0-5-2-16,0-5 0 15,0-7-5-15,-28-3 3 16,28-12 4-16</inkml:trace>
          <inkml:trace contextRef="#ctx0" brushRef="#br0" timeOffset="6">2270 648 0 0,'12'14'0'16,"-1"1"1"-16,2-5-1 15,0 1 0-15,-1 1 0 16,2-2 0-16,0 0 0 16,-1-3 1-1,0-3 0-15,2-3 0 16,0-1 0-16,2 0-1 16,-5 0 0-16,2-19 0 15,-9 19 0 1,-1-25-1-16,1 25 1 15,-5-29 1-15,0 29 2 16,0-25-2-16,0 25 1 16,0-21-2-16,-29 21 0 15,-5 0 0 1,-10 0 0 0,44 7 0-1,-49 11 0-15,49 1 0 16,-42 6 0-16,42 3 0 15,-40 2 0 1,40 4 0-16,0 2 0 16,-38 3 0-16,38 1 0 15,0-1 1-15,3-2 0 16,5 1 5-16,8-6-6 16,8-1-2-1,2-3 0-15,4-6 3 16,3-5-4-16,3-10 1 15,1-2-3 1,-3-3-1-16</inkml:trace>
        </inkml:traceGroup>
        <inkml:traceGroup>
          <inkml:annotationXML>
            <emma:emma xmlns:emma="http://www.w3.org/2003/04/emma" version="1.0">
              <emma:interpretation id="{37B977A3-858D-47B5-BA7C-16AF849A24BB}" emma:medium="tactile" emma:mode="ink">
                <msink:context xmlns:msink="http://schemas.microsoft.com/ink/2010/main" type="inkWord" rotatedBoundingBox="10315,2604 11516,2740 11312,4543 10111,440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38">9405 2752 0 0,'7'0'0'16,"2"0"1"-16,-3 0 0 15,3 0 3 1,-1 0 0-16,1 0-3 16,-1-18-1-16,-2 18 0 15,5-21 1-15,-4 21 4 16,2-33 3-16,-4 9 3 15,-5-5-6 1,2-4-3-16,-2-9-2 16,0-1 0-16,0 6 3 15,0-11-6-15,-42-2 5 16,42-2-3-16,-38 4 1 16,38-4 0-1,-57-3 2-15,57 3-1 16,-57 0-1-16,28 5-1 15,-3 3 0-15,0 1 2 16,-2 5-1-16,3 2-1 16,0 8-3-1,2-2 4-15,29 8 1 16,-32 22-2-16,32-35 1 16,-38 35 0-16,38 0-7 15,-37 0-9 1,37 0 9-16,-29 0 7 15,29 0-7-15,0 0 3 16,-32 3 4-16</inkml:trace>
          <inkml:trace contextRef="#ctx0" brushRef="#br1" timeOffset="-37">8939 1994 0 0,'0'12'0'0,"0"-2"1"15,0 1 1 1,0-11 0-16,0 9-2 16,0-4 0-16,0-2 0 15,1-3 0-15,-1 0-1 32,0-31 2-32,0 31-2 15,0-36 1-15,0 10 1 16,0-5-2-16,0 1 1 15,0-4 0 1,0 0 0-16,0-6 0 16,0 21 0-16,0-19 0 15,0 6 0-15,0 6 0 16,2 5 0-16,10 21 2 16,4-21-1-16,2 21 0 15,5 0-1 1,2 4 2-16,1-1-1 15,3 8-1-15,-2 2 0 16,1 1 0-16,-2 2 0 16,2 2 0-16,-4-5-4 15,-2-1-3 1,-11-5 7-16</inkml:trace>
          <inkml:trace contextRef="#ctx0" brushRef="#br1" timeOffset="-39">8449 1459 0 0,'-32'12'0'15,"32"5"2"-15,0-2 1 16,0 2 1-16,2-5-2 16,5-5-2-16,7-1 0 15,2-6 0-15,7-18 0 16,0 18 0 0,6-18 0-16,-2-7 0 15,4-7 0-15,0-11 0 16,-4-5 0-16,3-6 0 15,-3-1 0-15,1-3 0 16,-4 0 0 0,-1 4 0-16,-6 4 0 15,0 7 0-15,-8 7 0 16,-1 14 0-16,-6 22 0 16,-1 0 0-16,1 0 0 15,-1 15 0 1,2 20 0-1,-1 5 0-15,5 5 0 16,1 2 0-16,3-3 0 16,4-8 0-16,-4-7 0 15,6-10 0 1,4-6 0-16,2-6 0 16,0-7 0-16,3 0 0 15,-1 0 0-15,0-36 0 16,-4 2 0-16,-1-6 0 15,-5-4 0 1,-1 0 0-16,-2 0 0 16,-4 0 0-16,1 14 0 15,-4 3 0-15,-1 27 0 16,0-19 0-16,-1 19 0 16,1 6 0-1,2 10 0-15,-1 9 3 16,-5 10-2-16,6 7 0 15,2 3 1-15,3 5-2 16,-1 0 0-16,-1-6-1 16,1 5-5-1,-1-2 3-15,0-3-4 16,-6 0 6-16</inkml:trace>
        </inkml:traceGroup>
        <inkml:traceGroup>
          <inkml:annotationXML>
            <emma:emma xmlns:emma="http://www.w3.org/2003/04/emma" version="1.0">
              <emma:interpretation id="{A43A22F3-D8E7-4D25-BB02-3BB659E1EB61}" emma:medium="tactile" emma:mode="ink">
                <msink:context xmlns:msink="http://schemas.microsoft.com/ink/2010/main" type="inkWord" rotatedBoundingBox="12529,2875 14293,3075 14092,4844 12328,464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-42">11970 1240 0 0,'11'0'0'0,"-5"0"1"15,0 0 0-15,-6 0 0 16,0 0 0-16,0 0 7 15,0 0-15-15,-31 0 8 16,31 7 0-16,-47 7 0 16,17 4 0-1,-2 7 1-15,1 1-2 16,-2 9 1-16,33 3 3 16,-56 6-3-16,56 5 2 15,-39 0 17-15,39 5-27 16,0-4 18-1,0-6-4-15,13-3-2 16,12-14-4-16,7-6-1 16,10-13 3-16,1-8-9 15,3 10-6-15,-2-10 4 16,-4-27 1 0,-9-5 1-16,-7-5 10 15,-2-10-5-15,-13 0 4 16,-6 0-4-16,-3-7-6 15,0 9 11 1,0 4-6-16,-44 8 4 16,44 2-2-16,-57 2-2 15,57 11 0-15,-52 18 9 16,52 0 3-16,-33 0 1 16,33 0-1-1,0 0 1-15,10 0-4 16,9 0-5-16,11 3-3 15,10 3 1-15,6 0 0 16,7-3 2-16,3 4-4 16,2-3 3-1,0 3-2-15,-4 0-12 16,-2-3-9-16,-9-4-2 16,-6 0 9-16,-14 0 13 15</inkml:trace>
          <inkml:trace contextRef="#ctx0" brushRef="#br1" timeOffset="-41">10994 1545 0 0,'-46'0'0'15,"46"0"1"-15,0 2 0 16,0 3-1-16,0 0 0 15,0 5 1-15,0 2 0 16,3-2-1 0,9 3 1-16,8-1-1 15,3-1 1-15,5-4-1 16,1-4 0-16,8-2 0 16,-7 2 0-1,3-3 0-15,-3 0 1 16,-4 4 1-16,-3-2-1 15,-1 7 0-15,-5 4-1 16,-5 4 0-16,-3 3 0 16,-7 1 0-1,-2-16 0-15,0 15 0 16,0 2 0-16,-31-3 0 16,31 1 0-16,-37-1 1 15,37 2-2 1,-44-4 1-16,44-1 0 15,-42 2 0-15,42-2-7 16,-30-4 8-16,30-2-6 16</inkml:trace>
          <inkml:trace contextRef="#ctx0" brushRef="#br1" timeOffset="-40">10656 2845 0 0,'0'13'0'15,"0"-2"1"-15,0-2 1 16,0-7-1-16,0-2 1 16,0 0-1-1,0 0 1-15,0-31 0 16,0 12-2-16,0-6 0 16,0-4 0-16,-29-5-6 15,29-9 12-15,0-8-6 16,0-9 0-1,0 6 0-15,0-17 0 16,0 0 0-16,-32-3 0 16,32 1 0-16,1 2 0 15,-1 3 0 1,3 3 0-16,2 4 0 16,4 1 0-16,0 6 0 15,7 10-1-15,4 8 2 16,3 5-1-16,0 7 0 15,4 24 0 1,1-25 0-16,3 25 0 16,1 0 0-16,5 0 0 15,3 0 0-15,0 0 0 16,-2 5 0-16,0 1 0 16,-1 2 0-1,-5 3 0-15,-3 1-7 16,-13-5 3-16,2-1 4 15</inkml:trace>
        </inkml:traceGroup>
        <inkml:traceGroup>
          <inkml:annotationXML>
            <emma:emma xmlns:emma="http://www.w3.org/2003/04/emma" version="1.0">
              <emma:interpretation id="{5352CEF2-70F5-4810-9D50-25D42E8219A3}" emma:medium="tactile" emma:mode="ink">
                <msink:context xmlns:msink="http://schemas.microsoft.com/ink/2010/main" type="inkWord" rotatedBoundingBox="17741,3628 20835,3979 20741,4805 17647,445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9593.7153">16317 2110 0 0,'5'0'0'0,"-1"0"0"16,-1 0 1-16,-3 0 2 16,0 0-6-16,0 0 13 15,-30 0-8 17,30-19 6-32,-31 19-6 15,-12 2 0 1,43-2-2-16,-57 1 0 15,28 6 1 1,-5 4 0-16,0 2-1 16,4 3 0-16,2 3-2 15,28 3-2-15,-52 1 3 16,52-4 0-16,-38 3 2 16,38-1-1-1,0-1 2-15,0-1-2 16,0-4 0-16,0-1-3 15,0-5 1-15,15-2 1 16,6-5 1-16,6 0 0 16,2 0-1-1,1-2 1-15,6 2 0 16,-1-2 1-16,2 4-2 16,0 0 1-16,-4 6 1 15,1 2-1-15,-9 4 1 16,-7 4 0-1,-4 3-2-15,-9 0 4 16,-4 2-3-16,-1 2 3 16,0-4 5-16,0 6 9 15,-46-3 3-15,46-2-12 16,-55-5 3 0,16-5-8-16,0-3-3 15,-1-5-1-15,0-5 1 16,0-1 1-16,3 0-4 15,0 0-21 1,3 0-8-16,34-22 14 16,-52 22 7-16,52-21 9 15,-34 21 2-15</inkml:trace>
          <inkml:trace contextRef="#ctx0" brushRef="#br0" timeOffset="30116.3676">16559 2493 0 0,'4'14'3'16,"-1"0"1"-16,0 5-2 15,1 0-2-15,-2 2-2 16,1 3 4-16,-2-3-1 16,3 4-3-16,-3-3-1 15,4 0-1 1,-5-4 3-16,0 4 1 16</inkml:trace>
          <inkml:trace contextRef="#ctx0" brushRef="#br0" timeOffset="30409.0188">16589 2344 0 0,'0'-20'1'0,"3"20"5"16,-2-29-2 0,1 11-4-1,-1 18 5 1,1 0-10 0,-1 0 5-16,2 0 0 15,-1 0-3 1,0 0-4-16,-1 0 6 15</inkml:trace>
          <inkml:trace contextRef="#ctx0" brushRef="#br0" timeOffset="31410.8721">16865 2753 0 0,'0'13'0'15,"0"-6"1"-15,0 2 0 16,0-4 0-16,0-1 0 16,0-4 0-1,0 0 0-15,0 0 2 16,0-19-1-16,4 19-2 15,-4-33 0-15,0 10 0 16,14 0 0 0,-6-5 0-16,3-3 0 15,-4 1 0-15,3 2 0 16,-1-2 0-16,0 7 0 16,0 1 0-16,2 22 0 15,1-30 0 1,-1 30 0-16,0 0 0 15,-1 0 0-15,-2 7 0 16,0 9 0-16,-4 4 1 16,4 5-1-16,-2 1-1 15,-1-2 7 1,-1-1 10-16,0 1 10 16,-3-3-9-16,1-5-17 15,-1-5 0-15,-1-4 0 16,0-7 1-16,2 0-1 15,1 0 1 1,0-26-2-16,4 7-1 16,0-11 2-16,3 3-1 15,3-3 1-15,-3 5-2 16,4 0 2-16,2-1 0 16,0 5 2-1,1 21-4-15,2-27 2 16,-1 27-1-16,1 0 3 15,-1 0 4-15,0 7 17 16,-4 9-13 0,0 4-8-16,-2 9 0 15,-1 3-3-15,-6-2-1 16,2 1 0-16,-2 1-15 16,-4-2-6-16,1 1-6 15,-2-5 5-15,0-2 11 16,0-6 8-1</inkml:trace>
          <inkml:trace contextRef="#ctx0" brushRef="#br0" timeOffset="31992.387">17440 2432 0 0,'10'0'0'16,"-3"0"0"-16,1 0 0 16,0 0 1-16,-2 1 0 15,3-1 1 1,-4 0 1-16,1 2-1 15,-2-2-1-15,-1 4-1 16,-1-4 0-16,-2 6 0 16,0-1 1-1,0 2-1-15,0 0 0 16,0 7 3-16,0 4 0 16,0 4 1-16,0 0 1 15,0 6 4 1,0 0-1-16,0 2-3 15,0 2 15-15,6-3-1 16,8 0-10-16,0-6 5 16,3-5-10-16,4-9-1 15,0-4-4-15,4-5 3 16,-2 0 1 0,-1 0-1-16,-4-32-5 15,-1 12 2-15,-2-6 5 16,-3-2-5-16,-2-4 3 15,-3 0-6-15,-4-3-21 16,-3 3 5 0,5 3-3-16,-5 2-1 15,0 7 6-15,0 1 10 16,0 19 6-16,0-25 2 16</inkml:trace>
          <inkml:trace contextRef="#ctx0" brushRef="#br0" timeOffset="32378.3535">18093 2114 0 0,'4'0'0'15,"-4"-20"1"-15,0 20 0 16,0 0 1-16,0 0 2 16,0 0-2-16,0 0 4 15,0 5 0-15,0 4 4 16,0 8 1 0,0 6-2-16,0 5 3 15,0 15-10-15,0 5 0 16,0 2-2-16,-29 3 0 15,29 4 0-15,0 1 0 16,0 0 0 0,0-1 0-16,-34 0-13 15,34-3-8-15,0-4 0 16,0-8 10-16,-32-8 9 16,32-11 2-16</inkml:trace>
          <inkml:trace contextRef="#ctx0" brushRef="#br0" timeOffset="33003.1092">18337 2566 0 0,'29'0'0'16,"-3"-26"1"-16,-6 26 0 15,-2 0 0 1,-7-22-1-16,-5 22 1 16,-3 0-1-16,-3-17 1 15,0 17 1-15,0 0 2 16,0 0 0-16,-44 6 2 16,44 1-2-1,-40 11 1-15,40 1 0 16,-45 6-2-16,45-1-1 15,0 2 4-15,-43 2-1 16,43 1 0-16,0-1-3 16,0 0 4-1,0-5-5-15,0-1-1 16,14-9 1-16,8-3-1 16,-2-10-7-16,6 0-7 15,-2-20 8-15,1 20 2 16,-2-28 4-1,-3 3 0-15,3-1-1 16,-13 0 6-16,4-2-4 16,-3-1-1-16,-6 4 0 15,-2 2 0-15,-3 23-1 16,0-26 4 0,0 26 9-16,0 0 0 15,0 6-8-15,0 8 0 16,0 8-4-16,3 4-1 15,6 5 2-15,0-1-1 16,-3 6 1 0,7-4-17-16,-3 2-4 15,3-4 2-15,2-5 1 16,-3-8 14 0,2-3 2-16,-2-5 1 15</inkml:trace>
          <inkml:trace contextRef="#ctx0" brushRef="#br0" timeOffset="33462.7195">18702 2708 0 0,'3'-30'0'0,"1"-1"0"16,1 3 0-16,0 5 0 16,2-2 1-16,0 7 0 15,-1 18-1-15,-2-20 1 16,2 20 0-1,2 0-1-15,-2 6 3 16,2-1 1-16,-2 10 5 16,2 8-3-16,-4 0 2 15,-4 6 2-15,3-1-4 16,-1 3 1 0,-2-1-1-16,0 2-2 15,0-5-4-15,0-5-1 16,0-3 0-16,0-12-5 15,0-5 3-15,0-2 2 32,0-32 1-17,0 10 1-15,0-3-1 16,0-2 1-16,1-1-3 16,13 3 2-16,3-1 1 15,-2 2-1 1,5 5 0-16,2 19 1 15,-2-27-3-15,-2 27-12 16,-1 0-2-16,-3 0 2 16,-2 0 5-1,-9 0 7-15</inkml:trace>
        </inkml:traceGroup>
        <inkml:traceGroup>
          <inkml:annotationXML>
            <emma:emma xmlns:emma="http://www.w3.org/2003/04/emma" version="1.0">
              <emma:interpretation id="{CE316C63-3D5B-45E8-9274-CEE6B22CD1DF}" emma:medium="tactile" emma:mode="ink">
                <msink:context xmlns:msink="http://schemas.microsoft.com/ink/2010/main" type="inkWord" rotatedBoundingBox="21541,4233 21820,4264 21784,4584 21504,455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4671.0594">19716 2451 0 0,'0'2'1'16,"3"7"1"-16,2-3 1 15,-1 3-1 1,3 7 0-16,-1 0-3 15,-2 7-6-15,2 3 13 16,1 2-6-16,-1 1 1 16,-3 2 2-1,0-4-2-15,-2 3 3 16,3-7-1-16,-4-3 0 16,0-4-5-16,0-5 3 15,0-2-3-15,0-9 1 31,0 0 2-31,0 0-2 16,1-28 1-16,4 10 0 16,1 0 0-16,5-4 2 15,1 2 5-15,5 20-5 16,3-36 0 0,1 36-2-16,-1-26 1 15,2 26-11-15,-4 0-1 16,2-21 2-16,-2 21 6 15,-1 0 3-15</inkml:trace>
        </inkml:traceGroup>
        <inkml:traceGroup>
          <inkml:annotationXML>
            <emma:emma xmlns:emma="http://www.w3.org/2003/04/emma" version="1.0">
              <emma:interpretation id="{56237F8C-C860-49EF-8454-26D4823C8CDB}" emma:medium="tactile" emma:mode="ink">
                <msink:context xmlns:msink="http://schemas.microsoft.com/ink/2010/main" type="inkWord" rotatedBoundingBox="21960,3825 24409,4103 24315,4930 21867,4653">
                  <msink:destinationLink direction="with" ref="{4C11E513-45FD-4E67-B2F1-582C88EB9784}"/>
                  <msink:destinationLink direction="from" ref="{682A673E-30D4-45C5-8978-3BC224B0FC36}"/>
                  <msink:destinationLink direction="to" ref="{B5A2D014-2F86-42B2-88FB-384C0F845EE2}"/>
                </msink:context>
              </emma:interpretation>
              <emma:one-of disjunction-type="recognition" id="oneOf5">
                <emma:interpretation id="interp5" emma:lang="" emma:confidence="0">
                  <emma:literal>endimi</emma:literal>
                </emma:interpretation>
                <emma:interpretation id="interp6" emma:lang="" emma:confidence="0">
                  <emma:literal>endi mi</emma:literal>
                </emma:interpretation>
                <emma:interpretation id="interp7" emma:lang="" emma:confidence="0">
                  <emma:literal>endini</emma:literal>
                </emma:interpretation>
                <emma:interpretation id="interp8" emma:lang="" emma:confidence="0">
                  <emma:literal>endivia</emma:literal>
                </emma:interpretation>
                <emma:interpretation id="interp9" emma:lang="" emma:confidence="0">
                  <emma:literal>endibia</emma:literal>
                </emma:interpretation>
              </emma:one-of>
            </emma:emma>
          </inkml:annotationXML>
          <inkml:trace contextRef="#ctx0" brushRef="#br0" timeOffset="35161.9756">20072 2608 0 0,'11'6'0'0,"1"-5"0"16,-3 3 2-16,4 2-1 15,-1-5 3 1,5 3-2-16,4-1 1 15,2-2-3-15,-4-1 1 16,1 0-1-16,1 0 0 16,-1 0 0-16,-1-19 0 15,-6 19 1 1,0-22 5-16,-1 22-1 16,-4-22-3-16,-2 22-3 15,-2-20 2-15,-4-1-1 31,0 3-1-15,-43 18 1-16,2 0 1 16,41 0-2-1,-49 6 1-15,49 4 0 16,-46 2 0-16,46 1-1 16,-39 5 4-1,39 0 1-15,-30 5 1 16,30 4-3-16,0 2 5 15,0 0 5-15,0 0-3 16,3 0 5 0,11 2-8-16,3-6 3 15,9-1-6-15,4-4-3 16,1-2-1-16,4-7 1 16,1 0-13-16,-3-3-27 15,0-8 15 1,-3 0 7-16,-4 0 16 15</inkml:trace>
          <inkml:trace contextRef="#ctx0" brushRef="#br0" timeOffset="35663.5649">20549 2786 0 0,'0'16'0'16,"0"-4"1"-16,0 1 1 16,0-5-1-16,0-2 0 15,0-6 0 1,0 0 0-16,0 0 0 15,0-27 3 1,2 27-2-16,0-34 2 16,-1 16-1-16,7-3 1 15,-4 2-1 1,7 0 18-16,0 0-41 16,3 19 21-16,-1-29-2 15,1 29 2-15,5 0 0 16,-1 0-1-1,4 0 1-15,-1 0 1 16,1 10 1-16,-2 8-3 16,-1 0 0-16,-3 4 1 15,-2 9 0-15,-2-1-1 16,0-2 0 0,-6 1 1-16,0-2-1 15,-1-2-9-15,-5 2-11 16,0-13 10-16,0 2 9 15</inkml:trace>
          <inkml:trace contextRef="#ctx0" brushRef="#br0" timeOffset="36375.8169">21199 2665 0 0,'0'3'0'15,"3"0"1"1,-2-2 0-16,2 3 0 16,-3-4 0-16,0 0 0 15,0 0 3-15,0 0 0 16,0 0 0-16,0 0-3 16,0 0 1-1,-29 0-3-15,-6 0 1 16,-4 0 0-1,39 2-1 1,-41 3 1-16,41 8 0 16,-34-1 1-1,34 6-2-15,0-1 5 16,0 1 6-16,0-1 3 16,0 5-3-16,0 1 1 15,0-5 0-15,9 7-7 16,15-9-4-1,2-2 6-15,1-3-5 16,4-5-1-16,-2-6-14 16,0 0 0-16,-4 0 1 15,-8-28 11-15,-5 5 1 16,-1-2 0 0,-1-3 1-16,3-12 0 15,-1-6 0-15,-6-6 1 16,0-5-1-16,-6-4 1 15,0 4-4-15,0 3 2 16,0 1 1 0,0 2-1-16,0 4 2 15,-32 11-3-15,32 2-8 16,0 9-7-16,0 3 6 16,0 22 10-16</inkml:trace>
          <inkml:trace contextRef="#ctx0" brushRef="#br0" timeOffset="37323.4733">21533 2621 2 0,'9'-38'6'0,"2"1"4"16,-2 0-2-16,1 11 5 15,-4 5-4-15,-2 21-10 16,2 0 3-16,-4 0-2 15,-2 0-21 1,0 0 1-16,0 0 12 16</inkml:trace>
          <inkml:trace contextRef="#ctx0" brushRef="#br0" timeOffset="37101.7335">21536 2721 0 0,'0'1'1'15,"0"7"1"1,0 5 0 0,0 3 18-16,0 2-20 15,0 3 16-15,0 4 14 16,0 0 12-16,0 5-14 15,0-5 1 1,2 6-23-16,2-5-7 16,1-1-10-16,-5 0-67 15,0-12 18-15,0 5 34 16</inkml:trace>
          <inkml:trace contextRef="#ctx0" brushRef="#br0" timeOffset="38503.4">21868 3041 0 0,'0'8'1'15,"0"-1"1"-15,-33-6 1 16,33-1 0-16,0 0-2 16,0 0 1-16,4-15-1 15,-1 15-1 1,0-35 0-16,4 9 18 15,1-2-37-15,0-5 19 16,1 5 0-16,2-9 1 16,1 5-1-16,0 5 3 15,2 2 0 1,1 1 0-16,2 24-3 16,-1-24 0-16,0 24 1 15,-2 0 0-15,2 3 0 16,-6 7 0-16,3 5-1 15,-3 7 0 1,-2 8 0-16,0-4 1 16,-1 0 4-16,-2 4 6 15,-3-5-3-15,-2-5-3 16,3 0-4-16,-3-13-1 16,0-3 0-1,0-4-1-15,0 0 0 16,0-34 0-1,0 10 2-15,4-6-1 16,4-2-2-16,3 1 3 16,-2 1 0-1,2 0-3-15,2 2 2 16,1 4-1-16,5 6 1 16,-6 18 2-16,6 0 0 15,-2 0 6-15,-2 0 3 16,0 6-7-1,-4 16 3-15,-2 5-6 16,-1 6-1-16,-2 3 0 16,-1 1-8-16,-4 0-2 15,-1 1-17-15,0-4 5 16,0-3 7 0,0-3 11-16,0-3 3 15</inkml:trace>
          <inkml:trace contextRef="#ctx0" brushRef="#br0" timeOffset="38851.7926">22457 2762 0 0,'8'0'0'0,"-1"0"0"16,-1 6 0-16,-2 3 1 15,0 1 0-15,1 6 1 16,-4 4 2-16,2-2 2 15,2 1-6 1,-2 5 1-16,0-3-1 16,-3 3-2-16,3 0-7 15,-3-4 5-15,0-4 4 16</inkml:trace>
          <inkml:trace contextRef="#ctx0" brushRef="#br0" timeOffset="39149.0629">22509 2676 0 0,'0'-18'1'16,"0"18"2"-16,0-24 4 15,0 24-4-15,0 0 7 16,0 0-1-16,0-18-4 16,0 18-3-16,0 0-1 15,0 0 0 1,0 0-5-16,2 0-5 16,-1 0-3-16,2-16 5 15,0 16-2-15,-1 0 8 16</inkml:trace>
        </inkml:traceGroup>
      </inkml:traceGroup>
      <inkml:traceGroup>
        <inkml:annotationXML>
          <emma:emma xmlns:emma="http://www.w3.org/2003/04/emma" version="1.0">
            <emma:interpretation id="{E7EA1F70-1714-42F8-A109-9E84D5A62E82}" emma:medium="tactile" emma:mode="ink">
              <msink:context xmlns:msink="http://schemas.microsoft.com/ink/2010/main" type="line" rotatedBoundingBox="1909,4229 16384,4650 16349,5862 1874,5442">
                <msink:destinationLink direction="with" ref="{D5607912-3843-44CC-9EAF-36B99C44F60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49E229E-B40F-4710-A2F6-8CD34872D8F8}" emma:medium="tactile" emma:mode="ink">
                <msink:context xmlns:msink="http://schemas.microsoft.com/ink/2010/main" type="inkWord" rotatedBoundingBox="1909,4229 5327,4329 5291,5541 1874,5442"/>
              </emma:interpretation>
              <emma:one-of disjunction-type="recognition" id="oneOf6">
                <emma:interpretation id="interp10" emma:lang="" emma:confidence="0">
                  <emma:literal>precios</emma:literal>
                </emma:interpretation>
                <emma:interpretation id="interp11" emma:lang="" emma:confidence="0">
                  <emma:literal>Precios</emma:literal>
                </emma:interpretation>
                <emma:interpretation id="interp12" emma:lang="" emma:confidence="0">
                  <emma:literal>precio</emma:literal>
                </emma:interpretation>
                <emma:interpretation id="interp13" emma:lang="" emma:confidence="0">
                  <emma:literal>Precio</emma:literal>
                </emma:interpretation>
                <emma:interpretation id="interp14" emma:lang="" emma:confidence="0">
                  <emma:literal>premios</emma:literal>
                </emma:interpretation>
              </emma:one-of>
            </emma:emma>
          </inkml:annotationXML>
          <inkml:trace contextRef="#ctx0" brushRef="#br0" timeOffset="-35">83 2572 0 0,'0'-31'1'16,"0"6"6"-16,0 25-4 15,0-26-3-15,6 26 0 16,8-18 0 0,6 18 0-16,6 0 0 15,6 0 0-15,2 0 0 16,3-18 0-16,7 18 0 16,2 4 0-1,5 10 0-15,-8-7 0 16,3 13 0-16,-3 1 0 15,-5-1 0-15,-9 2 0 16,-7 0 0-16,-7 6 0 16,-15-2 0-1,0 6 0-15,0 2 0 16,0-1 0-16,-38-1 0 16,38-2 0-16,-59 1 0 15,23-6 0-15,-3-1 0 16,-1-7 0-1,-1-3-1-15,-1-5 2 16,7-2-1-16,1-4 0 16,34 3 0-16,-47-4 0 15,47 3-11-15</inkml:trace>
          <inkml:trace contextRef="#ctx0" brushRef="#br0" timeOffset="-34">279 2760 0 0,'8'-23'1'16,"-2"23"9"-16,-3-25-10 15,0 25 0-15,-3-24 0 16,2-2 5 0,1 5 33-1,-3-1 51-15,0 0-38 16,0 22-42-16,0-27-11 15,0 27 7 1,0 0 0-16,0 14-9 16,0 17 2-16,0 16-3 15,-37 13-8-15,37 10 12 16,0 10-16-16,0 8 18 16,0 1 2-1,0 13-79-15,0 2 28 16,0-4 22-16,-31-10 14 15,31-4 12-15,0-7-2 16,0-23-7-16</inkml:trace>
          <inkml:trace contextRef="#ctx0" brushRef="#br0" timeOffset="-33">807 3043 0 0,'8'0'0'0,"-1"3"2"16,-4 2 2-16,2 5 1 15,-2 4-5-15,3 11 0 16,7 8 0 0,-6 10 0-16,-1 0 0 15,2 3 0-15,-3 2 0 16,-2-6 0-16,1-6 0 15,-4-4 0-15,0-9 0 16,0-6 0 0,0-9 0-16,0-6 0 15,-29-2 0-15,29-22 0 16,3-5 0 0,2-6 0-16,-1-3 0 15,9 0 0 1,-1-2 0-16,5 5 0 15,7 4 0-15,7 2 0 16,3 9 0 0,6 18 0-16,4-30 0 15,1 30 0-15,4 0 0 16,2-18 0-16,2 18 0 16,2 0 0-16,-7 0 0 15,6 0 0-15,-4-19 0 16,-5 19 0-1,-2 0 0-15,-5-25 0 16,-7 25 0-16,-8-22 0 16,-3 22 0-16,-15-25 0 15,-5 1 0 1,-51 24 0 15,-6 0 0-15,25 8 0-16,-2 11 0 15,3 3 0-15,1 4 0 16,30 7 0 0,-48 5 0-16,48 2 2 15,0 3 5-15,0 0 1 16,0 2-2-16,0-3 3 16,25-6-6-1,2-2-3-15,7-3 3 16,4-22-5-16,5 9 3 15,3-7-6-15,-4-3-27 16,1-3 32-16,1-5-11 16,-13 0 11-1</inkml:trace>
          <inkml:trace contextRef="#ctx0" brushRef="#br0" timeOffset="-32">2171 3140 0 0,'0'0'1'0,"3"2"3"15,-1-2 2-15,-2 2-6 16,0 0 0 0,-31-2 0 15,31 3 0-31,0-1 0 15,-46 9 0-15,6-2 0 16,40 2 0 0,-44-3 0-1,44 7 0-15,-45 1 0 16,45 5 0-16,-35 4 0 16,35-1 0-16,0 5 9 15,0 0-18-15,0 0 9 16,0-2 0-16,0-2 0 15,11-6 0 1,12-1 0-16,-3-4 0 16,4-4 0-16,4-3-10 15,1-4 9-15</inkml:trace>
          <inkml:trace contextRef="#ctx0" brushRef="#br0" timeOffset="-31">2316 3402 0 0,'20'0'1'16,"-2"0"3"-16,-1 0 1 15,1 0-5-15,-1 0 1 16,-2 0-1-16,-2 14-1 16,-1 3 1-16,-1 3 0 15,-1 3-2 1,-3 0-4-16,-3 4 4 15</inkml:trace>
          <inkml:trace contextRef="#ctx0" brushRef="#br0" timeOffset="-30">2478 3428 0 0,'0'-27'1'0,"0"-7"3"16,0-2-1-16,-29-1 0 15,29 1-3 1,3 11 0-16,-1 4-1 16,-1 21-7-16,-1-25 6 15</inkml:trace>
          <inkml:trace contextRef="#ctx0" brushRef="#br0" timeOffset="-29">2888 3215 0 0,'0'9'0'0,"0"-5"1"16,0 1 1-16,-32-5-1 16,32 6-1-16,0-1 0 15,-36 0 0-15,36 4 0 16,-33 0 0-16,33 4 1 15,-34-2 2 1,34 1-1-16,0 4-1 16,-34 2-1-16,34 1 0 15,0-1 0-15,0-1 0 16,0 4 0-16,0 1 0 16,0-1 0-1,12 0 0-15,7-5 0 16,1-5 0-16,6-6 0 15,-2-4 0-15,1-1 0 16,-4 0 0 0,-1 0 0-16,-3-33 0 15,-3 12 0-15,-2-4 0 16,-9 0 0-16,1-6 0 16,-4 5 0-16,0-2 0 15,0 2 0 1,0 1-7-16,0 25 3 15,-36-36 4-15</inkml:trace>
          <inkml:trace contextRef="#ctx0" brushRef="#br0" timeOffset="-28">3296 3106 0 0,'22'2'0'0,"-5"3"2"15,-4-1 2-15,-2 0 1 16,-11-3-5-16,0 5 0 15,0-2 0-15,0 1 0 16,0-2 0-16,-35 6 0 16,35 0 0-1,-32 2 0-15,32 2 0 16,-36-5 0-16,36 1 0 16,-29 0 0-16,29 2 0 15,0 3 0 1,0-2 0-16,0 1 0 15,0 0 0-15,0-1 0 16,0-1 0-16,9-3-1 16,8 2 1-16,6-2 0 15,2 2 0 1,2-1 0-16,-1 7 0 16,2-2 0-16,-5 2 0 15,2 4 0-15,-5-2 1 16,-7 0-1-16,-5 3 0 15,-6 1 0 1,-2 0 0-16,0 0 1 16,0 3 12-16,-29-4 2 15,29 4-5-15,-42 1-4 16,42-7-4 0,-55-3-2-16,55-3-3 15,-58-8-19-15,27-5 3 16,-3 0 16-16,2 0 3 15,3 0-8-15,29-27 5 16</inkml:trace>
        </inkml:traceGroup>
        <inkml:traceGroup>
          <inkml:annotationXML>
            <emma:emma xmlns:emma="http://www.w3.org/2003/04/emma" version="1.0">
              <emma:interpretation id="{9BB7BF97-4136-42A6-AA61-527EF40D8858}" emma:medium="tactile" emma:mode="ink">
                <msink:context xmlns:msink="http://schemas.microsoft.com/ink/2010/main" type="inkWord" rotatedBoundingBox="6419,4893 7921,4937 7903,5582 6400,5539"/>
              </emma:interpretation>
              <emma:one-of disjunction-type="recognition" id="oneOf7">
                <emma:interpretation id="interp15" emma:lang="" emma:confidence="0">
                  <emma:literal>+</emma:literal>
                </emma:interpretation>
                <emma:interpretation id="interp16" emma:lang="" emma:confidence="0">
                  <emma:literal>X</emma:literal>
                </emma:interpretation>
                <emma:interpretation id="interp17" emma:lang="" emma:confidence="0">
                  <emma:literal>"</emma:literal>
                </emma:interpretation>
                <emma:interpretation id="interp18" emma:lang="" emma:confidence="0">
                  <emma:literal>x</emma:literal>
                </emma:interpretation>
                <emma:interpretation id="interp19" emma:lang="" emma:confidence="0">
                  <emma:literal>j</emma:literal>
                </emma:interpretation>
              </emma:one-of>
            </emma:emma>
          </inkml:annotationXML>
          <inkml:trace contextRef="#ctx0" brushRef="#br0" timeOffset="-27">4619 3356 0 0,'0'4'0'0,"-32"-1"3"16,32 0 0-1,0 1 1-15,3-1-3 16,8 1-1-16,9 3 0 15,7-1 0-15,8-1 0 16,12 1 0-16,6 2 0 16,12 0 0-1,8-4 7-15,7 10 9 16,3-12-2-16,1 3 2 16,4 2-12-16,-1-3-3 15,-1-2 2 1,-3-2-3-16,-8 0 2 15,-4 5-23-15,-8-5-18 16,-8 0 36-16,-9 0 3 16,-12 0-11-16</inkml:trace>
          <inkml:trace contextRef="#ctx0" brushRef="#br0" timeOffset="-26">5756 3164 2 0,'0'-18'8'15,"0"18"-7"-15,11 0-1 47,7 0 0-31,8 3 0-1,4 2 0-15,2-1 0 16,0 3 0-16,2-5 0 16,-4-2 0-16,1 0 0 15,-2 7 0-15,-6 2 0 16,-1 3 0-1,-11 1 0-15,-4 5 0 16,-7 1 0-16,0 3 0 16,0 2 0-16,0 6 0 15,-35 5 0 1,35 7 3-16,-45 1 1 16,45 6-4-16,-46-4-1 15,46-2 4-15,-44-2-2 16,44-5-1-16,-38-2 0 15,38-13-2 1,0 5-6-16,-36-4 22 16,36-5-28-16,0-6 14 15,0-4-8-15,0-6 5 16</inkml:trace>
        </inkml:traceGroup>
        <inkml:traceGroup>
          <inkml:annotationXML>
            <emma:emma xmlns:emma="http://www.w3.org/2003/04/emma" version="1.0">
              <emma:interpretation id="{E3BA5D0E-5750-4A0C-97DC-4C31ACD256D7}" emma:medium="tactile" emma:mode="ink">
                <msink:context xmlns:msink="http://schemas.microsoft.com/ink/2010/main" type="inkWord" rotatedBoundingBox="8608,4691 10886,4757 10863,5554 8584,5488"/>
              </emma:interpretation>
              <emma:one-of disjunction-type="recognition" id="oneOf8">
                <emma:interpretation id="interp20" emma:lang="" emma:confidence="0">
                  <emma:literal>Rendimientos</emma:literal>
                </emma:interpretation>
                <emma:interpretation id="interp21" emma:lang="" emma:confidence="0">
                  <emma:literal>Rendrmientos</emma:literal>
                </emma:interpretation>
                <emma:interpretation id="interp22" emma:lang="" emma:confidence="0">
                  <emma:literal>Rendimiento</emma:literal>
                </emma:interpretation>
                <emma:interpretation id="interp23" emma:lang="" emma:confidence="0">
                  <emma:literal>72endtn.enrls</emma:literal>
                </emma:interpretation>
                <emma:interpretation id="interp24" emma:lang="" emma:confidence="0">
                  <emma:literal>72endtn,enrls</emma:literal>
                </emma:interpretation>
              </emma:one-of>
            </emma:emma>
          </inkml:annotationXML>
          <inkml:trace contextRef="#ctx0" brushRef="#br0" timeOffset="-25">6780 3014 0 0,'12'0'2'16,"0"-29"5"-16,2 29-5 15,3 0-2-15,-3 0 0 16,3 0 4 0,-4 0 6-16,6 26 1 15,-1 17-6-15,-2 11-3 16,-3 8 0-16,4 13-2 16,-3 0 0-16,-2 1-3 15,-2 4-12 1,-4 2 1-16,0-7 4 15,-6 6 7-15</inkml:trace>
          <inkml:trace contextRef="#ctx0" brushRef="#br0" timeOffset="-24">6913 3162 0 0,'0'-30'0'16,"0"5"1"0,0 4 0-16,0 0 2 15,0 2 0-15,11 19-1 16,1-24-1-16,7 6-1 15,10 18 0-15,-2-32 0 16,7 32 0 0,3-25 0-16,6 25 0 15,2-21 0-15,-4 21 0 16,0 0 0-16,-1 0 0 16,0 0 0-16,-6 0 1 15,-6 9-1 1,-7 9 2-16,-10-4-2 15,-11 12 1-15,0 6 0 16,0 3 1-16,0-1-4 16,-45 1 2-1,15-2 1-15,-3-3-3 16,-2-1 3-16,-2-1-2 16,-1-3 0-16,1-5 2 15,2-4-2-15,6 0 2 16,29-9-1-1,-39 1 0-15,39-4 0 16,0-4 2-16,0 0-5 16,14 0 3-16,11 0-1 15,2 0 1-15,9 0 0 16,-3 6 9 0,7 8 7-16,-5 8 2 15,5 6-8-15,-1 6-4 16,-2 2-6-16,-2 3 0 15,-4 3-4-15,-10-1-27 16,-10-6 7 0,-4 1 13-16,-7 0 9 15</inkml:trace>
          <inkml:trace contextRef="#ctx0" brushRef="#br0" timeOffset="-23">7535 3535 0 0,'29'-21'1'0,"3"-1"2"15,5 22 1-15,1-26-1 16,1 26-3 0,-2 1 0-16,1-1 0 15,-1 0 0-15,-5 0 0 16,-1 0 0-1,-2-19 0-15,-5 19 0 16,-2-25 0-16,-11 25 0 16,-5-29 0-16,-6-2 0 15,0 9 0 1,-32 26 0 0,-15-4 0-1,-6 0 0 1,53 4 0-1,-52 6 0-15,52 5 0 16,-42 9 1-16,42 1 4 16,0 5 7-1,0 2 10-15,0 4-1 16,0 1 9-16,0-5-21 16,5 3-6-16,18-6-6 15,4-1 1-15,3-6-56 16,0-7 18-1,2-6 32-15,1-2 5 16</inkml:trace>
          <inkml:trace contextRef="#ctx0" brushRef="#br0" timeOffset="-22">8193 3629 0 0,'12'0'0'0,"-2"0"2"15,0 0 2 1,-2 3 0-16,-6-3-3 16,-1 3-1-16,1 1 0 15,-2 1 0-15,0-33 0 47,0 8 0-47,0-5 0 16,0-9 0-16,0 3 0 15,0 3 0-15,4-2 0 16,4 5 0-16,0 4 0 16,4 21 0-1,0-24 0-15,3 24 0 16,-1 0 0-16,3 2 0 16,0 13 5-16,-2 7-3 15,4 6-2 1,-5 3 1-16,-1 3 0 15,3 2-7-15,-10-4 3 16,2 0 3-16,-4-2-9 16,-4-6 7-16</inkml:trace>
          <inkml:trace contextRef="#ctx0" brushRef="#br0" timeOffset="-21">8825 3406 0 0,'20'0'0'16,"-6"0"1"-16,-6-18 0 15,-5 18 0-15,-3 0 0 16,0 0 0-16,0 3 1 16,0 1 0-16,-38 3-1 15,38-3-1 1,-43 3-1-16,43 0 2 16,-46 4 0-16,46-5-1 15,-48 10 0-15,48-2 0 16,-41 10 0-1,41 1 0-15,0 6 3 16,0-4 1-16,0 2 3 16,0-7 6-16,0-3-7 15,0-1-1-15,12-5-7 16,9-9 3 0,2-1-1-16,0-3-1 15,0 0 0-15,-3-24-5 16,-3 1-4-16,-6-13 8 15,-3-8 0-15,-7-8 2 16,-1-2-1 0,0-1 1-16,0 2-2 15,0 3-10-15,-29-1 11 16,29 6-9-16</inkml:trace>
          <inkml:trace contextRef="#ctx0" brushRef="#br0" timeOffset="-20">8911 3237 2 0,'20'46'8'0,"-1"1"-7"0,-1 3-1 16,-4-2 2 0,0 2-3-16,-2 0 3 15,0 0-4-15,1-5 1 16,-6 0-6 0,-7-3 3-16</inkml:trace>
          <inkml:trace contextRef="#ctx0" brushRef="#br0" timeOffset="-19">9042 3540 10 0,'0'-28'1'0,"0"-6"-1"15,1 2 3-15,4 3-2 16,-4 0-2-1,-1 6-2-15,0-9-5 16,0 32 5 0</inkml:trace>
        </inkml:traceGroup>
        <inkml:traceGroup>
          <inkml:annotationXML>
            <emma:emma xmlns:emma="http://www.w3.org/2003/04/emma" version="1.0">
              <emma:interpretation id="{B8467B40-0E21-4347-9714-5F3B5FDD7677}" emma:medium="tactile" emma:mode="ink">
                <msink:context xmlns:msink="http://schemas.microsoft.com/ink/2010/main" type="inkWord" rotatedBoundingBox="11215,4607 14321,4697 14293,5648 11187,5558"/>
              </emma:interpretation>
            </emma:emma>
          </inkml:annotationXML>
          <inkml:trace contextRef="#ctx0" brushRef="#br0" timeOffset="-18">9364 3736 0 0,'0'11'3'0,"0"0"2"16,0-1-2-16,0-3-3 16,0-7 0-16,0-18 0 31,0 0 0-16,9-9 0-15,-4 0 0 16,7-11 0-16,0 5 2 16,1-3 0-16,2 0-3 15,0 3 5 1,5-2-2-16,2 9-3 16,1 2 2-16,1 24-2 15,1 0 2-15,-1 0 1 16,0 0-2-16,-1 9 0 15,0 17 1 1,0 2 0-16,-5 9 1 16,-13-1 0-16,8-4 3 15,0 1-7-15,-7-10 4 16,0 0-4-16,-1-16 2 16,-1-6-1-1,-1-1 0-15,-1-24 0 16,-2 1 1-1,0-10 0-15,1-2-1 16,2-8 2-16,5 0-2 16,-2-1 2-1,10 1 1-15,-4 4-3 16,2 4 2-16,6 5 0 16,0 6-2-16,3 24 0 15,-2-25 1 1,0 25 1-16,3 1 3 15,-3 8 8-15,0 8-1 16,-4 12-11-16,2 1 1 16,-2 6-2-16,-4 6-20 15,1 2 1 1,0 0 7-16,-12-6 10 16,-2 5 3-16</inkml:trace>
          <inkml:trace contextRef="#ctx0" brushRef="#br0" timeOffset="-17">10179 3509 0 0,'14'-25'3'16,"6"4"1"-16,3 21 0 15,-3 0-3 1,-5 0 3-16,0 0-1 15,1 3-1-15,-4 15-3 16,-1 3-1-16,-7 2-5 16,-1 2-3-16,-3 0 9 15</inkml:trace>
          <inkml:trace contextRef="#ctx0" brushRef="#br0" timeOffset="-16">10530 3213 1 0,'26'20'3'15,"5"-5"2"1,0 0-3-16,-4 0-2 16,0-2 0-16,-1-2 0 15,-2-5 0 1,-1-2 0-16,0-4 0 15,-3 0 0-15,-1 0 0 16,-1-18 0-16,-6 18 0 16,-7-31 0-16,-4 31 0 15,-1-33 0-15,0 11 0 32,-35 22 0-32,-20 0 0 15,24 0 1 1,-3 0-1-16,1 11 2 15,0 7 2-15,3 8-1 16,30 5 2 0,-51 5 3-16,51 0 2 15,-34 0 3-15,34 6 14 16,0-1-19-16,0 2 9 16,0-4-9-1,22-3-5-15,1-4 2 16,6-9-9-16,6-2 4 15,2-4-47-15,-2-6-2 16,4-10 35-16,-1-1 4 16,-6 0 9-1</inkml:trace>
          <inkml:trace contextRef="#ctx0" brushRef="#br0" timeOffset="-15">11020 3585 0 0,'8'2'1'0,"-1"-2"2"16,-7 0 1-16,0 5-1 15,0-5 0 17,0 0-1-32,0 0 0 15,0-28-1-15,0 28-2 16,0-41 1-16,0 10 1 15,0-6-3-15,0-5 2 16,0 2 3 0,3 4 1-16,5 1 5 15,4 7-3-15,2 7-6 16,3 21 2-16,1-16-2 16,2 16 1-1,3 3 0-15,0 15-1 16,-3 11 2-16,-10 8-1 15,9 10-1-15,0 6 2 16,-5 6-3-16,3 0-14 16,-4-9-2-1,1 2 10-15,-5-6-1 16,-6-7 8-16</inkml:trace>
          <inkml:trace contextRef="#ctx0" brushRef="#br0" timeOffset="-14">11440 3474 0 0,'0'-39'1'0,"-33"6"3"15,33-2-1-15,0 9-1 16,0 6-1-16,0-3-1 31,13 23 0-15,6 0 0-1,5 0 0 1,4 0 0-16,7-18 0 16,4 18 0-16,-4 0 0 15,6 0 0-15,-2 0 1 16,-1 0-2-16,0-17 1 16,-2 17 0-16,-2 0 0 15,-2 0 0 1,-6 0 0-16,0-21 0 15,-6 21 0-15,-5 0 0 16,-4 0 0-16,-5-18 0 16,-6 20 0 31,-46 9 0-47,46 0 0 15,-35 3 0-15,35 2 0 16,-37 4 0-16,37-1 2 15,0 8 3 1,-38 0 3-16,38 7-1 16,0-4 1-16,0 2 1 15,0-1-7-15,3-7 2 16,14-4-5-16,4-9 1 16,2-4 1-1,2-3-1-15,-1-4 1 16,-1 0-2-16,-1 0 1 15,-5-29 0-15,-2 6 3 16,-3-2 0-16,-4-3-1 16,-5 0-4-1,-3-1-16-15,0 1-10 16,0 5 19-16,0 2 2 16</inkml:trace>
          <inkml:trace contextRef="#ctx0" brushRef="#br0" timeOffset="-13">11468 3126 0 0,'12'-51'2'15,"-7"1"2"-15,-2 10 0 16,0 4-3-16,-3-2-1 15,0 13 0 1,0 25 3 15,0 0 15-31,2 20 8 16,-2 9 0-16,7 8-16 16,-1 19-9-1,2-2-1-15,1 13-6 16,2 3 9-16,0-1-4 15,-2-1-20-15,2-8-3 16,-5 9 5-16,-2 1 4 16,-1-11 6-1,-3-13 6-15</inkml:trace>
          <inkml:trace contextRef="#ctx0" brushRef="#br0" timeOffset="-12">12309 3302 1 0,'9'0'3'16,"-4"0"2"-16,-1 0-3 16,-4 0-1-16,0 1-2 15,0 6 2 1,0 3-2-16,0-2 1 15,-38 3 0-15,38 1 0 16,0-3 0-16,-44 2 0 16,44-1 0-1,0 0 0-15,-43 0 0 16,43 1 1-16,0 0-1 16,0-1 0-16,0-2 0 15,0-1 0 1,7 1 1-16,15 2 0 15,5-3 0-15,4 1 2 16,0 7 1-16,-1 1 1 16,4 0-4-16,-5 4-1 15,-4 6 1 1,-7 1 0-16,-7 0 6 16,-6 0-5-16,-5 0 2 15,0 3 6-15,0 1-2 16,-30-6 0-16,30 0-7 15,-49-3-1-15,19-5 2 16,-4-3-4 0,0-5-23-16,-6-6 2 15,8-3 9-15,-3 0 7 16,7 0 6-16</inkml:trace>
        </inkml:traceGroup>
        <inkml:traceGroup>
          <inkml:annotationXML>
            <emma:emma xmlns:emma="http://www.w3.org/2003/04/emma" version="1.0">
              <emma:interpretation id="{F80BFE99-314B-4AB5-A14C-60463C4A3D37}" emma:medium="tactile" emma:mode="ink">
                <msink:context xmlns:msink="http://schemas.microsoft.com/ink/2010/main" type="inkWord" rotatedBoundingBox="15060,5061 16371,5099 16356,5621 15045,5583"/>
              </emma:interpretation>
              <emma:one-of disjunction-type="recognition" id="oneOf9">
                <emma:interpretation id="interp25" emma:lang="" emma:confidence="0">
                  <emma:literal>"</emma:literal>
                </emma:interpretation>
                <emma:interpretation id="interp26" emma:lang="" emma:confidence="0">
                  <emma:literal>.</emma:literal>
                </emma:interpretation>
                <emma:interpretation id="interp27" emma:lang="" emma:confidence="0">
                  <emma:literal>x</emma:literal>
                </emma:interpretation>
                <emma:interpretation id="interp28" emma:lang="" emma:confidence="0">
                  <emma:literal>+</emma:literal>
                </emma:interpretation>
                <emma:interpretation id="interp29" emma:lang="" emma:confidence="0">
                  <emma:literal>X</emma:literal>
                </emma:interpretation>
              </emma:one-of>
            </emma:emma>
          </inkml:annotationXML>
          <inkml:trace contextRef="#ctx0" brushRef="#br0" timeOffset="-11">13259 3467 0 0,'-29'0'0'0,"29"4"2"31,0-1 0-31,0 1 0 16,0-2 3-1,0 1-5-15,10-3 0 16,13 1 0-16,5 0 0 15,7-1 0 1,7 6 0-16,8-1 0 16,3-5 0-16,3 1 0 15,6 1 0-15,2-2 0 16,2 0 0-16,2 0 0 16,-1 0 0-16,1-18 0 15,-2 18 0 1,-3 0 0-16,-6 0 0 15,1 2 0-15,-8-1 1 16,-5 3-2-16,-5-4 1 16,-5 0 0-16,-10 0-8 15,-7-17 5 1</inkml:trace>
          <inkml:trace contextRef="#ctx0" brushRef="#br0" timeOffset="-10">14215 3308 0 0,'0'0'1'16,"-31"0"0"-16,31 0 0 15,0 9 2-15,0 0 1 16,0 2-3-16,0 0-1 16,0 1 0-16,14-1 0 15,8-2 0 1,5-8 0-16,2 2 0 16,5-3 0-16,-2 1 0 15,1-1 0-15,-1 0 0 16,0 0 0-1,-1 0 0-15,-5 0 0 16,-6 2 0-16,-5 6 0 16,-6 2 0-16,-7 2 0 15,-2 2 0 1,0 10 0-16,0-1 0 16,-31 8 0-16,31 0 0 15,-46 3 0-15,46 2 0 16,-49-4 0-1,49 4 1-15,-51-6 2 16,51 1-2-16,-44-8 0 16,44 0-3-16,-34-7-2 15,34-5-3-15,0-1 4 16,0 0 2 0</inkml:trace>
        </inkml:traceGroup>
      </inkml:traceGroup>
    </inkml:traceGroup>
    <inkml:traceGroup>
      <inkml:annotationXML>
        <emma:emma xmlns:emma="http://www.w3.org/2003/04/emma" version="1.0">
          <emma:interpretation id="{9FBCC809-42DB-4062-A31E-712FFF883D0F}" emma:medium="tactile" emma:mode="ink">
            <msink:context xmlns:msink="http://schemas.microsoft.com/ink/2010/main" type="paragraph" rotatedBoundingBox="2130,7553 24249,7251 24292,10377 2173,106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8CF1B3-3B2A-454E-A5E4-036F7832F932}" emma:medium="tactile" emma:mode="ink">
              <msink:context xmlns:msink="http://schemas.microsoft.com/ink/2010/main" type="line" rotatedBoundingBox="2130,7553 24249,7251 24276,9212 2157,9513"/>
            </emma:interpretation>
          </emma:emma>
        </inkml:annotationXML>
        <inkml:traceGroup>
          <inkml:annotationXML>
            <emma:emma xmlns:emma="http://www.w3.org/2003/04/emma" version="1.0">
              <emma:interpretation id="{36AD154A-F9CE-4E15-B87F-D8CA1CA8AD99}" emma:medium="tactile" emma:mode="ink">
                <msink:context xmlns:msink="http://schemas.microsoft.com/ink/2010/main" type="inkWord" rotatedBoundingBox="2142,8435 4743,8400 4756,9360 2155,9395"/>
              </emma:interpretation>
              <emma:one-of disjunction-type="recognition" id="oneOf10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514286.404">328 6722 0 0,'1'-24'0'16,"7"24"0"-1,4-19 0-15,1 19 0 16,5 0 0-16,0-25 0 16,12 25 0-16,-1 0 0 15,3 0 0 1,8 0 1-16,-5 0 0 15,2 0 0-15,-3 0 1 16,-5 0-2-16,-3 11 1 16,-8 4-1-16,-1 7 1 15,-3 1-1 1,-12 4-1-16,-2 0 0 16,0 1 1-16,0 1 1 15,0 1 0-15,-48-3 0 16,48-4-1-16,-49 4 1 15,49-6-1 1,-54-4 0-16,54-3 1 16,-47-7-3-16,47-5 1 15,-31-2 0-15,31 0 2 16,3 0-2 15,11 0 2-15,3 0 3-16,0 0-4 15,3 3 0-15,3 11 0 16,-2 8 0 0,1 2 0-16,1 4 0 15,-3 6 0-15,-2 1 0 16,-4 3 0-16,-5 1 0 16,-3-1 0-16,-6-4 0 15,0 0 0 1,3-8-3-16,-3-1-5 15</inkml:trace>
          <inkml:trace contextRef="#ctx0" brushRef="#br0" timeOffset="515025.4876">992 7089 0 0,'11'6'0'16,"4"-2"0"-16,2 1 0 15,2-2 0-15,4 1 0 16,-3-4 0-1,3 2 0-15,-3-2 0 16,1 0 0-16,-1 0 0 16,-6 0 0-16,-5-22 0 15,-1 22 0-15,-5-24 1 16,-3-7 0 0,0 31 1-1,-29-27-1-15,29 27 1 16,-40-20-2-16,-9 20 0 31,-5 0 1-15,54 4-1-16,-51 9 0 15,51 2 1-15,-40 6-1 16,40 1 0 0,0 7 1-16,-35 2 0 15,35 0-2-15,0 1 1 16,0-1 0-16,2-4 1 15,7 3-2-15,6-4 1 16,5-5 0-16,2 0 0 16,2-7-1-1,7-5 2-15,0-2-2 16,1-4 0-16,3-3 1 16,-1 0-1-16,3 0-2 15,0 0 1 1,-7 0 0-16</inkml:trace>
          <inkml:trace contextRef="#ctx0" brushRef="#br0" timeOffset="513457.5067">319 6759 0 0,'0'-20'0'0,"4"20"0"0,1 0 2 15,0 5 0 1,-1 10-1-16,2 5 1 16,-1 8 0-16,3 10-2 15,-1 6 0-15,1 6 1 16,0 6-1 0,-1-1 1-16,1 6-1 15,-4 3 0-15,1 4 0 16,-5 1 0-16,0 2 0 15,0-9 0-15,0-6 0 16,0-10-1 0,0-7-6-16,0-12 4 15</inkml:trace>
          <inkml:trace contextRef="#ctx0" brushRef="#br0" timeOffset="515661.368">1440 6986 0 0,'0'2'0'31,"5"2"1"-31,1 3-1 16,2 3 0-16,1 2 1 16,5 5 0-16,3 4 1 15,0 2-2-15,-3 6-1 16,5-1 2-1,0 3-1-15,-1 1 0 16,4 2 2-16,-8-4-2 16,2-2 2-16,-2 0-1 15,2-6-1-15,-7-1 0 16,3-7 0 0,-1-10 0-16,-8-4 1 15,3 0-1-15,-1 0 0 16,-1-24 0-16,1 5 0 15,-2-9 0-15,0-3 0 16,2-2 0 0,1-2 0-16,1 1 0 15,-2-2 0-15,4 4 0 16,0 0 0-16,-1-1 0 16,0 8 0-1,3 2-1-15,-4 0-6 16,-1 23 4-16,-6-30 3 15</inkml:trace>
          <inkml:trace contextRef="#ctx0" brushRef="#br0" timeOffset="516443.9154">2122 7018 0 0,'1'3'0'15,"-1"-1"0"-15,0 3 0 16,0-1 1-16,0 2-1 16,0 1 0-16,0 3 0 15,-41-1 0-15,41 2 0 16,0 2 0-1,-38-1 0-15,38 6 1 16,0-4 0-16,-36 10 0 16,36 1 0-1,0 3 2-15,0 0-2 16,0 3 0-16,0-1-3 16,0 1 3-16,0-5 0 15,0-2-1-15,0-2 1 16,13-4-1-1,7-3 0-15,-1-4 0 16,3-5 0-16,1-6 0 16,-3 0 0-16,-2 0 0 15,-1-28 0-15,-1 7 0 16,-6-4-1 0,-4-4 0-16,2 0 0 15,-6 0 3-15,-1 1-3 16,-1 3 1-16,0 6 0 15,0 0 1 1,0 19 0-16,0-20-1 16,0 22 0-1,0 10 0 1,0 7 0-16,0 6 0 16,0 4 0-16,12 3 0 15,2 3 0-15,3-3 0 16,-17 1 0-1,16-8 0-15,0-1-5 16,3 4-1-16,-7-5 6 16</inkml:trace>
          <inkml:trace contextRef="#ctx0" brushRef="#br0" timeOffset="516985.3861">2344 6626 0 0,'0'0'1'31,"0"0"0"-15,3 0 0-16,1 0 3 16,3 13 0-16,1 2-4 15,1 4 0 1,-3 10 0-16,2 3 0 16,1 5 0-16,-4 1 0 15,2 8 0-15,0 6 0 16,-1 4 0-16,-2-1 0 15,2 2 0 1,-1 0 0-16,0-3 0 16,-2-4 0-16,0-6 0 15,-2-6-6-15,1-4 1 16,-2-9 5-16</inkml:trace>
          <inkml:trace contextRef="#ctx0" brushRef="#br0" timeOffset="517621.6486">2598 7028 0 0,'1'0'0'0,"1"0"0"0,-2 0 0 16,4 6 0 0,2 6 0-16,-3 5 1 15,2 2-1-15,0 6 1 16,1 2 0-16,1 2 0 16,3 1-1-16,-3 0 3 15,3 1 0 1,-7 1-2-16,6-3-1 15,5-1 0-15,-1-2 0 16,4-4 0-16,3-8 0 16,-1-4 0-1,2-7 0-15,-2-3 0 16,4 0 0-16,-6 0 0 16,-1-28 0-16,1 7 0 15,0-5 0-15,-6-5 0 16,-2-2 0-1,-1-3 0-15,-2 4 0 16,-5-4 0-16,-1 4 0 16,0 2 0-16,0 1-1 15,0 2-5-15,0 4 3 16,0 2 2 0,0 3 1-16</inkml:trace>
        </inkml:traceGroup>
        <inkml:traceGroup>
          <inkml:annotationXML>
            <emma:emma xmlns:emma="http://www.w3.org/2003/04/emma" version="1.0">
              <emma:interpretation id="{8B34FED4-EF99-4D02-B628-30242B80C503}" emma:medium="tactile" emma:mode="ink">
                <msink:context xmlns:msink="http://schemas.microsoft.com/ink/2010/main" type="inkWord" rotatedBoundingBox="4953,8903 5290,8899 5296,9274 4959,9279"/>
              </emma:interpretation>
              <emma:one-of disjunction-type="recognition" id="oneOf11">
                <emma:interpretation id="interp31" emma:lang="" emma:confidence="0">
                  <emma:literal>a</emma:literal>
                </emma:interpretation>
                <emma:interpretation id="interp32" emma:lang="" emma:confidence="0">
                  <emma:literal>Cl</emma:literal>
                </emma:interpretation>
                <emma:interpretation id="interp33" emma:lang="" emma:confidence="0">
                  <emma:literal>ce</emma:literal>
                </emma:interpretation>
                <emma:interpretation id="interp34" emma:lang="" emma:confidence="0">
                  <emma:literal>A</emma:literal>
                </emma:interpretation>
                <emma:interpretation id="interp35" emma:lang="" emma:confidence="0">
                  <emma:literal>ci</emma:literal>
                </emma:interpretation>
              </emma:one-of>
            </emma:emma>
          </inkml:annotationXML>
          <inkml:trace contextRef="#ctx0" brushRef="#br0" timeOffset="518510.6715">3273 7120 0 0,'4'4'0'16,"-1"-3"0"-16,2 3 0 15,0-3 0-15,-4 0 1 16,2-1 0-16,-1 0 2 16,-1 0 1-1,-1 0-3-15,0 0 0 16,0 1-1 15,0 1 0-31,-33 0 0 16,33 5 0-16,-31-1 0 15,31 2 0-15,-34 3 0 16,34 5 0-16,-31 2 0 16,31 5 0-1,0 0 0-15,-35 4 0 16,35 2 0-16,0 0 1 15,0 0 0-15,0-1 5 16,0 0 2-16,6-6-11 16,7-4 5-16,2-3 1 15,0-5 0 1,4-9-3-16,2-1 1 16,-2 0-5-16,1 0-6 15,-7-26 6-15,1 6 2 16,-3-5 1-1,-5-1 1-15,-3-2 0 16,0-2 0-16,-3-2-1 16,0 3 1-16,0 4 0 15,0 0 1-15,0 6-1 16,0 19 7-16,0-20-15 16,-32 20 8-1,33 3 2 1,4 10 3-16,-2 7-4 15,8 1 6-15,1 6-5 16,5 3-1-16,-2-3 0 16,4 5 1-1,2-1-2-15,-1-1-3 16,-3-3-7-16,3-4 2 16,-1-7 3-1,-7-2-1-15</inkml:trace>
        </inkml:traceGroup>
        <inkml:traceGroup>
          <inkml:annotationXML>
            <emma:emma xmlns:emma="http://www.w3.org/2003/04/emma" version="1.0">
              <emma:interpretation id="{0E052E7D-8D5F-4EBB-884B-9D8111CD5EF2}" emma:medium="tactile" emma:mode="ink">
                <msink:context xmlns:msink="http://schemas.microsoft.com/ink/2010/main" type="inkWord" rotatedBoundingBox="5288,7510 5778,7503 5785,7996 5294,8003"/>
              </emma:interpretation>
              <emma:one-of disjunction-type="recognition" id="oneOf12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502222.2729">3463 5728 0 0,'0'0'1'31,"3"0"-1"-15,2 0 1-16,-1 0 0 15,3 0 0-15,0 0 0 16,2 7 0-16,1 0 1 16,3 8 1-16,0 1-3 15,1 9 0 1,1 3 0-16,-4 6 1 15,-11-1-1-15,12 0 0 16,-1 6 2-16,-2-3-1 16,5-1-2-16,-1-2 4 15,-5 3 2 1,3-7-1-16,-5 1 2 16,6-9-7-16,-7-1 1 15,3-13 2-15,-1-1-2 16,-1-6-1-16,5 0 1 15,0 0 1 1,1-18-1-16,-1 18 1 16,1-33-2-16,5 15 4 15,-3-1-4-15,1 0 1 16,4 0 0 0,-1 19 0-16,0-23 1 15,1 7 0-15,-1 16-4 16,-4-30 5-16,1 30-1 15,-5-30-2-15,0 30 0 16,1 0-1 0,-11-18 0-16,2 18-1 15,2 0-16-15,-4 0 10 16</inkml:trace>
        </inkml:traceGroup>
        <inkml:traceGroup>
          <inkml:annotationXML>
            <emma:emma xmlns:emma="http://www.w3.org/2003/04/emma" version="1.0">
              <emma:interpretation id="{8E7938FA-E095-4D72-91BD-636DE32C1591}" emma:medium="tactile" emma:mode="ink">
                <msink:context xmlns:msink="http://schemas.microsoft.com/ink/2010/main" type="inkWord" rotatedBoundingBox="5322,8792 5776,8785 5781,9159 5328,9165"/>
              </emma:interpretation>
              <emma:one-of disjunction-type="recognition" id="oneOf13">
                <emma:interpretation id="interp37" emma:lang="" emma:confidence="0">
                  <emma:literal>r</emma:literal>
                </emma:interpretation>
                <emma:interpretation id="interp38" emma:lang="" emma:confidence="0">
                  <emma:literal>sr</emma:literal>
                </emma:interpretation>
                <emma:interpretation id="interp39" emma:lang="" emma:confidence="0">
                  <emma:literal>t</emma:literal>
                </emma:interpretation>
                <emma:interpretation id="interp40" emma:lang="" emma:confidence="0">
                  <emma:literal>Lr</emma:literal>
                </emma:interpretation>
                <emma:interpretation id="interp41" emma:lang="" emma:confidence="0">
                  <emma:literal>rr</emma:literal>
                </emma:interpretation>
              </emma:one-of>
            </emma:emma>
          </inkml:annotationXML>
          <inkml:trace contextRef="#ctx0" brushRef="#br0" timeOffset="519232.1348">3498 7010 0 0,'0'0'1'16,"0"4"1"-1,8 10 0-15,3 3-2 16,1 2 3-16,2 5-2 16,-2-1 0-16,0 5-1 15,-2 1 0 1,3 0 0-16,-3 3 1 15,0-3 2-15,-2 3-2 16,-3-3 2-16,-5-4 1 16,6-4-4-16,-5-9 0 15,-1-7 0-15,3-5 0 16,-3 0 1 0,0 0-2-16,0-25 1 15,0 6 1-15,0-3-2 16,0 0 0-16,0-2 3 15,4-3-2 1,2 4 0-16,4-2 0 16,0 2 0-16,3 1 0 15,1 4 0-15,3 18 0 16,3-26 1 0,-2 26-1-16,6 0 0 15,-1 0 0-15,-23 0 1 16,19 0-2-16,4 0 1 15,-1 0 1-15,-2 0-1 16,0 0 0-16,-3 1 0 16,0 1 3-16,-4-2-9 15,-3 0-8 1,-10 0 6-16</inkml:trace>
        </inkml:traceGroup>
        <inkml:traceGroup>
          <inkml:annotationXML>
            <emma:emma xmlns:emma="http://www.w3.org/2003/04/emma" version="1.0">
              <emma:interpretation id="{3718798A-1B34-4FE1-9413-5134E6818D5A}" emma:medium="tactile" emma:mode="ink">
                <msink:context xmlns:msink="http://schemas.microsoft.com/ink/2010/main" type="inkWord" rotatedBoundingBox="6951,8388 8472,8368 8479,8892 6959,8913"/>
              </emma:interpretation>
              <emma:one-of disjunction-type="recognition" id="oneOf14">
                <emma:interpretation id="interp42" emma:lang="" emma:confidence="1">
                  <emma:literal/>
                </emma:interpretation>
              </emma:one-of>
            </emma:emma>
          </inkml:annotationXML>
          <inkml:trace contextRef="#ctx0" brushRef="#br0" timeOffset="21">5130 6831 0 0,'0'0'2'16,"0"0"1"-16,0 0 2 15,0 0-4 1,8 0-1 0,13 0 0-16,7 0 2 15,7-21 17-15,11 21-1 16,9 0 8-16,8-22-5 15,6 22-13-15,5 0 3 16,4 0 10 0,5 0-17-16,3 0-7 15,3 0 4-15,-1 0-2 16,2 4 3-16,-7 2-8 16,-3 2-48-16,-10 3 3 15,-10-4 33 1,-11-2 8-16,-19 3 9 15</inkml:trace>
          <inkml:trace contextRef="#ctx0" brushRef="#br0" timeOffset="22">6281 6615 0 0,'0'-24'0'0,"0"24"1"16,0 0 0-16,0 0 0 16,0 0 1-1,20 0 0 1,8 4-2 0,4 6 1-16,3-2 0 15,5 1-1-15,-2-8 0 16,-2 2 0-16,-1 2 0 15,-4 4 0 1,-2-1 0-16,-6 6 1 16,-11 3 0-16,-3 3-1 15,-9 8 0-15,0 1 0 16,0 5 0-16,0-3 0 16,-41 3 0-1,41 1 0-15,-45-1 0 16,45 2 0-16,-53-6 0 15,22-2 0-15,31-6 0 16,-52 0 0 0,52-5 0-16,-42-2 0 15,42-8-3-15,0-2-2 16,-35 1 2-16,35-3 3 16</inkml:trace>
        </inkml:traceGroup>
        <inkml:traceGroup>
          <inkml:annotationXML>
            <emma:emma xmlns:emma="http://www.w3.org/2003/04/emma" version="1.0">
              <emma:interpretation id="{8AFB5DE5-78D4-4F70-85FE-8D5459FAD2EA}" emma:medium="tactile" emma:mode="ink">
                <msink:context xmlns:msink="http://schemas.microsoft.com/ink/2010/main" type="inkWord" rotatedBoundingBox="9840,8115 11527,8092 11538,8900 9851,8923"/>
              </emma:interpretation>
              <emma:one-of disjunction-type="recognition" id="oneOf15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0" timeOffset="23">8057 6469 1 0,'0'0'9'0,"0"-25"-8"16,0 7-1-1,0 18 10 17,0 14 8-17,0 9 3-15,0 6-2 16,0 13 3-16,0 12-29 15,0 3 7 1,-31 10-2-16,31 7-22 16,0 2-23-16,0 5 37 15,0-2 10-15,0-11-10 16</inkml:trace>
          <inkml:trace contextRef="#ctx0" brushRef="#br0" timeOffset="24">8087 6623 0 0,'2'-28'1'16,"1"6"1"-16,-3 4 1 16,1 18-3-16,2-29 1 15,4 29-2-15,3-24 1 16,3 24 1 0,5-19 1-16,4 19-1 15,2 0 0-15,4 0-1 16,1 0 0-16,2 0 0 15,-2 0 0-15,3 0 0 16,-1 0 0 0,1 0 0-16,-3 0 0 15,-1 0 0-15,-2 9 0 16,-5 12 0-16,-2 3 0 16,-9 2 0-1,0 2 0-15,-10 0 0 16,0 1 0-16,0-1 0 15,0-10 5-15,0-2 2 16,-48 5 9-16,48-3 4 16,-40-2-11-1,40-3-5-15,-55-5-1 16,27-8-3-16,-6 0 0 16,4 0 2-16,-1 0-2 15,31 0-5-15,-54-26 7 16,54 26-5-1,-44-18-7-15,44 18-28 16,0 5 26-16,-31-1 9 16,31-2-5-16</inkml:trace>
          <inkml:trace contextRef="#ctx0" brushRef="#br0" timeOffset="25">9085 7012 0 0,'4'3'0'0,"1"1"3"15,1-2 1-15,-1-2-2 16,-2 0 0-1,0 0-2-15,1 0 0 16,-1-27 0-16,2 27 0 16,1-34 0-16,-1 10 0 15,-1-2 0 1,6-5 1-16,-6 3 0 16,5-6 0-16,1 2 1 15,0-2-3-15,3 3 3 16,2 6-1-16,2 6-1 15,4 19 0 1,4-28 1-16,1 28-3 16,2 0 0-16,-2 0 1 15,0 4 2-15,0 14 1 16,0 6 0-16,-3 6-1 16,-8 6 1-1,5 3 0-15,-3 4-2 16,-1-4 0-16,-6 2 0 15,-2-5 0-15,-2-1 1 16,0-3-13-16,-4 1 10 16,2-8 2-1,-4-4-8-15,0-4 5 16</inkml:trace>
          <inkml:trace contextRef="#ctx0" brushRef="#br0" timeOffset="27">9671 6311 0 0,'0'0'2'15,"0"0"0"1,0 0-1-16,0 0 3 16,0 0-2-16,0 7-1 15,0 8 8-15,0 10-6 16,0 0 3-16,9 7-7 16,-4 0 4-1,2 0-5-15,3-3-3 16,-9 1-3-16,2-3 1 15,-3 3-2 1,0 1 8-16</inkml:trace>
        </inkml:traceGroup>
        <inkml:traceGroup>
          <inkml:annotationXML>
            <emma:emma xmlns:emma="http://www.w3.org/2003/04/emma" version="1.0">
              <emma:interpretation id="{937FA72F-33DB-456A-8F9F-2661E35053FC}" emma:medium="tactile" emma:mode="ink">
                <msink:context xmlns:msink="http://schemas.microsoft.com/ink/2010/main" type="inkWord" rotatedBoundingBox="12370,7989 12967,7980 12979,8893 12382,8901"/>
              </emma:interpretation>
              <emma:one-of disjunction-type="recognition" id="oneOf16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0" timeOffset="26">10547 6253 0 0,'0'-24'0'15,"0"24"1"-15,0-22 2 16,0 22-1-16,0 0 1 16,0 0-1-16,0 0-1 15,0 11 1 1,0 14 3 0,0 11-8-16,0 11 3 15,2 10-1-15,7 5-1 16,-4 6 2-16,-2 6-1 15,1-2 1-15,-2 0 0 16,1 0 0 0,0-8 1-16,-3 1 0 15,3-10-1-15,-3-10 1 16,0-6-2-16,0-14 1 16,0-11 0-16,0-7 0 15,0-5 0 1,3-2-1-16,-3 0-1 15,3-20 2-15,2 20 0 16,-4-24 0-16,5 24 0 16,1-24 0-1,-3 24 0-15,1 0-7 16,-5-19 4-16,3 19 2 16</inkml:trace>
          <inkml:trace contextRef="#ctx0" brushRef="#br0" timeOffset="28">10641 6994 0 0,'3'-19'0'16,"0"19"1"-16,2 0 2 15,-1 0 2-15,5 0-3 16,1 0-2 0,8-20 1-16,7 20 4 15,2 0 2-15,7 0 4 16,3 0-3-16,-2 0 0 15,2-22-6-15,-2 22-1 16,-1 0-2 0,3 0 2-16,-3 0-2 15,-1 0-15-15,1-16-3 16,-14 16 12-16,6 0 7 16,-15 0-11-1,-11 4 11-15</inkml:trace>
        </inkml:traceGroup>
        <inkml:traceGroup>
          <inkml:annotationXML>
            <emma:emma xmlns:emma="http://www.w3.org/2003/04/emma" version="1.0">
              <emma:interpretation id="{3FC14D8D-9E68-4701-AE9C-D2B2F99D28D8}" emma:medium="tactile" emma:mode="ink">
                <msink:context xmlns:msink="http://schemas.microsoft.com/ink/2010/main" type="inkWord" rotatedBoundingBox="14902,8222 16816,8196 16823,8714 14909,8740"/>
              </emma:interpretation>
              <emma:one-of disjunction-type="recognition" id="oneOf17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0" timeOffset="78723.2387">13081 6704 0 0,'0'0'1'16,"0"0"0"-16,0 0 0 15,3 0 2 1,6 0 0-16,5 3-3 16,4 1 1-16,4 1 0 15,5-2-1-15,2 0 2 16,5-2 4-16,3 1 1 16,6 0-5-1,6-2 0-15,5 0 1 16,6 0-2-16,4 2-2 15,5-2 1-15,-3 0 2 16,2 1-2-16,8-1 2 16,3 0-1-1,-4 0-1-15,0 0 1 16,3 0-2-16,-1-19 2 16,-6 19 0-1,-5 0-2-15,-5 0-1 16,-4 3 4-16,-7-3-1 15,-4 0 0-15,-1 0 1 16,-5 0-4-16,-14 0-2 16,-9-20-19-1,-3 20 16-15,-13 0 0 16</inkml:trace>
          <inkml:trace contextRef="#ctx0" brushRef="#br0" timeOffset="79391.6509">14491 6421 0 0,'0'0'1'0,"0"0"0"0,0 4-1 16,0-1 1-1,0 3-1-15,0 1 0 16,12 2 0-16,8-2 2 16,2 4 1-16,4 1-1 15,1 1-1-15,7 1-1 16,0-7 0 0,3 0 0-16,-19 4 0 15,19-4 0-15,3 1 0 16,-3-1 1-16,-4 0-1 15,1 0 0 1,-6 0-1-16,-7 1 0 16,-2 0 0-16,-6 2 1 15,-5 3 0-15,-5-1 1 16,-3 6-2 0,0 3 2-16,0-2 0 15,-40 2-1-15,40 4 0 16,0-2 0-16,-49 1 0 15,49-3 0-15,-57 3 0 16,25-1 0-16,-2-2 0 16,4-3 0-1,30 0 0-15,-54-6 0 16,54-3 0-16,-49-1 0 16,49-5-1-16,-40 1-8 15,40-4 8-15</inkml:trace>
        </inkml:traceGroup>
        <inkml:traceGroup>
          <inkml:annotationXML>
            <emma:emma xmlns:emma="http://www.w3.org/2003/04/emma" version="1.0">
              <emma:interpretation id="{99B36D61-66C9-404F-A99E-EF83591D0CEB}" emma:medium="tactile" emma:mode="ink">
                <msink:context xmlns:msink="http://schemas.microsoft.com/ink/2010/main" type="inkWord" rotatedBoundingBox="18272,8006 21926,7956 21944,9243 18289,9293"/>
              </emma:interpretation>
              <emma:one-of disjunction-type="recognition" id="oneOf18">
                <emma:interpretation id="interp46" emma:lang="" emma:confidence="1">
                  <emma:literal/>
                </emma:interpretation>
              </emma:one-of>
            </emma:emma>
          </inkml:annotationXML>
          <inkml:trace contextRef="#ctx0" brushRef="#br0" timeOffset="80863.0953">16449 6370 0 0,'3'-24'1'0,"2"6"0"16,-4 0 0-16,5 18 1 15,4-25 0-15,3 25 0 16,6 0 1 0,5-21 0-16,5 21 4 15,8 0-4-15,2 0 3 16,5 0-6-16,2 0 2 16,0 0-6-16,-3 0 5 15,0 0-2 1,-4 2 1-16,-7 9-1 15,-6 4 4-15,-11 3-4 16,-9 7-6-16,-6 0 0 16,0 0 6-16,0-7 0 15,0 5 1 1,-47-3-2-16,47-2 2 16,-52 0 0-16,19 0 1 15,4-4-1 1,0-2-1-16,29-5 2 15,-49-3-2-15,49-4 2 16,0 6-1-16,-31-6-2 16,31 0 3-16,2 0-2 15,4 0 1 1,3 7 3-16,3 4 2 16,-1 11 1-16,1 4-4 15,1 8 0-15,-1 3 1 16,-4 6-1-16,-1 0-3 15,-4 5 2 1,-3-2 1-16,0 1-2 16,0-5-12-16,0 0-1 15,0-9 13-15,-32-5-10 16,32-7 9-16</inkml:trace>
          <inkml:trace contextRef="#ctx0" brushRef="#br0" timeOffset="80179.4034">16480 6271 0 0,'0'-25'1'15,"0"25"0"-15,0-22 1 16,0 22-1-16,0 0 1 15,0 0-1 1,0 0 2-16,0 0 3 16,0 3 7-16,0 23-3 15,0 10 3-15,0 10-6 16,0 12-6 0,0 6 1-16,0 5-1 15,0 5-2-15,0 2-24 16,0 2 2-16,0-3 17 15,0-16-2-15,0 13 7 16</inkml:trace>
          <inkml:trace contextRef="#ctx0" brushRef="#br0" timeOffset="81423.1536">17078 6697 0 0,'25'8'1'0,"2"5"1"16,-1 3-1-16,4-3 0 16,-1-1-1-16,5-1 1 15,-2-2 1-15,2-4-1 16,-2-3 1-16,2-1-2 16,-4-1 1-1,-4 0-1-15,-3 0 1 16,-4-28-1-16,-5 28-1 15,-8-36 3-15,-5 36-1 16,-1-36 2 0,0 36 1-16,0-25-1 15,-37 25-3-15,37 0 1 16,-50 0-1-16,22 0-1 16,-6 0 1-16,1 0-2 15,0 10 3-15,3 9-1 16,1 9-1-1,29 5 3-15,-47 6-2 16,47-1 0-16,0 4 3 16,0 1 5-16,0-1-1 15,0-3-2 1,20-2-1-16,13-5-3 16,2-3 0-16,5-6-1 15,4-8 1-15,-5-3-27 16,7-10 6-16,1-2 12 15,-8 0 7 1</inkml:trace>
          <inkml:trace contextRef="#ctx0" brushRef="#br0" timeOffset="82068.8859">18108 6823 0 0,'35'-27'2'16,"-3"27"-2"-16,-7-24 0 16,-8 24 0-1,-17 0 1-15,0 0 0 16,0 0 1-16,-31 0 1 16,0 0 0-16,-5 8-2 15,-6 7 1 1,-2-1 1-16,4 2 1 15,-5 0 4-15,8 6-10 16,5 3 5-16,32-3 2 16,-40 9 1-16,40-1 0 15,0 3-5 1,5-3 0-16,13 0 0 16,10-8 0-16,7-4 1 15,10-11-2-15,-2 0 0 16,-2-7-2-16,5 0-6 15,-3 0-1 1,-3-30 3-16,-6 6 1 16,-13-4 3-16,-1-8 1 15,-10 0 1-15,-10-4 1 16,0 1-3-16,0 0 3 16,-30 6-1-1,30 4-1-15,-50 6 0 16,21 23 1-16,-5-25-1 15,5 25 3-15,-5 0 2 16,0 8 2-16,3 7 2 16,31 13 1-1,-52 10-5-15,52 7 0 16,-37 8 2-16,37 6-3 16,0 7 0-16,-33-1-4 15,33 2 1-15,0 0 1 16,0-6-3-1,0-3-18-15,-37-8-9 16,37-8 15-16,0-7 12 16</inkml:trace>
          <inkml:trace contextRef="#ctx0" brushRef="#br0" timeOffset="82650.0924">18387 6791 0 0,'22'0'2'15,"-4"0"1"-15,2 6 0 16,3 2 0-1,8-4-3-15,1-2 1 16,0-2-2-16,2 2 1 16,0-2 0-16,0 0 0 15,-4 0 0-15,-4-18 0 16,0 18 0 0,-7-30 0-16,-7 11 0 15,-7 0-1-15,-5-1 2 16,0 0-2-16,0 20 2 15,-29-28 2 1,29 28-1-16,-57 0 0 16,20 0 0-16,0 2 0 15,-1 6 1-15,1 10 0 16,2 6-1-16,35 1 4 16,-51 4 0-1,51 3 8-15,0 3 3 16,0 3 10-16,0-2-4 15,0 0-5-15,11-3-3 16,15-5-13-16,11-8 0 16,7-1 4-1,4-6 0-15,1-5-5 16,5-4-1-16,-2-4-48 16,-5 0-10-16,-2 0 18 15,-4 0 22-15,-12-22 9 16</inkml:trace>
          <inkml:trace contextRef="#ctx0" brushRef="#br0" timeOffset="83433.0067">18964 6825 0 0,'0'0'1'31,"0"-20"0"-31,0 20 0 16,0 0 1-16,13 0 1 16,14 0 0-16,4 0-3 15,4-21 0-15,5 21 0 16,-2 0 0 0,4 0 0-16,-2 0 0 15,0-20-1-15,-2 20-2 16,-4 0-2-16,0 0 3 15,-7-24 2 1,-7 24 0-16</inkml:trace>
          <inkml:trace contextRef="#ctx0" brushRef="#br0" timeOffset="83093.5124">19148 6210 0 0,'0'10'1'15,"0"0"1"1,0 6 1-16,0 9 0 16,0 10-1-16,0 5 0 15,0 9 6 1,0 6 2-16,3 3-12 16,2 3 5-16,0 7 2 15,-1-3-5-15,1-2 2 16,-1 4-4-16,-2-3 5 15,0-7-6 1,1-1-7-16,-3-6-6 16,0-10 8-16,0-3 5 15,0-5 3-15</inkml:trace>
          <inkml:trace contextRef="#ctx0" brushRef="#br0" timeOffset="83659.1254">19501 6729 0 0,'5'12'0'0,"-2"2"1"16,2 6 0-16,2 0 4 16,-4-1-2-1,7 8-2-15,-3-2 4 16,1 7-2-16,0 2-2 16,-2-2-1-16,-2-1-2 15,1-9-11-15,-5 2 9 16,0-12 3-1</inkml:trace>
          <inkml:trace contextRef="#ctx0" brushRef="#br0" timeOffset="83850.0467">19543 6970 0 0,'0'-31'0'0,"0"1"0"15,0-4 1-15,0 0 2 16,0 2 4-16,0 0-4 15,0 2 4 1,0 5-4-16,0 6-4 16,0 19-3-16,0-28-6 15,1 28 1-15</inkml:trace>
          <inkml:trace contextRef="#ctx0" brushRef="#br0" timeOffset="84345.7347">19733 6675 0 0,'18'0'1'15,"2"9"0"-15,0 1 1 16,-3 5-1-16,-4 3 1 15,-1 5 4 1,-3 7-5-16,0 6 3 16,0 3-2-16,-2 2 1 15,0 2-4-15,-2-1 4 16,-1-6 2-16,-4-7-7 16,0-1 3-1,0-4-1-15,0-6 0 16,0-9 0-16,0-2 0 15,0-7 2-15,0 0-3 16,0-26 2 0,2 0-1-1,1-4 0-15,5 0 3 16,-1-1-4-16,4 3 1 16,1 3 6-16,7 3 1 15,2 22 1 1,1-28-3-16,-1 28-5 15,1 0 1-15,-4-20 1 16,1 20 0-16,-3 0-15 16,-3 0-6-16,-4 0-4 15,-4 0 14 1</inkml:trace>
        </inkml:traceGroup>
        <inkml:traceGroup>
          <inkml:annotationXML>
            <emma:emma xmlns:emma="http://www.w3.org/2003/04/emma" version="1.0">
              <emma:interpretation id="{506CD72A-78C5-4F93-8623-FF02065F783A}" emma:medium="tactile" emma:mode="ink">
                <msink:context xmlns:msink="http://schemas.microsoft.com/ink/2010/main" type="inkWord" rotatedBoundingBox="23129,8259 24263,8243 24271,8880 23138,8896"/>
              </emma:interpretation>
              <emma:one-of disjunction-type="recognition" id="oneOf19">
                <emma:interpretation id="interp47" emma:lang="" emma:confidence="1">
                  <emma:literal/>
                </emma:interpretation>
              </emma:one-of>
            </emma:emma>
          </inkml:annotationXML>
          <inkml:trace contextRef="#ctx0" brushRef="#br0" timeOffset="85578.4923">21394 6476 0 0,'9'0'1'0,"6"0"0"15,2 0 0-15,1 0 0 16,-1 1-1 0,5 4 1-16,-1-1-1 15,4 3 0-15,-1 0 0 16,4-3 0-16,-5-1 0 16,-2-3 0-1,-4 0 2-15,-3 0-1 16,-3 0 0-16,-11-18 0 15,0 18 0-15,0 0 0 16,-43 0-2 0,12 0 1-1,1 0 0-15,-9 4 1 16,-1 7-2-16,2-1 2 16,-2 2-2-16,8 6 1 15,3 2 0-15,29 3-1 16,-46 1 2-16,46-2-1 15,0 2 0 1,0-2 0-16,0-3 0 16,3-2 0-16,21-2 0 15,10-1 0-15,3-1 0 16,4 1 0 0,2 1 3-16,3 2-1 15,-1-2 2-15,-2 3-1 16,-6 1-1-16,-2 3-1 15,-3 4-3-15,-14-1 4 16,-8 3 3 0,-6-2 6-16,-4 2 0 15,0-2 2-15,0-3-2 16,-52-7 2-16,18 0-14 16,-7-8 3-16,-7-1 0 15,1-2-4-15,1-5 0 16,1 0-18-1,-1 0-13-15,9 0 12 16,37-25 9-16,-47 25 9 16,47-30 3-16</inkml:trace>
          <inkml:trace contextRef="#ctx0" brushRef="#br0" timeOffset="86171.1848">22284 6748 0 0,'27'-19'0'16,"-4"19"2"-16,-3 1 0 15,-6-1-1-15,-2 0-1 16,-4-27 0-16,-5 27 1 16,-3-19-4-16,0 19 7 15,0-19-2 1,0 19-1-16,-46 0 0 16,46 7 2-16,-52 0-2 15,21-2-2-15,0 5 1 16,-2 10-1-1,2-5 3-15,2 4-2 16,29 6 0-16,-48 5 8 16,48 8-5-16,0-2 11 15,0 1 0-15,0 1-2 16,0-4-8 0,11-3-1-16,17-6 1 15,7-6-4-15,3-7-1 16,1-5 2-16,2-5 0 15,-3-2-4 1,-4 0-6-16,-2-23 2 16,-7 0 7-16,-7-10-1 15,-7-3 0-15,-8-3 2 16,-3-1-2-16,0-2-5 16,0 5-4-1,-27-2-6-15,27 3 2 16,-46 4 7-16,46 6 3 15,-50 4 4-15</inkml:trace>
        </inkml:traceGroup>
      </inkml:traceGroup>
      <inkml:traceGroup>
        <inkml:annotationXML>
          <emma:emma xmlns:emma="http://www.w3.org/2003/04/emma" version="1.0">
            <emma:interpretation id="{8ADFF9B2-0040-4E55-9C48-1B9B5FB7F321}" emma:medium="tactile" emma:mode="ink">
              <msink:context xmlns:msink="http://schemas.microsoft.com/ink/2010/main" type="line" rotatedBoundingBox="10943,9388 14607,9478 14579,10609 10915,10519"/>
            </emma:interpretation>
          </emma:emma>
        </inkml:annotationXML>
        <inkml:traceGroup>
          <inkml:annotationXML>
            <emma:emma xmlns:emma="http://www.w3.org/2003/04/emma" version="1.0">
              <emma:interpretation id="{C70B32C9-F259-4853-84E4-597BD2B6D17C}" emma:medium="tactile" emma:mode="ink">
                <msink:context xmlns:msink="http://schemas.microsoft.com/ink/2010/main" type="inkWord" rotatedBoundingBox="10943,9388 12045,9415 12018,10546 10915,10519"/>
              </emma:interpretation>
              <emma:one-of disjunction-type="recognition" id="oneOf20">
                <emma:interpretation id="interp48" emma:lang="" emma:confidence="0">
                  <emma:literal>La</emma:literal>
                </emma:interpretation>
                <emma:interpretation id="interp49" emma:lang="" emma:confidence="0">
                  <emma:literal>Lo</emma:literal>
                </emma:interpretation>
                <emma:interpretation id="interp50" emma:lang="" emma:confidence="0">
                  <emma:literal>L</emma:literal>
                </emma:interpretation>
                <emma:interpretation id="interp51" emma:lang="" emma:confidence="0">
                  <emma:literal>L,</emma:literal>
                </emma:interpretation>
                <emma:interpretation id="interp52" emma:lang="" emma:confidence="0">
                  <emma:literal>L)</emma:literal>
                </emma:interpretation>
              </emma:one-of>
            </emma:emma>
          </inkml:annotationXML>
          <inkml:trace contextRef="#ctx0" brushRef="#br1" timeOffset="37">9118 7607 4 0,'2'0'7'0,"4"3"-7"15,-3 17 0 1,2 8 0-16,-1 12 0 16,-4 10 0-1,0 10 0-15,0 8 0 16,0 8 0-16,0-1 0 16,0 5 0-16,0 0 0 15,0-6 0-15,0-10 0 16,0-5 0-16,-29-7 0 15,29-11 0 1,0-9 0-16,0-14 0 16,8-15 0-16,4 1 0 15,11-4 0-15,2 0 0 16,9-29 0-16,5 29 0 16,14-29 9-1,2 10-1-15,3 19 0 16,4-28-7-16,-1 28 0 15,-4-20-1-15,-2 20-23 16,-4 0 19-16,-16-22-7 16</inkml:trace>
          <inkml:trace contextRef="#ctx0" brushRef="#br1" timeOffset="38">9864 8207 0 0,'0'0'1'16,"13"0"2"-16,3 0-1 16,7 0 0-16,1 0 0 15,2 3-1-15,0 6-1 16,6-2 0-16,-1 3 0 15,1-3 0 1,0 0 0-16,0 0 0 16,-9-3 0-16,-6 3 0 15,-6 3 0-15,-10 5 0 16,-1 3 0-16,0 7 0 16,0 3 0-1,-35 1 0-15,35 3 0 16,-54-2 0-16,19 5 5 15,-2 0 0-15,4 2 1 16,-4-2 1-16,5-2-7 16,2 0-1-1,30-3 3-15,-49-7-5 16,49-5-5-16,-29-7-4 16,29-4 11-16,0-3-9 15</inkml:trace>
        </inkml:traceGroup>
        <inkml:traceGroup>
          <inkml:annotationXML>
            <emma:emma xmlns:emma="http://www.w3.org/2003/04/emma" version="1.0">
              <emma:interpretation id="{A8DA0D0A-77C9-45F5-AE8D-293B76B0990C}" emma:medium="tactile" emma:mode="ink">
                <msink:context xmlns:msink="http://schemas.microsoft.com/ink/2010/main" type="inkWord" rotatedBoundingBox="12667,9568 14603,9615 14580,10556 12644,10509"/>
              </emma:interpretation>
              <emma:one-of disjunction-type="recognition" id="oneOf21">
                <emma:interpretation id="interp53" emma:lang="" emma:confidence="0">
                  <emma:literal>VaR</emma:literal>
                </emma:interpretation>
                <emma:interpretation id="interp54" emma:lang="" emma:confidence="0">
                  <emma:literal>Var</emma:literal>
                </emma:interpretation>
                <emma:interpretation id="interp55" emma:lang="" emma:confidence="0">
                  <emma:literal>Vas</emma:literal>
                </emma:interpretation>
                <emma:interpretation id="interp56" emma:lang="" emma:confidence="0">
                  <emma:literal>Va</emma:literal>
                </emma:interpretation>
                <emma:interpretation id="interp57" emma:lang="" emma:confidence="0">
                  <emma:literal>Van</emma:literal>
                </emma:interpretation>
              </emma:one-of>
            </emma:emma>
          </inkml:annotationXML>
          <inkml:trace contextRef="#ctx0" brushRef="#br1" timeOffset="39">10840 7980 1 0,'0'-20'10'16,"0"-1"-10"-16,0 5 0 15,0-15 0 1,5 31 0-16,4 0 0 16,0 0 0-1,5 0 0-15,3 13 0 16,5 16 0-16,1 14 0 16,7 4 0-16,-4 17 0 15,-1-2 0-15,7 7 0 16,-6 5 0-1,0-3 2-15,0 8 7 16,-1 0 27-16,-2-4 4 16,-2-17-17-16,-2-7-11 15,-1-23-9-15,1-24 0 16,-6-4-2 0,3-22 7-16,1-17-25 15,-2-17 8-15,-1-10 45 16,0-6-33-16,-2-3-9 15,2-1 27 1,1-8-42-16,-1 7-74 16,-3-6 52-16,-1 7 37 15,1 5 6-15,-3 10 0 16,1 14-1-16,-3 15-8 16</inkml:trace>
          <inkml:trace contextRef="#ctx0" brushRef="#br1" timeOffset="40">11770 8307 0 0,'5'11'0'0,"-5"-3"1"16,0 2 2-16,0 2-2 16,0 2 1-16,0 3 1 15,-45 1-2 1,45-3-1-16,-32 3 0 15,32 3 0-15,-38 0 0 16,38 3 0-16,0-5 0 16,-42 10 0-16,42-1 0 15,0 2 0 1,0 0 0-16,0-3 0 16,0-4 0-16,0-7 0 15,0-8 0-15,17 0 0 16,3-6 0-1,3-2 0-15,3 0 0 16,-1 0 0-16,-5-32 0 16,0 7 0-16,-5-11 0 15,-3-8 0-15,-4 2 0 16,0 2 0 0,-2 0 0-16,-2 8 0 15,0 4 0-15,-3 10 0 16,1 18 0-1,1 0 0 1,-2 12 0 0,5 15 0-16,2 7 0 15,0 8 0-15,4 3 0 16,-1-2-6-16,-1 2 1 16</inkml:trace>
          <inkml:trace contextRef="#ctx0" brushRef="#br1" timeOffset="41">12132 8027 0 0,'0'0'1'16,"0"0"5"-1,0 0-2-15,0 5-4 16,0 23 0-1,4 11 0-15,5 14 0 16,-2 5 1-16,4 12-1 16,-11 0 0-1,3 5-1-15,17-27-6 16,-9 27 3-16</inkml:trace>
          <inkml:trace contextRef="#ctx0" brushRef="#br1" timeOffset="42">12186 8132 0 0,'0'-29'2'16,"0"10"3"-16,0 1-1 16,0-11-4-1,0 8 0 1,11 21 0 0,9-17 0-1,4 17 0-15,7 0 0 16,-3 0 0-16,4 0 0 15,-1 0 0-15,-7 1 0 16,4 5 0 0,-5 5-2-16,-6 4-3 15,-3 2 3-15,-7 5 2 16,-7-1 0-16,0 4 0 16,0-1 1-16,0-1 2 15,-38-2 0 1,38-3-1-16,-45-1-2 15,45-1 0-15,-44-7 0 16,44-1 0-16,-35-2 0 16,35-4 0-16,0-2 0 15,0 0-1 1,0 0 2 0,6 0-1-16,17 0 0 15,3 2 0-15,5 4 0 16,-1 3 0-1,5 7 0-15,-1 1 0 16,5 4 0-16,-39 2 0 16,32 1 0-16,-1 5 1 15,-5 0 11-15,0 5 3 16,-5 4-1 0,-2-3-8-16,-4 1-6 15,-1-7 2-15,-3 3-2 16,1-7-1-16,-3-3-15 15,-7-4-9-15,-1-10 16 16,-1 6-1 0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7:57.7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35BF7EA-039E-435F-8713-BC343BD5DD09}" emma:medium="tactile" emma:mode="ink">
          <msink:context xmlns:msink="http://schemas.microsoft.com/ink/2010/main" type="writingRegion" rotatedBoundingBox="18955,5150 24501,5578 24431,6490 18885,6062">
            <msink:destinationLink direction="with" ref="{D5607912-3843-44CC-9EAF-36B99C44F601}"/>
          </msink:context>
        </emma:interpretation>
      </emma:emma>
    </inkml:annotationXML>
    <inkml:traceGroup>
      <inkml:annotationXML>
        <emma:emma xmlns:emma="http://www.w3.org/2003/04/emma" version="1.0">
          <emma:interpretation id="{08F8D9A4-AD22-4A2A-915A-5D5302E53E9A}" emma:medium="tactile" emma:mode="ink">
            <msink:context xmlns:msink="http://schemas.microsoft.com/ink/2010/main" type="paragraph" rotatedBoundingBox="18955,5150 24501,5578 24431,6490 18885,6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74A93E-E877-431B-8BEE-51AD9E39D501}" emma:medium="tactile" emma:mode="ink">
              <msink:context xmlns:msink="http://schemas.microsoft.com/ink/2010/main" type="line" rotatedBoundingBox="18955,5150 24501,5578 24431,6490 18885,6062"/>
            </emma:interpretation>
          </emma:emma>
        </inkml:annotationXML>
        <inkml:traceGroup>
          <inkml:annotationXML>
            <emma:emma xmlns:emma="http://www.w3.org/2003/04/emma" version="1.0">
              <emma:interpretation id="{EED9C563-BEFE-4E6B-9F59-76CABD95B1D2}" emma:medium="tactile" emma:mode="ink">
                <msink:context xmlns:msink="http://schemas.microsoft.com/ink/2010/main" type="inkWord" rotatedBoundingBox="18969,5327 19575,5636 19337,6102 18731,579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1285 1520 0 0,'0'0'1'31,"0"0"0"-31,1 0 1 16,3 0 0-16,-3 0 4 16,5 0-1-16,2 0 1 15,0 0-1-15,-8 0 0 16,6 0 5-1,6 15-3-15,-1 7-4 16,-2 14-2-16,0 7-1 16,0 7 2-1,1 0-2-15,-1 4 0 16,0-4 4-16,0 0-2 16,-3-3-3-16,-1-3 1 15,-4-2 1-15,1-7-1 16,0-8-2-1,1-13-10-15,-2-14-1 16,-1 0 4-16,2 0 1 16,2-34 13-16,-1 3-5 15,2-2 0-15,4 1 0 16,-1-2 0-16,3 1 0 16,4 3 2-1,-1 2-3-15,6 4 2 16,4 1-1-16,1 5 0 15,-1 18 1-15,6 0 1 16,0-21 11 0,1 21-2-16,1 0-5 15,0 0-5-15,-4 0-2 16,0 0 2-16,-2 0 0 16,-2 0-2-16,-1 1-2 15,-4 1-13 1,-9 2-7-16,3-4 8 15,-6 0 13-15</inkml:trace>
        </inkml:traceGroup>
        <inkml:traceGroup>
          <inkml:annotationXML>
            <emma:emma xmlns:emma="http://www.w3.org/2003/04/emma" version="1.0">
              <emma:interpretation id="{049BDCAE-0730-4591-830D-DBD90E6A5E30}" emma:medium="tactile" emma:mode="ink">
                <msink:context xmlns:msink="http://schemas.microsoft.com/ink/2010/main" type="inkWord" rotatedBoundingBox="20104,5238 22332,5410 22264,6296 20036,612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213.2484">2399 2059 0 0,'8'3'0'15,"2"-2"0"-15,0 1 1 16,-1-2-1-16,3 0 1 16,0 0 0-16,4 0 0 15,-1-18 0-15,-1 18-1 16,0-31 0 0,7 10 0-16,2-2 0 15,-7 0 0-15,10-2 0 16,4 3 0-16,-5-1 0 15,-2 5 0-15,2 18 0 16,4-17 0 0,-2 17 0-16,1 0 0 15,0 3 1-15,2 4-1 16,-1 8 0-16,-2 3 0 16,-1 4 1-16,0 2-1 15,1-3 1 1,2-3 1-16,2-3-3 15,1-4 2-15,1-4 0 16,-1-7-2-16,2 0 1 16,-5 0 0-1,1-17-1-15,-2 17 1 16,-5-30-4-16,-1 30 0 16,-1-31 3-16,-9 12 1 15</inkml:trace>
          <inkml:trace contextRef="#ctx0" brushRef="#br0" timeOffset="8357.3577">3704 2131 1 0,'0'14'2'15,"0"-3"0"-15,0 0 2 16,0-4-2-16,0-7-2 15,1 0 1-15,7 0-1 16,-4 0 2 0,-1-16 1-16,2 16-2 15,-2-35 0-15,-3 11 0 16,0-1 0-16,0-15-1 16,0-4 1-16,0-4-1 15,0-3 0 1,0 2 0-16,0 0-1 15,0 6 2-15,0 3-2 16,-34 1-1-16,34 11-1 16,0 5 3-16,0-2 0 15,0 25-1 1,0-17 1-16,8 17 0 16,0 7-1-16,4 12 1 15,2 13 2-15,4 10 2 16,5 5-1-1,5 6-3-15,4 5 2 16,2 0 0-16,6-12 5 16,-3 6 10-16,2 0 3 15,1-9-11-15,-4-8-9 16,-1-9-2-16,-6-14 5 16,-3-12-9-1,-1 0-1-15,-5-22 7 16,-8-10-1-16,-6-9 0 15,-6-12 6-15,0-7 3 16,0-2-2-16,0 1-6 16,0 11 1-1,0-8-2-15,-32 5-10 16,32 6-6-16,0 7 3 16,0 6-2-16,-34 5 1 15,34 10 5 1,0 19 8-16</inkml:trace>
          <inkml:trace contextRef="#ctx0" brushRef="#br0" timeOffset="8931.1213">4566 1549 0 0,'14'0'0'15,"-2"0"1"-15,-3 0-1 16,-1 0 2-16,-3 0-1 16,-5 0 1-16,0 0-1 15,0 9-1-15,0-9 1 16,0 9 3-1,0 2 0-15,0 4 2 16,-39 2-5-16,39-2-8 16,0 13 22-16,-27 4-8 15,27 4-5-15,0 8-2 16,-39 6 0 0,39 4 0-16,0 4 1 15,0 3-1-15,0 5 2 16,0-1-3-16,0-4 4 15,0-5-3-15,0-3 1 16,14-11 0 0,7-5-23-16,1-11 6 15,6-10 7-15,-10-1 9 16</inkml:trace>
        </inkml:traceGroup>
        <inkml:traceGroup>
          <inkml:annotationXML>
            <emma:emma xmlns:emma="http://www.w3.org/2003/04/emma" version="1.0">
              <emma:interpretation id="{B0E7A240-C680-4E57-A736-AE038B632B00}" emma:medium="tactile" emma:mode="ink">
                <msink:context xmlns:msink="http://schemas.microsoft.com/ink/2010/main" type="inkWord" rotatedBoundingBox="22420,5738 24477,5897 24431,6490 22374,6332">
                  <msink:destinationLink direction="with" ref="{10A5CDAA-2A3E-4F42-8E02-F9B1D471170B}"/>
                </msink:context>
              </emma:interpretation>
              <emma:one-of disjunction-type="recognition" id="oneOf2">
                <emma:interpretation id="interp2" emma:lang="" emma:confidence="0">
                  <emma:literal>Mero</emma:literal>
                </emma:interpretation>
                <emma:interpretation id="interp3" emma:lang="" emma:confidence="0">
                  <emma:literal>Mío</emma:literal>
                </emma:interpretation>
                <emma:interpretation id="interp4" emma:lang="" emma:confidence="0">
                  <emma:literal>Mi. o</emma:literal>
                </emma:interpretation>
                <emma:interpretation id="interp5" emma:lang="" emma:confidence="0">
                  <emma:literal>no</emma:literal>
                </emma:interpretation>
                <emma:interpretation id="interp6" emma:lang="" emma:confidence="0">
                  <emma:literal>Mi. O</emma:literal>
                </emma:interpretation>
              </emma:one-of>
            </emma:emma>
          </inkml:annotationXML>
          <inkml:trace contextRef="#ctx0" brushRef="#br0" timeOffset="9963.2286">4726 2414 0 0,'0'10'0'16,"0"-1"1"-16,0 0 1 15,0-1 0 1,0-1 1-16,0-4 1 16,9-1 5-16,11-2-5 15,1 0-4-15,5 0 0 16,8-24 1-16,1 5-1 16,2 19 2-1,2-45-2-15,-1 11 0 16,0 1 0-16,-1-2 1 15,-3 0-2-15,-3 3 1 16,-5-3-4-16,-9 7-1 16,-4 3 4-1,0 7 1-15,-7 18-1 16,-6 0 2 0,0 0-2-16,0 5 2 15,0 14 1-15,-31 6 1 16,31 5-2-1,0 0 0-15,0 4 1 16,0-5 0-16,0-1 1 16,0-3-2-16,0-5 0 15,9-7-2-15,10-12 1 16,1-1 0 0,3 0-1-16,3 0-10 15,0-25 9-15,0 6 0 16,-2-6-2-16,-4-6 3 15,3-3-3-15,-7-2 3 16,-2 6 1-16,-4-2 0 16,-2 4-1-1,-3 4 0-15,-5 5 2 16,1 19-1-16,-1 0 3 16,0 0 4-1,2 7-5 1,1 12 0-16,-3 11 0 15,6 4 0-15,2 2 0 16,5 7-2-16,1-5 2 16,2 1-2-1,-3-1 1-15,4 1-1 16,-1-9-1-16,0 0-14 16,-5-6 3-16,3-4 11 15</inkml:trace>
          <inkml:trace contextRef="#ctx0" brushRef="#br0" timeOffset="10396.4142">5844 2340 0 0,'0'18'0'16,"0"-1"1"-16,0-3 1 15,0-6 0-15,0-5 0 16,0-3 0-16,3 0 0 16,14 0 0-1,0 0-1-15,2-21-2 16,-3 21 2-16,4-25-7 15,-4 25-1-15,1-35 6 16,-13 12 1-16</inkml:trace>
          <inkml:trace contextRef="#ctx0" brushRef="#br0" timeOffset="11481.6044">6381 1997 0 0,'10'0'0'0,"0"0"0"16,-2 0 0-16,3 0 0 15,-2 0 1-15,-3 0-1 16,-1 0 1-16,-2 0 0 16,-2 0-1-1,-1 0 1-15,-44 0 0 47,44 0-2-31,-43 0 3-16,43 7-1 15,-45 4 1-15,45 5-1 16,-38 4 0-16,38 3-1 16,0 2 5-16,0 3-2 15,0 1 4 1,0 0 4-16,0-8-3 15,8-1-8-15,15-3 1 16,6-6-1-16,0-4 1 16,8-4-1-16,0-3-1 15,-2 0-7 1,-1 0-3-16,-5-27 1 16,-6 8 4-16,-2-3 5 15,-11-5 0-15,-6 0-1 16,-4 2 1-16,0 0 4 15,0 6-1 1,0 0-2-16,-34 19 0 16,34-27 0-16,-32 27 1 15,-8-21 0 1,40 21 2 0,0 0 1-16,-35 0-1 15,35 2 2-15,0 2 7 16,0 0-8-16,3 0 1 15,11 2-1-15,3-5-1 16,7 1 8 0,4-2-5-16,3 0-6 15,4 0 3-15,0 0-4 16,-1 0 0-16,0 0-3 16,-2 0-31-16,-3 0 13 15,3 0 13 1,-7 0 5-16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1:27.0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9A1D38-BA50-442A-A198-898E274682C9}" emma:medium="tactile" emma:mode="ink">
          <msink:context xmlns:msink="http://schemas.microsoft.com/ink/2010/main" type="writingRegion" rotatedBoundingBox="1337,1048 24500,1720 24337,7356 1174,6685"/>
        </emma:interpretation>
      </emma:emma>
    </inkml:annotationXML>
    <inkml:traceGroup>
      <inkml:annotationXML>
        <emma:emma xmlns:emma="http://www.w3.org/2003/04/emma" version="1.0">
          <emma:interpretation id="{68C41A35-C3BF-4B3E-A6A7-6C47A6569C7D}" emma:medium="tactile" emma:mode="ink">
            <msink:context xmlns:msink="http://schemas.microsoft.com/ink/2010/main" type="paragraph" rotatedBoundingBox="1329,1180 14644,1371 14624,2736 1310,25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E24F4A-42DD-4A50-AE42-10B857BC7F6B}" emma:medium="tactile" emma:mode="ink">
              <msink:context xmlns:msink="http://schemas.microsoft.com/ink/2010/main" type="line" rotatedBoundingBox="1329,1180 14644,1371 14624,2736 1310,2546">
                <msink:destinationLink direction="with" ref="{714A6DEF-EE5F-4FC9-B726-CF6585FBB87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ACA15CF-78C5-4D57-8C2F-A3479C19FF17}" emma:medium="tactile" emma:mode="ink">
                <msink:context xmlns:msink="http://schemas.microsoft.com/ink/2010/main" type="inkWord" rotatedBoundingBox="1329,1180 5150,1235 5133,2443 1312,23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624 115 0 0,'8'0'6'0,"-5"0"-1"16,-1-18-5-16,-2-5 0 47,-39 23 14-32,39-24 17-15,-41 24 1 16,10-28-18-16,-3 28-8 16,2-22-6-16,-6 22-1 15,-5 0 3 1,-8 0-8-16,4 3 2 15,2 12 7-15,-1 8-4 16,2 4 1-16,4 5-1 16,3 3-1-16,9 2 4 15,28 4-1 1,-41 5-2-16,41 0 1 16,0-2 1-16,0-2-3 15,0-6-18-15,18-7 2 16,14-9 8-16,2-4 2 15,0-7-1 1,7-1 4-16,10-5-6 16,0 3 11-16,4 0-2 15,2 1 2-15,-4 4 3 16,1 3 0-16,-3 5 17 16,-8 5 6-1,-5 12 6-15,-15 4-27 16,-9 10 5-16,-6 8 14 15,-8-2 3-15,0 1 5 16,0-7-22-16,-31-2-8 16,-3-15-2-1,2-5 1-15,-11-6-1 16,-2-11-1-16,-2-5 2 16,-4-5-1-16,5-1 0 15,-4 0-1-15,-1 0-88 16,9-25-9-1,6-5 86-15,6-5 12 16,30 2-11-16</inkml:trace>
          <inkml:trace contextRef="#ctx0" brushRef="#br0" timeOffset="861.7773">1097 704 3 0,'0'-37'8'16,"3"2"-8"-16,2 6 0 15,-5-4 0-15,0 8 0 16,0 2 0-16,0 5 0 16,0-7 0-1,1 25-10 16</inkml:trace>
          <inkml:trace contextRef="#ctx0" brushRef="#br0" timeOffset="608.7033">1063 806 0 0,'0'0'1'16,"0"0"4"-16,0 5 0 15,5 5-5-15,-1 0 0 16,3 1 0 0,-4 0 0-16,3 3 0 15,-2 2 0-15,3 4 1 16,-1 4 1-16,3 4 3 16,-3-2-1-16,-1 5-1 15,-1-3-3 1,-4-3-9-16,0-5-1 15,0 0 3-15</inkml:trace>
          <inkml:trace contextRef="#ctx0" brushRef="#br0" timeOffset="2336.5716">1323 1130 0 0,'0'0'1'15,"0"0"2"-15,0 0 2 16,-31 0-3 0,31-25-2-1,0-7 0 1,0 11 0 0,1 0 0-1,4-2 0-15,0-1 0 16,2-7 0-16,1 4 0 15,0-3 0-15,2-1 0 16,4 4 0-16,-2 0 0 16,5 6 0-1,3 21 0-15,-3-22 0 16,5 22 0-16,1 0 0 16,0 6 0-16,-2 6 0 15,-1 10 0-15,-1 3 0 16,1 3 0-1,-7 1 0-15,3 1 1 16,-7 1 4-16,-1-1-4 16,-5-6-1-16,3-2 3 15,-3-9-4-15,-2-8 1 16,-1-5-2 0,0 0 0-16,0 0 3 15,0-33-2-15,0 5 0 16,0-4 1-16,0-3 1 15,0-4-2-15,8 0 1 16,-2-3 0 0,6 3 1-16,5 5-2 15,-1 0 1-15,-3 5-2 16,3 12 0-16,1 17 3 16,6-20-1-16,1 20 1 15,-1 0 0 1,3 5 0-16,4 6 0 15,-4 9-2-15,-5 8 4 16,2 5-2-16,0 7 1 16,-9 7 0-16,3 3-1 15,-3 0-1-15,-4 0 1 16,-7-3-8 0,-3-1 0-16,0-10 0 15,0-8 3-15,0-5 4 16</inkml:trace>
          <inkml:trace contextRef="#ctx0" brushRef="#br0" timeOffset="3016.7819">2297 679 0 0,'0'3'0'16,"-31"-3"0"0,31 3 1-1,0 0 0-15,0-1 0 16,0 3 0-16,0-3 0 15,0 2 1 1,0 3-2-16,0 2 2 16,0 3-1-16,0 1 0 15,0 3-1-15,0 4 0 16,0 5 0-16,0 0 0 16,0 5 0-1,0 4 0-15,10-2 0 16,-1 2 0-16,5 0 3 15,1 1-1-15,3-4 1 16,5-4-3 0,3-7 0-16,4-6-2 15,0-10 1-15,1-4 0 16,3 0 11-16,-4 0-23 16,-8-28 12-16,1 3 1 15,0-8 0 1,-12-1 0-16,4-4 0 15,-7-6 0-15,-4-1 0 16,-4 0-1-16,0 3-9 16,0 4 10-16</inkml:trace>
          <inkml:trace contextRef="#ctx0" brushRef="#br0" timeOffset="3771.6141">2983 258 0 0,'-34'-22'0'15,"34"22"1"1,0 5-1-16,0 12 7 16,0 5-4-16,0 6-3 15,0 8 0-15,5 11 0 16,-1 11 0 0,3 6 4-16,3 11-2 15,-5 12 1-15,1-1-2 16,3 4-2-16,2-7 3 15,-6-8-4-15,1-6-4 16,-3-12 3 0,-2-11-5-16,-1-5 5 15</inkml:trace>
          <inkml:trace contextRef="#ctx0" brushRef="#br0" timeOffset="4512.685">3532 753 0 0,'3'0'0'16,"2"1"2"-16,-5-1 1 15,0 0-1-15,0 0-1 16,0 4 2-16,0-4-3 15,0 3 0 1,0 0 0-16,-41 5 0 16,41 3 0-16,-34-2 0 15,34 1 0-15,0 5 0 16,-48 1 3-16,48-2-1 16,-44 6 7-1,44 7 9-15,-34 1-13 16,34 1 13-16,0 10-4 15,0 1-7-15,0 2-2 16,0-5-4-16,0-6 0 16,12-4 1-1,13-4-1-15,4-14-3 16,0-3-32-16,5-6-4 16,0 0 26-1,-2 0 12-15,-3-35 0 16,-1 7 0-16,-2-2 0 15,-6-10 0-15,-2-2 0 16,-4 2 0-16,-5 3 0 16,-3 4 0-16,-3 5 0 15,-1 7 0 1,3 21 5-16,-2 0 11 16,-2 6 10-16,2 13-13 15,2 12-4-15,3 4-8 16,4 11 0-16,5 2 0 15,0 4-33 1,-1 2-5-16,1-6 30 16,-3-2 0-16</inkml:trace>
        </inkml:traceGroup>
        <inkml:traceGroup>
          <inkml:annotationXML>
            <emma:emma xmlns:emma="http://www.w3.org/2003/04/emma" version="1.0">
              <emma:interpretation id="{EFD14C0E-F310-4B34-8418-AA40B592BE2D}" emma:medium="tactile" emma:mode="ink">
                <msink:context xmlns:msink="http://schemas.microsoft.com/ink/2010/main" type="inkWord" rotatedBoundingBox="5510,1806 7879,1840 7868,2640 5498,260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607.2369">4403 844 0 0,'19'-18'1'16,"0"18"0"-16,-2 0 2 16,-2 0 2-16,-3 0-4 15,4-18-1-15,-12 18 1 16,4 0 3-16,-8-19-4 15,0 19-1 1,0 0 2-16,0-24-3 16,-29 24 2-16,29 0-1 15,-45 0 1-15,-14 0 1 16,28 6-1 0,-3 12 1-1,34 4 1-15,-57 6-2 16,57 5 1-16,-50 7-1 15,50 0 2-15,0 2 0 16,-30 8 1-16,30-2 0 16,5 2-1-1,9-7-1-15,6-5 2 16,7-8-4-16,16-9 2 16,0-9-1-16,2-9-1 15,-1-3-15-15,1 0 3 16,3-18 10-1,-9-6 2-15</inkml:trace>
          <inkml:trace contextRef="#ctx0" brushRef="#br0" timeOffset="5894.8094">4949 854 0 0,'9'17'1'0,"-1"4"0"16,2 4 2-16,0 2-1 15,-1 3-1 1,-1 4-2-16,-2-2 2 15,3 2-2-15,-1 5 1 16,-1-4-3-16,-1-2 0 16,-4-1 2-16</inkml:trace>
          <inkml:trace contextRef="#ctx0" brushRef="#br0" timeOffset="6147.4169">5010 778 2 0,'0'-33'6'0,"0"5"-3"15,0 4-3-15,0 5 0 16,0-2 0-1,0-1 0 1,0 22-3 0,0 0-3-16,0 0 4 15</inkml:trace>
          <inkml:trace contextRef="#ctx0" brushRef="#br0" timeOffset="6836.9377">5673 804 0 0,'-41'0'0'15,"41"4"0"1,-34 1 0 0,34 3 0-16,-34 4 0 15,34 1 0-15,-35-1 0 16,35 7 0-16,-35-2 2 16,35 4 0-16,0 8 0 15,-40-1 1 1,40 2-2-16,0-8 0 15,0 9-1-15,0 1 0 16,0 4 0-16,0-3 0 16,9 1 0-1,5-7 0-15,9-2 0 16,0-7 0-16,3-7 0 16,2-11 0-16,-1 0 0 15,-1 0 0-15,-1-33 0 16,-2 12 0-1,-6-9 0-15,-3-5 0 16,-2-2 0-16,-6-6 0 16,-1-2 0-16,-5 1 0 15,0 1 0-15,0 4 0 16,0 2 0-16,-33 6 0 16,33 9-1-1,-29 22-8-15,29-19 8 16</inkml:trace>
          <inkml:trace contextRef="#ctx0" brushRef="#br0" timeOffset="7531.7769">6173 1365 0 0,'0'13'0'16,"0"-5"0"-1,-32-2 1-15,32-4 0 16,0-2 0-16,0 0 1 15,0-18-1 1,0-1 0 0,0-3-1-16,0-7 2 15,0-3 0-15,0-4-2 16,5-4 0-16,1-6 0 16,0 0 0-16,2 0 0 15,3 1 0 1,1 6 0-16,2 3 0 15,3 4 0-15,-2 7 0 16,6 3 0-16,-1 22 0 16,5-19 0-16,-2 19 0 15,1 5 0 1,-1 9 0-16,0 10 0 16,2 11 3-16,-2 4 2 15,0 17-4-15,-3 2-2 16,-2-7 1-16,-4 5 1 15,2-1 0 1,-10-7 0-16,-3 4-7 16,-3-2 1-16,0-13-3 15,0-6 5-15</inkml:trace>
        </inkml:traceGroup>
        <inkml:traceGroup>
          <inkml:annotationXML>
            <emma:emma xmlns:emma="http://www.w3.org/2003/04/emma" version="1.0">
              <emma:interpretation id="{AEC672BF-6256-453D-B472-6B6DBF0123B8}" emma:medium="tactile" emma:mode="ink">
                <msink:context xmlns:msink="http://schemas.microsoft.com/ink/2010/main" type="inkWord" rotatedBoundingBox="9727,1318 14644,1389 14626,2586 9710,251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827.7593">8389 990 0 0,'4'-28'0'15,"11"6"0"-15,8 4 0 16,3 18 2-16,2-30 0 15,-1 30 3 1,4-21-3-16,4 21-2 16,5-18 0-16,0 18 0 15,5 0 0 1,2 0 0-16,-2-20 0 16,2 20-1-16,-7 0-7 15,-5 0 6-15</inkml:trace>
          <inkml:trace contextRef="#ctx0" brushRef="#br0" timeOffset="8557.2092">8445 229 0 0,'-31'0'3'16,"31"-27"-1"-16,3 27 4 16,0-23-6-16,-1 23 0 15,1 0 0-15,1 0 0 16,-1 4 0 0,2 10 0-16,-2 11 0 15,0 9 0-15,3 9 0 16,-4 24 0-16,1 4 3 15,-3 9-1-15,1 9 1 16,-1 0-3 0,0 2 1-16,0 6-3 15,0-6-5-15,0-5 7 16,0-8-9-16,-33-10 7 16</inkml:trace>
          <inkml:trace contextRef="#ctx0" brushRef="#br0" timeOffset="9237.4472">8900 191 0 0,'0'-19'0'15,"0"19"2"1,0 0 3-1,0 7-1-15,0 9-4 16,0 9 0-16,0 11 0 16,5 10 0-16,6 7 0 15,-2 5 0 1,5 10 0-16,-2 0 0 16,0 7 0-16,-1 2 0 15,1 0 0-15,-4-2-4 16,0-2-1-16,1-5 3 15,-9-9 2-15</inkml:trace>
          <inkml:trace contextRef="#ctx0" brushRef="#br0" timeOffset="9643.6487">9361 856 0 0,'4'7'0'0,"1"7"1"16,1 3 0-16,-3-3 0 16,0 11 0-1,4 0-1-15,-3 0 0 16,1 1 0-16,-4 3 0 15,4-1-2-15,-2 3 1 16,-3 1 0-16,0-3 1 16,0 0 0-1</inkml:trace>
          <inkml:trace contextRef="#ctx0" brushRef="#br0" timeOffset="10709.0844">9959 708 0 0,'0'2'0'0,"0"1"0"16,-43 1 1 0,43 0-1-16,-35-3 0 15,35 6 0-15,-34 0 0 16,34 3 0-16,-35-2 0 16,35 3 0-1,-32 2 0-15,32-2 0 16,0 2 0-16,0-1 0 15,0 0 0-15,-34-2 0 16,34-2-1 0,0 0 1-16,3-6 0 15,3 2 0-15,3 1 0 16,4-5 0-16,2 1 0 16,0 2 0-16,7 1 0 15,-2-1 0 1,0 0 0-16,4 3 0 15,-1-1 0-15,0 3 0 16,-3 4 0-16,-1 2 0 16,-1 4 1-16,-6 5 0 15,-1 4 1-15,-9 2 1 16,-2 0 0 0,0 0-2-16,0-1-1 15,0-2 0-15,-28 1 5 16,28-4 0-1,-44 2 4-15,13-1-4 16,-3-7-3-16,0-2-2 16,1-6-1-16,-1-4 0 15,2 0 0-15,-1-5-2 16,4 2-11-16,29-2 8 16,-50 0 6-1,50 0-10-15,-37-23 9 16</inkml:trace>
          <inkml:trace contextRef="#ctx0" brushRef="#br0" timeOffset="12022.8372">10182 934 0 0,'0'-26'0'0,"0"1"0"16,0 0 0-16,0-5 1 16,11 30-1-1,-1-20 1 1,10 20 1-16,3 0 3 16,7 0-3-16,2-19-2 15,11 19 0-15,4 0 0 16,2 0 0-16,0 0 0 15,5 0 0-15,-2 0-2 16,-1-18-4 0,-3 18 3-16,-9 0 3 15</inkml:trace>
          <inkml:trace contextRef="#ctx0" brushRef="#br0" timeOffset="11690.7212">10251 179 0 0,'-28'0'0'16,"28"-21"1"0,0 21 2-16,0 0 3 15,5 16-5-15,1-2-1 16,2 8 0 0,-1 11 3-16,4 14 3 15,0 7-2-15,-2 13 2 16,-9 6 0-16,12 10-4 15,-9 6-1 1,5 2 0-16,-3 2-2 16,1 1 1-16,-5-2-10 15,6-6-1-15,-7-8 0 16,0-10 6-16,0-11 3 16,0-15 2-1</inkml:trace>
          <inkml:trace contextRef="#ctx0" brushRef="#br0" timeOffset="12579.027">10974 796 0 0,'7'6'0'15,"-2"-2"2"-15,0 1-1 16,-5-1-1-1,0 2 0 1,0-5 2-16,0 5 0 16,0-1 0-16,0 6 0 15,-40 3-2-15,40 6 0 16,-31-1 0 0,31 6 0-16,-35 0 1 15,35 5 1-15,0 1 0 16,-36 1-1-16,36 2 1 15,0 1 3-15,0-6-2 16,5-4-1 0,6-3-3-16,4-12 1 15,5-6-2-15,2-4 1 16,1 0-5-16,3 0 1 16,0-26 3-16,-5 5 1 15,-1-8 1 1,-4 4 0-16,-6-10 0 15,-2-1 0-15,-8-3 0 16,0 6 0-16,0-1 0 16,0 3 0-1,-31 6 0-15,31 25 1 16,-35-30-2-16,-6 30-1 16,41 0-7-1,-40 0 9-15</inkml:trace>
          <inkml:trace contextRef="#ctx0" brushRef="#br0" timeOffset="12929.7704">11054 570 0 0,'3'0'0'16,"1"0"1"-16,2 0 0 15,1 0-1-15,2 0 1 16,3 0 2-16,5 0-2 16,0-19 0-16,3 19-1 15,-3 0-3 1,1 0-2-16,-3 0 5 16</inkml:trace>
          <inkml:trace contextRef="#ctx0" brushRef="#br0" timeOffset="13581.1921">11324 636 0 0,'3'14'0'15,"4"1"1"-15,0 2 1 16,0 2 0-16,1 1 1 16,0 6 0-16,1 5-3 15,0 2 0 1,2 8 0-16,-2 1 3 16,-4-2 1-16,1 3-3 15,1-1 2-15,-5-3 0 16,1-5 0-16,-3-6-2 15,0-1-1 1,1-5-1-16,-1-1 2 16,0-12-3-16,0 9 2 15,0-18 10-15,0 0-24 16,0-18 11-16,0 18 1 16,0-33 1-1,0 5 0-15,0 2 0 16,0 2 1-16,0-5-1 15,2-3 1-15,7 6-1 16,0-3 1 0,1 1-1-16,2 4 1 15,2 0-1-15,0 5 1 16,4 0 0-16,2 1-2 16,-2 18 1-16,2-22-6 15,-4 22 6 1</inkml:trace>
          <inkml:trace contextRef="#ctx0" brushRef="#br0" timeOffset="13807.5549">11735 742 0 0,'9'9'1'15,"0"0"1"-15,2-1 1 16,1 7 1-1,1 4-3-15,-3 0-1 16,1 12 0-16,0-4 0 16,-2 9-1-16,-1 2 2 15,-1-1-5-15,3-1-1 16,-6-3 3 0,-4 2 2-16</inkml:trace>
          <inkml:trace contextRef="#ctx0" brushRef="#br0" timeOffset="14027.4125">11830 829 8 0,'3'-28'3'0,"2"-2"-3"15,1 5 0-15,0 0 0 16,0 3 0-16,-1 1 0 16,-1 21-9-16,-4-28 7 15</inkml:trace>
          <inkml:trace contextRef="#ctx0" brushRef="#br0" timeOffset="14549.2221">12630 750 0 0,'12'6'0'16,"-8"-2"2"-1,-4-3 0-15,0 2-2 16,0-3 1-16,0 0 0 16,0 0 0-16,-41 1 2 15,41 2-2-15,-38 0-1 16,38 5 0-1,-57 2 0-15,25 7 2 16,-2-2 0-16,0 6 1 16,-3 1 0-1,-1 6-3-15,6 2 2 16,0 1 0-16,32 3 0 16,-53-2-1-16,53 1-1 15,-33 0 0-15,33 1 1 16,0-4 2-16,0 1 0 15,0-1-1 1,10-3-1-16,13-4 0 16,3-9-7-16,5-8-21 15,7-6 27-15,2 0-6 16,-4 0 6-16</inkml:trace>
          <inkml:trace contextRef="#ctx0" brushRef="#br0" timeOffset="15190.8931">13165 760 0 0,'0'0'1'16,"-34"0"1"15,34 0 1-31,-50 5 0 0,18 4-1 16,-4 6-2-1,-1 2 2-15,1 3 4 16,2 1 1-16,-3 6 0 15,6 7 7 1,-1-2-9-16,32 15 6 16,-51-8 9-16,51 5-12 15,0 2-1-15,-30 0-2 16,30-2-4-16,1-3 1 16,12-9-4-1,3 0 1-15,7-7 2 16,-23-12-3-16,25-4-15 15,6-9-10-15,-7-23 2 16,8 23 16-16,-2-31 0 16,-1-2 6-16,-2-3 2 15,-2-7 1 1,-4-1 1-16,-1 26-1 16,-1-24 0-16,-5 7 2 15,-5 6 3-15,2 6 4 16,-5 23 12-16,9 0 7 15,-3 0-3 1,1 0-7-16,7 25-17 16,-2 11 4-16,8 7-4 15,0 1-9 1,-3 6-41-16,0 0 5 16,2-7 19-16,-25-14 24 15</inkml:trace>
        </inkml:traceGroup>
      </inkml:traceGroup>
    </inkml:traceGroup>
    <inkml:traceGroup>
      <inkml:annotationXML>
        <emma:emma xmlns:emma="http://www.w3.org/2003/04/emma" version="1.0">
          <emma:interpretation id="{1DEA3A06-A627-4403-B992-9D79F2682D68}" emma:medium="tactile" emma:mode="ink">
            <msink:context xmlns:msink="http://schemas.microsoft.com/ink/2010/main" type="paragraph" rotatedBoundingBox="1709,5553 24370,6210 24337,7356 1675,66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B0C415-C9AB-4246-87BA-9BE57E605481}" emma:medium="tactile" emma:mode="ink">
              <msink:context xmlns:msink="http://schemas.microsoft.com/ink/2010/main" type="line" rotatedBoundingBox="1709,5553 24370,6210 24337,7356 1675,6699"/>
            </emma:interpretation>
          </emma:emma>
        </inkml:annotationXML>
        <inkml:traceGroup>
          <inkml:annotationXML>
            <emma:emma xmlns:emma="http://www.w3.org/2003/04/emma" version="1.0">
              <emma:interpretation id="{C52F5EE1-7064-4258-90C2-2EB6D1127268}" emma:medium="tactile" emma:mode="ink">
                <msink:context xmlns:msink="http://schemas.microsoft.com/ink/2010/main" type="inkWord" rotatedBoundingBox="1708,5576 2360,5595 2331,6601 1679,658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9589.6869">414 4565 0 0,'-35'-22'0'15,"35"3"2"-15,0 0-1 16,0 19 0-16,12-31-1 16,5 31 0-16,4-36 3 15,6 36 1-15,3-18-4 16,7 18 0 0,-2 0 0-16,5 0 0 15,5-23 0-15,2 31 0 16,1-8 0-16,-2 12 0 15,0 1 0 1,-3 4 0-16,-3 3 0 16,-3 6 0-16,-10 5 0 15,-1 10 0-15,-13 0 0 16,-6-1 0-16,-7 2 0 16,0-2 0-16,0 2 0 15,0-1 0 1,-46 1 0-16,46-3 0 15,-63-1 0-15,25-10 0 16,-6-3 0-16,-4-12 0 16,-6-10 0-1,7 6 0-15,4-5 0 16,1-4 0-16,8 0 0 16,2 0 0-16,32-20 0 15,-49 20 0-15,49-21-9 16</inkml:trace>
          <inkml:trace contextRef="#ctx0" brushRef="#br0" timeOffset="58942.5452">463 4524 0 0,'0'0'1'0,"0"0"4"16,0 12 0-1,0 23-5-15,0 11 0 16,0 9 0-16,0 13 0 16,2 12 0-16,2 6 0 15,1 4 0-15,-2 6 0 16,2 2 0 0,-2 8-10-16,3-2 9 15</inkml:trace>
        </inkml:traceGroup>
        <inkml:traceGroup>
          <inkml:annotationXML>
            <emma:emma xmlns:emma="http://www.w3.org/2003/04/emma" version="1.0">
              <emma:interpretation id="{86445277-3BBC-47D6-AEF6-CC5615B1A147}" emma:medium="tactile" emma:mode="ink">
                <msink:context xmlns:msink="http://schemas.microsoft.com/ink/2010/main" type="inkWord" rotatedBoundingBox="2695,6017 5854,6108 5833,6820 2674,672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63273.4906">4433 5091 0 0,'13'0'4'0,"-6"3"2"16,-4-2-5-16,-1 1-1 16,-2 0 0-1,0 2 0-15,0-2 0 16,0 1 0 0,-42-1 0-16,42 5 0 15,-40 4 0-15,40-4 0 16,-50 2 0-16,50-5 0 15,-52 6 0-15,52-1 0 16,-45 2 0 0,45 5 0-16,-34-4 0 15,34 5 0-15,0-3 0 16,0-2 0-16,0-4 0 16,0 2 0-16,13-1 0 15,7 0 0 1,6-4 0-16,1 2-1 15,2 0 2-15,5 3-1 16,-3 2 0-16,0 4 0 16,-2 0 0-16,-3 5 0 15,-3 1 0 1,-6 2 4-16,-10 0 0 16,-5 3 0-16,-2-2 6 15,0 4 3-15,0-6-9 16,-35 2-3-16,35-5 0 15,-54-4-4 1,19-6-23-16,-7-8 14 16,2-2 3-16,-1 0 7 15</inkml:trace>
          <inkml:trace contextRef="#ctx0" brushRef="#br0" timeOffset="60825.1599">2009 4917 0 0,'26'0'0'16,"7"2"0"-16,0 9 0 16,-6-3 0-16,2 6 0 15,-6 1 0-15,-4-1 0 16,2 0 1 0,2 0 5-16,3-3-2 15,-1-1-4-15,3-7 0 16,-1-2 0-16,-2-1 0 15,-2 0 0-15,-3 0 1 16,1-15-1 0,-2 15 1-16,-4 0-2 15,-1-28 2-15,-3 28-1 16,-8-26 8-16,-3 26 2 16,0-32-5-16,0 32-1 15,0-31 2 1,-46 31-5-16,46-26-1 15,-54 26 0-15,20 0-2 16,0-18 3-16,-6 18-1 16,-3 0-4-16,2 6 6 15,0 10-3 1,1 5 2-16,3 5-1 16,5 9-1-16,3 1 3 15,29 3-2-15,-36 4 0 16,36 0 2-1,0 0-4-15,0 1 2 16,0-5-2-16,8-3-3 16,18 0 10-16,5-7-9 15,4-8 5-15,5-6 0 16,1-8-2 0,5-7-28-16,-3 0 29 15,-3 0-11-15</inkml:trace>
          <inkml:trace contextRef="#ctx0" brushRef="#br0" timeOffset="61373.8687">3063 4963 0 0,'1'0'0'0,"-1"0"3"16,0 0 4-16,0 0-6 15,-38 0-1 17,-2 2 0-17,40 3 0 1,-47 2 0 0,47 4 0-16,-37 0 0 15,37-1 0-15,-48 7 0 16,48 2 0-16,-44 2 0 15,44 1 0-15,-40 2 0 16,40 1 0-16,0 1 0 16,0 5 0-1,0-3 0-15,0 1 0 16,0-4 0-16,0-3 6 16,6-3 0-16,17 0-6 15,5-4 1-15,-1-5 0 16,4-3-2-1,1-7-12-15,0 4 13 16,0-4-10-16</inkml:trace>
          <inkml:trace contextRef="#ctx0" brushRef="#br0" timeOffset="47084.706">3202 5174 0 0,'4'4'0'0,"-4"3"0"16,3-1 1-16,1-3 1 15,2 2 1 1,-3 6 1-16,4 1-3 16,-4 3-1-16,3 2 0 15,-2 1 0-15,1 6 0 16,1-3 0-16,-1 4 0 16,1-3 0-1,0-3-9-15,-4 1 7 16</inkml:trace>
          <inkml:trace contextRef="#ctx0" brushRef="#br0" timeOffset="61967.718">3356 5098 1 0,'0'-29'10'15,"0"4"-10"-15,0 1 0 16,-31 5 0-16,31-15 0 16,0 34-3-1,0-23-5 1</inkml:trace>
          <inkml:trace contextRef="#ctx0" brushRef="#br0" timeOffset="61731.6235">3357 5160 0 0,'4'7'5'15,"0"4"1"-15,2-2-6 16,-1 2 0-16,1 1 0 16,-6 2 0-1,9 2 0-15,-4 4 0 16,4-2 0-16,-3 3 0 16,0 5 0-16,4-3 0 15,2 7 0 1,-5-7 0-16,0 4-6 15,-7-8 1-15</inkml:trace>
          <inkml:trace contextRef="#ctx0" brushRef="#br0" timeOffset="62584.8865">3878 5160 0 0,'9'5'1'16,"-1"-4"0"-16,-4-1 1 15,-1 0-1-15,-3 0 0 16,0 0 0 0,0 0 1-16,0 0-1 15,-40 0 0 1,0 0-1 0,40 1 0-1,-43-1 0-15,43 7 0 16,-49-1 0-16,49 5 0 15,-46 3 0-15,46 4 0 16,-30 3 0-16,30 0 0 16,0 3 0-1,0-3 0-15,0 5 0 16,0-7 0-16,12 1 0 16,6-6 0-16,7-5 0 15,3-2 0-15,-2-5 0 16,1-2 0-1,1 0 0-15,-2 0 0 16,-1-32 0-16,-7 12 0 16,-3-3 0-16,-6-2 0 15,-1-3 0-15,-8 0 0 16,0 1 0 0,0 2 0-16,0 4-1 15,0-1-9-15,-34 22 10 16</inkml:trace>
          <inkml:trace contextRef="#ctx0" brushRef="#br0" timeOffset="60234.096">1366 4945 0 0,'4'-19'1'0,"5"19"4"15,-4 0 0-15,1 0-5 16,3 1 0-1,2 23 0-15,-11 1 0 16,8 5 0-16,4 6 0 16,5 5 0-16,-5 7 0 15,0-3 0-15,-7-2 0 16,0 2 0 0,5-12 0-16,-10 3 0 15,0-9 0-15,0-12 0 16,0-8 0-16,0-36 0 31,0 5 0-15,0-7 0-16,0-2 0 15,0-3-1-15,7-1 2 16,8 1-1-16,2 3 0 16,4 5 0-16,1 0 0 15,7 7 0 1,-1 5 0-16,2 16-6 15,-19-25 1-15</inkml:trace>
        </inkml:traceGroup>
        <inkml:traceGroup>
          <inkml:annotationXML>
            <emma:emma xmlns:emma="http://www.w3.org/2003/04/emma" version="1.0">
              <emma:interpretation id="{559494DD-4D34-4E86-9A60-3605AE4D27F2}" emma:medium="tactile" emma:mode="ink">
                <msink:context xmlns:msink="http://schemas.microsoft.com/ink/2010/main" type="inkWord" rotatedBoundingBox="7069,6170 8867,6222 8851,6798 7053,6745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64750.6142">7041 5041 0 0,'0'-20'4'15,"0"20"-6"1,-33 0 11-16,38 0-9 16,0 0 0-1,7 0 0-15,5 0 0 16,3 7 0-16,7-1 0 15,12-2 0 1,4 0 0-16,0 0 0 16,7-1 0-16,-4-3 0 15,2 3 0-15,-7 0 0 16,1 2 0 0,-10 6 0-16,-8 2 0 15,-5 8 0-15,-8 2 0 16,-7 2 0-16,-4 2 0 15,0 3 0-15,0 1 0 16,-37 4 3-16,37 3 1 16,-55-1 3-1,21 2 3-15,-1-1-1 16,3-2-6-16,-2-3-6 16,2-2 3-16,32-8 0 15,-55-6 1 1,55-2-15-16,-45-4-5 15,45-5 18-15,-34-6-6 16,34 0 3-16</inkml:trace>
          <inkml:trace contextRef="#ctx0" brushRef="#br0" timeOffset="64234.7147">5770 5149 1 0,'0'0'4'0,"-31"0"2"16,36 0-6 0,4 0 0-1,11 0 1-15,12 0 15 16,13 7 14-16,8-3 5 15,4 1-12 1,11-1-23-16,18 1 9 16,4-1-16-16,5-4 11 15,8 3 9-15,3 3-4 16,-2 3-8 0,1-2 0-16,-4 4 3 15,-9-2-6-15,-6-2-46 16,-15-2-20-16,-10-3 45 15,-12-2 14-15</inkml:trace>
        </inkml:traceGroup>
        <inkml:traceGroup>
          <inkml:annotationXML>
            <emma:emma xmlns:emma="http://www.w3.org/2003/04/emma" version="1.0">
              <emma:interpretation id="{03571E58-95EC-4F90-AF4E-0C5C0431B325}" emma:medium="tactile" emma:mode="ink">
                <msink:context xmlns:msink="http://schemas.microsoft.com/ink/2010/main" type="inkWord" rotatedBoundingBox="9634,5863 11930,5930 11905,6792 9609,672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66661.1418">8848 5468 0 0,'33'-32'0'16,"5"3"3"-16,2 5 3 16,1 3-4-16,-15-2-2 15,11 5 0-15,2 18 0 16,-3-29 0-1,-2 29 0-15,-3-23-1 16,-2 23 2-16,-1-34-1 16,-5 14 0-16,-7-3 0 15,-6 2 0-15,-6-2 0 16,-4 3 0 0,0 0 0-16,0 3 0 15,-41 17 0-15,41-22 0 16,-34 22 0-16,-26 0 0 31,30 5 0-31,-3 5 0 16,4 3 0-16,29 7 0 15,-50 4 0-15,50 6 0 16,-34 2 0-16,34 6 3 16,0 3-2-1,0 2 10-15,9-3-1 16,8 0 7-16,4-5-8 15,7-6-5-15,6-5-3 16,3-5 0-16,1-12-3 16,-6-2-44-1,7-5 37-15,-7 0-2 16</inkml:trace>
          <inkml:trace contextRef="#ctx0" brushRef="#br0" timeOffset="67087.0514">9491 5398 0 0,'6'24'3'0,"-1"-2"2"15,-2-1-2-15,-1-4-3 16,-1-5 0-16,-1-6 0 15,0-28 0 17,0-20 2-17,0 10-1 1,0 0 11-16,6-8-23 16,0 4 11-16,2 0 0 15,4 5 1 1,4 5-1-16,1 8-1 15,1 18 4-15,2 0-3 16,3 0 10-16,-1 0-5 16,-3 0-3-16,4 20-2 15,-3 10 1 1,2 9-1-16,-5 1-18 16,-3 0 11-16,-1 4 4 15,-5-2-3-15,-8-2 4 16</inkml:trace>
          <inkml:trace contextRef="#ctx0" brushRef="#br0" timeOffset="66148.0024">8299 4988 0 0,'12'-50'4'0,"4"6"2"16,2 3-5-16,2 7-1 16,4 4 0-16,9 5 0 15,0 0 0-15,4 5 0 16,3 20 0 0,2-29 0-16,-1 29 0 15,2 0 0-15,-2 0 0 16,-2 0 0-16,-8 0 0 15,-7 13 0-15,-9 6 0 16,-8 6 0 0,-7 4 0-16,0 3 0 15,0 7 0-15,-33 3 0 16,33-1 0-16,-58-2 0 16,24-3 0-16,-1-4 0 15,0-6 0 1,-1-5 0-16,4-6 0 15,32-6 0-15,-47-5 0 16,47-32 0 31,16 28 0-31,4 0 9-16,6 0 12 15,1 7-9-15,0 19-10 16,2 10 1-16,-3 9 0 15,1 3-3-15,-6 9-9 16,-3-3-23 0,-4-1 23-16,-8 5 2 15</inkml:trace>
          <inkml:trace contextRef="#ctx0" brushRef="#br0" timeOffset="65555.7819">8422 4718 0 0,'-29'-30'3'16,"29"30"5"-1,0 15-8 16,0 14 1-31,0 15 11 16,0 17-5 0,0 10-7-16,0 9 3 15,0-5-13-15,0 11-3 16,0 0 5-16,0-6 5 16</inkml:trace>
          <inkml:trace contextRef="#ctx0" brushRef="#br0" timeOffset="67670.6067">10153 5410 0 0,'35'0'0'0,"-3"0"1"15,-7-20 0-15,-5 20 0 16,-11 0 1-16,-7 0 0 16,-2-18-1-16,0 18 0 15,0 0 0 1,0 0-2-16,-50 0 2 15,-3 0-1 1,22 0 0-16,31 8 1 16,-57 4-1-16,57 4 0 15,-41 8 0 1,41-1 0-16,0 2 0 16,0 0 0-16,0 2 3 15,0-6 0-15,0-1-2 16,14-6-1-16,9-10 2 15,-2-4-2 1,1 0 0-16,1 0-1 16,-3-31 0-16,-7 3 1 15,-5-10 1-15,0-9-2 16,-8-4 10 0,0-6-2-16,0 0 9 15,0-1-12-15,-33 0-5 16,33 2 2-16,-46 6-23 15,46 2 2-15,-50 7 19 16,50 3 1-16,-43 8-6 16,43 7 5-1,-32 23-2-15,32-29 2 16,-30 29 1-16</inkml:trace>
          <inkml:trace contextRef="#ctx0" brushRef="#br0" timeOffset="68202.5286">10521 5315 10 0,'0'-37'1'0,"0"5"10"15,0 0-6-15,0 8-8 16,0 5-1-16,0 19-6 16,-29-30 1-1,29 30 8-15</inkml:trace>
          <inkml:trace contextRef="#ctx0" brushRef="#br0" timeOffset="68007.728">10567 5307 1 0,'2'15'4'16,"1"3"2"-16,1 0-6 15,-4 4 1 1,0 2-1-16,2 4 0 15,1-2 0-15,-3 2-4 16,0-2-3-16,0-1 6 16</inkml:trace>
        </inkml:traceGroup>
        <inkml:traceGroup>
          <inkml:annotationXML>
            <emma:emma xmlns:emma="http://www.w3.org/2003/04/emma" version="1.0">
              <emma:interpretation id="{683232CB-973F-4E58-9EC7-7F4F33ECE6F0}" emma:medium="tactile" emma:mode="ink">
                <msink:context xmlns:msink="http://schemas.microsoft.com/ink/2010/main" type="inkWord" rotatedBoundingBox="12343,5862 15573,5955 15544,6970 12313,6876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69224.2349">11023 5551 0 0,'0'14'0'0,"0"1"2"16,0-4 1-16,0-3-1 15,0-6 1-15,0-2-2 16,-31-18-1 15,31 0 0-31,0-3 0 16,2-5 0 0,-2-3 0-16,3-6 0 15,3 2 1-15,-1-5-2 16,-1 6 1-16,2 2 1 15,3 3-2-15,2 7 1 16,0 20 0 0,6 0 0-16,-2 0 0 15,2 0 0-15,-2 0 1 16,1 16-2-16,-4 8 3 16,0 2-1-16,-2 5-1 15,-3-5 0 1,2 2 1-16,-4-9-1 15,-2-2-1-15,-3-6 1 16,2-8 0-16,-2-3-2 31,0-24 2-31,0 6 1 16,0-5-1 0,0-7-1-16,0-2 1 15,4 1-1-15,5-1 1 16,4 7 19-16,2 2-33 15,3 23 13-15,4-18 1 16,4 18 1 0,0 2 1-16,2 8 2 15,-2 5 1-15,0 8-3 16,0 6 0-16,-5 3-1 16,-1 9 0-16,-3-1-17 15,-7 4 10 1,3-5-1-16,-7 0 3 15</inkml:trace>
          <inkml:trace contextRef="#ctx0" brushRef="#br0" timeOffset="69470.9294">11660 5415 3 0,'21'0'8'16,"2"0"-8"-16,-3 0 0 15,-1 0 0-15,-3 14 0 16,3 4 0 0,-5 3 0-16,0 5 0 15,-4-3-7-15,1 0 3 16,-8-7 4-16</inkml:trace>
          <inkml:trace contextRef="#ctx0" brushRef="#br0" timeOffset="69616.5619">11835 5512 9 0,'1'-30'2'0,"-1"-2"18"16,0-4 21-16,3-3-14 15,-3 0-27 1,0 0-2-16,2 6-49 15,1 6 16-15,-3 4 24 16</inkml:trace>
          <inkml:trace contextRef="#ctx0" brushRef="#br0" timeOffset="70157.2404">11939 5130 0 0,'18'23'2'16,"2"2"3"-16,3-4-1 15,3-1-4-15,1-4 0 16,2-5 0-16,-2-3 0 15,3-2 0-15,-4-2 0 16,0-4 0 0,-6 0 0-16,-5 0 0 15,0 0 0-15,-9 0 0 16,-6-25 0-16,0-4 0 16,-36 11 0 15,-15 18 0-16,23 0 0-15,-4 0 0 16,0 11 0-16,32 1 1 16,-55 6 1-16,55 3 1 15,-37 4 6 1,37 1 3-16,0 5 12 16,0 1 3-16,0 1 18 15,0 2-29-15,12-3-18 16,10-3-1-16,4-5 7 15,4-8-4 1,4-5-24-16,3-4-58 16,-5-7 50-16,2 0 26 15,-3 0 1-15</inkml:trace>
          <inkml:trace contextRef="#ctx0" brushRef="#br0" timeOffset="70601.8221">12439 5487 0 0,'16'18'1'0,"-6"1"1"15,3 1 1-15,-3 3 1 16,0-1-3-16,-3-3-1 16,-4-3 0-16,2-3 17 15,-3-11-29 1,-2-2 14-16,0 0-1 15,0 0 1-15,0-31-1 16,0 5-3-16,0-5 4 16,0-6-2-16,0-2-1 15,0 1 1 1,0-1 1-16,4 5 1 16,7-1-2-16,0 9 1 15,13 2 0-15,-2 24-2 16,4-25 2-16,3 25 19 15,-20 0 11 1,22 6 19-16,-1 10-7 16,0 13-16-16,-1 8-24 15,0 7-1-15,-3 3-1 16,-3 3-20-16,-5 0 15 16,-2-2-37-1,-2-1-18-15,-11-2 10 16,-3-9 22-16,0 0 23 15</inkml:trace>
          <inkml:trace contextRef="#ctx0" brushRef="#br0" timeOffset="71661.5106">13079 5299 0 0,'0'-25'0'0,"0"4"2"0,6 3-1 16,-6 18 0-1,0-25 0-15,0 25 1 16,14 0 0-16,9 0 0 15,9 0-2-15,2 0 0 16,9 0 0-16,5 0 0 16,2 0 0-1,9 0 0-15,4 0 0 16,-8 0 0-16,-1 0 0 16,-1-19 0-16,-4 19 0 15,-9 0 0-15,-9 0 0 16,-5 0 0-1,-6 0 0-15,-3 0 0 16,-8 0 1-16,-9 0-2 16,0 0 2-1,0 1-1 1,-46 10 1-16,46 3-1 16,-51 4 1-16,51 1 0 15,-46 5 0-15,46 1 1 16,-36 1-1-16,36 3 3 15,0 2 1 1,0-3-3-16,0-5 3 16,0-2-4-16,0-4-1 15,4-8 1-15,16-3-2 16,5-6 0-16,2 0 2 16,2 0-1-1,-2 0-2-15,-8-32 1 16,0 8 2-16,-4-3-1 15,-6-7 0-15,-9-2 1 16,4 1-1-16,-4-1-5 16,0 4-11-1,0 0 7-15,0 5 4 16</inkml:trace>
          <inkml:trace contextRef="#ctx0" brushRef="#br0" timeOffset="71026.6386">13386 4783 0 0,'0'0'1'0,"0"-20"0"16,-34 20 2-16,34-20 0 15,0 20 0-15,0 0 1 16,0 0 5 0,0 0 6-16,0 10 13 15,0 15-3-15,0 7 13 16,0 9-17-16,0 3-25 16,0 7 6-16,0 5 1 15,0 7-11 1,3 5 7-16,5 2-6 15,-3 3-14-15,-1 1-16 16,-4-3 4-16,0-6 2 16,0-11 18-16,0-7 12 15</inkml:trace>
          <inkml:trace contextRef="#ctx0" brushRef="#br0" timeOffset="72303.9439">14026 5112 0 0,'11'1'6'0,"-2"-1"-1"16,-3 0-5-16,-4 0 6 16,-2 0-4-1,0 4-2 1,0 1 0-16,-36 3 0 16,36 2-3-16,-33 3-1 15,33-1 3 1,-33 3 1-16,33-3 0 15,-33 1 0 1,33-1 4-16,0 2-8 16,0 1 4-16,0-1 0 15,9-5 0 1,9 1 0-16,2 1 0 16,8 0 3-16,1-2-1 15,2 3-1-15,-2-1 1 16,0 3-1-16,-4 3 3 15,1 2 6 1,-5 3-8-16,-2 2 1 16,-6 2-1-16,-5 1 5 15,-8-1-4-15,0-1 17 16,0 2-13-16,0-5 0 16,-38-3-5-1,38 3 2-15,-52-6-2 16,21-4-2-16,-1 0-1 15,-5-8 1-15,1-4-1 16,1 0-23-16,-3 0 2 16,4 0 5-1,0-19 3-15,5 19 6 16,0-18 3-16,29 18 4 16</inkml:trace>
        </inkml:traceGroup>
        <inkml:traceGroup>
          <inkml:annotationXML>
            <emma:emma xmlns:emma="http://www.w3.org/2003/04/emma" version="1.0">
              <emma:interpretation id="{ADA4BE12-BAFE-4E1D-ACDC-938038DFC26D}" emma:medium="tactile" emma:mode="ink">
                <msink:context xmlns:msink="http://schemas.microsoft.com/ink/2010/main" type="inkWord" rotatedBoundingBox="16062,6420 17827,6471 17809,7095 16044,7044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73858.2161">15934 5285 1 0,'-43'-18'4'16,"43"18"-1"-16,0 0 0 16,0 0-2-1,0 4 0 1,0-1-2-16,18 6 2 16,8 0-1-16,2 6 0 15,7-1 0-15,10-2 0 16,-1-5 0-1,4 0 0-15,-1 3-1 16,1-5 1-16,2 1 0 16,0 1 0-16,-6-2 0 15,-7 1 0-15,-11 5 0 16,-3 0 1 0,-9 3-1-16,3 6 1 15,-14 2 0-15,-3-3 3 16,0 8 1-16,0 3 4 15,-40 5-4-15,40 2 3 16,-51 0 1 0,19 2-4-16,0-3-4 15,1 2-1-15,-1-8 0 16,4-2 1-16,28-3-1 16,-52-6 0-16,52-5-1 15,-37 0-7 1,37-8-14-16,0-6-2 15,-29 0 17-15</inkml:trace>
          <inkml:trace contextRef="#ctx0" brushRef="#br0" timeOffset="73309.6771">14732 5389 1 0,'0'3'4'16,"2"-1"2"-16,-1 0-6 16,-1-1 0-1,5 2 0-15,2-2 0 16,9 2 5-16,7 0 4 15,6 1 4-15,8 3 3 16,9 0 8 0,7 1-11-16,3 1 1 15,10-4-8-15,7 2-6 16,7 0 1-16,9-1-1 16,5 2 2-16,-1-1 2 15,7 0-4 1,-6 1 1-16,-7-4-1 15,-2 2 1-15,-10-5 1 16,-8-1-1-16,-7 0-2 16,-6 0-6-16,-10 0-24 15,-11 0-2 1,-10 2 5-16,-8-2 9 16,-10 0 15-16</inkml:trace>
        </inkml:traceGroup>
        <inkml:traceGroup>
          <inkml:annotationXML>
            <emma:emma xmlns:emma="http://www.w3.org/2003/04/emma" version="1.0">
              <emma:interpretation id="{DFC0713F-D6EC-4ECD-981E-2D860E8EB8E6}" emma:medium="tactile" emma:mode="ink">
                <msink:context xmlns:msink="http://schemas.microsoft.com/ink/2010/main" type="inkWord" rotatedBoundingBox="18544,6041 22621,6159 22593,7111 18516,6992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75967.427">17465 5436 0 0,'0'0'1'16,"0"0"2"0,0 0 1-16,5 0-1 15,2 0-3-15,3 0 0 16,5 7 0-16,3 1 0 15,4 5 2 1,4 3 5-16,2 3-1 16,2 1-5-16,1 1 0 15,-2-1 1-15,2 1-3 16,-5-1 2-16,0 2-8 16,-6-4-4-1,1 0 6-15,-7-13-2 16,-6 4 7-16</inkml:trace>
          <inkml:trace contextRef="#ctx0" brushRef="#br0" timeOffset="76560.3611">17875 5548 0 0,'20'0'0'16,"1"0"1"-16,5 0 0 16,1 0 1-16,2 0-1 15,-2 0 0-15,4 0-2 16,0-22 3-16,-1 22-2 15,1 0 1 1,-8-23-1-16,-3 23 0 16,-2-23 3-16,-5 23-3 15,-7-33 2-15,-6 33 2 16,0-26-3-16,0 6 0 31,-29 20-3-31,29 0 1 16,-40 0 1-16,40 0-1 15,-52 0 1-15,52 0 1 16,-53 4-1 0,53 12 3-16,-49 5-2 15,49 5 0-15,-43 0 2 16,43 5-3-16,0-3 1 16,0 2-1-16,0-1-2 15,0-4 7 1,0 5 5-16,0 1 2 15,7-5-3-15,16 1-8 16,4-5 1-16,5-7-2 16,7-5-2-16,1-6-20 15,1-4 4 1,-1 0 3-16,-5 0 10 16,-7-21 5-16</inkml:trace>
          <inkml:trace contextRef="#ctx0" brushRef="#br0" timeOffset="74594.4351">17213 5041 2 0,'8'-20'7'16,"-3"2"-5"-16,-1 18-2 15,-1-20 0 1,2 20 0-16,-2 0 0 16,0 15 5-16,0 10-1 15,0 15 1-15,-1 14-2 16,1 14-2-16,-2 4-7 16,-1 7-6-1,2 3 9-15,0 1-3 16,-2 1 4-16</inkml:trace>
          <inkml:trace contextRef="#ctx0" brushRef="#br0" timeOffset="75220.6814">17278 5239 0 0,'1'-29'2'0,"1"4"1"16,1 6 0 0,-1 1-3-16,2-2 0 15,1 20 0-15,2-34 0 16,4 16 1-16,6 18 1 15,3-30-2 1,5 30 0-16,4 0 0 16,8 0 1-16,-2-16 0 15,2 16-1-15,1 0 2 16,-1 0-2-16,-2 7 0 16,-3 1 0-1,-1 5-1-15,-6 5-1 16,-10 3 1-16,-6 1 1 15,-6 5 0-15,-3 1 0 16,0-3 0-16,0 2 0 16,-38-4 0-1,38 0 0-15,-46-3 0 16,46-2 0-16,-52-7 0 16,52-2 0-16,-52-3 0 15,52 0 0-15,-45-2 0 16,45 0 0-1,0 0 0-15,-37 0 1 16,37 0 0-16,0-1 2 16,0 4-1-16,3 3 1 15,2 5 0 1,1 2 0-16,-1 2-3 16,1 5 3-16,-3 1-5 15,-2-2-12-15,2-2 8 16,-3 1-2-16</inkml:trace>
          <inkml:trace contextRef="#ctx0" brushRef="#br0" timeOffset="76986.8458">18495 5494 0 0,'8'-30'0'0,"2"30"1"15,0-24-1 1,-3 24 1-16,1 0 0 15,1 0 1-15,2 0 0 16,3 0 3-16,-5 13 2 16,8 5-1-16,-2 5 3 15,5 2-4 1,0 7-3-16,0-1-1 16,1 3-1-16,-1-2 2 15,-1-2-2-15,-1-2 4 16,-1-2-1-16,0-3-3 15,-8-11 1 1,2-5-1-16,3-7-1 16,-8 0 1-16,5 0 0 15,-1-23 1-15,1 3-1 16,0-6 0 0,0-6 0-16,-2 0-1 15,3-3 0-15,0 3-16 16,2 1-3-16,0 0 9 15,0 5 9-15</inkml:trace>
          <inkml:trace contextRef="#ctx0" brushRef="#br0" timeOffset="77524.8816">19195 5348 0 0,'24'0'0'16,"2"0"1"-16,-1 0 0 15,-5 0 0-15,-2 0 0 16,-13 0 1-16,-1 0-1 16,-4 5 1-16,0 6 1 15,0 0 0 1,0 6-2-16,0 1 2 16,-41 0-1-16,41-2 0 15,0 4 2-15,-37 2 0 16,37 2 0-1,0 3 5-15,0 3 1 16,0 2-7-16,0 1-4 16,0-1 2-16,0-2-1 15,3-7 2-15,13-3-3 16,5-8 2 0,2-2-1-16,2-10-1 15,-4 0-1-15,-1 0-12 16,2 0 13-16,-9-24 1 15,0 6-2-15,-4-7 4 16,-5-1-3 0,-4-3 1-16,0 4 1 15,0 0-2-15,0 6 6 16,0 19 5-16,0-18 3 16,0 18 1-16,0 1-10 15,0 4-4 1,0 7 0-16,0 5 2 15,0-1-4-15,5 7-25 16,6-3-2-16,0 0 8 16,1 5 12-16,-8-2 9 15</inkml:trace>
          <inkml:trace contextRef="#ctx0" brushRef="#br0" timeOffset="78097.7334">19713 4927 0 0,'0'0'1'16,"0"0"4"-16,0 0 0 16,0 0-3 15,0 11 3-31,0 14 6 15,5 8 1-15,4 9 7 16,2 11-3-16,-2 4-13 16,-3 9-3-1,7-1 0-15,-4 2 0 16,-3-1-1-16,2 0-24 16,-4-7 1-16,-4-3 7 15,9-10 9-15,-6-10 4 16,-3-5 4-1</inkml:trace>
          <inkml:trace contextRef="#ctx0" brushRef="#br0" timeOffset="78549.8209">19902 5390 0 0,'12'-28'0'15,"1"8"1"-15,-1 20 1 16,-1-20 0 0,-2 20 1-16,-4 0-1 15,1 6-1-15,-3-1-5 16,1 6 8-16,-1 3-4 16,2 7 1-1,-2 4 1-15,3 4 0 16,0 5 0-16,0 6 0 15,5 1-3-15,2-2 3 16,0 4 3-16,6-4-4 16,2 1 0-1,5-8 1-15,0-6-2 16,4-5 0-16,-1-7 0 16,-2-10-1-16,1-4 1 15,-3 0 1 1,-1 0-2-16,-1-35 0 15,-9 6 2-15,1-7-1 16,-4-1-1-16,-3-6 1 16,-8 4-7-16,1-4-3 15,-1 4 5 1,0 5-1-16,0 5 6 0</inkml:trace>
          <inkml:trace contextRef="#ctx0" brushRef="#br0" timeOffset="79203.1413">20712 5540 0 0,'2'4'0'0,"-2"0"1"15,0-3 1 1,0 0-1-16,0-1 2 16,-29 0-3-16,29 1 1 15,-32 4 0-15,32 3 0 16,-39 4 0-16,39 3 0 15,-40 6 1 1,40 4 2-16,-37 1-1 16,37 2 1-16,0 0-1 15,0 5 0-15,0 0-3 16,0-1 1-16,0-4 1 16,0-6-3-1,0-5 2-15,13-5-2 16,4-6 0-16,4-6-7 15,-1 0 2-15,2 0 4 16,-1-35 1-16,-3 14 0 16,-2-9 1-1,-4-5-1-15,-3 0 1 16,-3-2 3-16,1 2-3 16,-3 2 2-16,-1 6 0 15,-3 6-2-15,0 21-1 16,2-25 3-1,5 25 1-15,-2 0 1 16,1 13-1-16,2 7-2 16,0 9 0-16,4 5 0 15,2 7-11 1,-14-1-1-16,15 2 2 16,0-5 6-16,2-1 2 15,-5 0 1-15</inkml:trace>
          <inkml:trace contextRef="#ctx0" brushRef="#br0" timeOffset="79670.7181">20947 5632 0 0,'16'-20'1'0,"-3"20"2"16,1 0 0-1,3 7 4-15,-2 8-3 16,2 1 2-16,0 12-5 16,0 3-1-16,-3 1 1 15,0-2-1-15,-11 4 2 16,6-2 2-1,2-5-3-15,-8-6-1 16,-2-4 0-16,-1-5 0 16,0-6-1-16,2-6 2 15,-2 0-2 1,0-31 2 0,0 8-2-16,0-6-2 15,0 1 6-15,3-3-3 16,0-1 0-16,3 0 1 15,8 5-1-15,-2 3 1 16,8 5 13 0,-1 0-33-16,0 19 5 15,0-19 2-15,-1 19 9 16,-4 0 3-16</inkml:trace>
        </inkml:traceGroup>
        <inkml:traceGroup>
          <inkml:annotationXML>
            <emma:emma xmlns:emma="http://www.w3.org/2003/04/emma" version="1.0">
              <emma:interpretation id="{D84851B7-A963-47B8-BB98-C08ECDD99C0F}" emma:medium="tactile" emma:mode="ink">
                <msink:context xmlns:msink="http://schemas.microsoft.com/ink/2010/main" type="inkWord" rotatedBoundingBox="23060,6663 24356,6700 24342,7165 23047,7128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81257.2019">21794 5591 0 0,'-32'3'2'0,"32"1"1"16,0-1 2-16,0 2-4 15,-31-5 3-15,31 4 0 16,0-2-2-16,0-2 6 15,0 0 1 1,0 0 6-16,5 0 7 16,1 0-11-16,2 0 9 15,6 0 5-15,-1 0-10 16,7 0 8-16,8 0-22 16,4 0 12-1,5 0-13-15,8 0 7 16,2 0-8-16,4 0 6 15,1 2 8-15,9 3-10 16,-1 2-3 0,0 2 0-16,1-3 1 15,4 2-3-15,-2-2 1 16,-2-2 2-16,-6-4-2 16,-4 3 1-16,-3-1 1 15,-7 1-2 1,-7-3-8-16,-3 2-48 15,-10 0-40-15,-9 0 63 16,-6-2 30-16,-6 0-3 16</inkml:trace>
          <inkml:trace contextRef="#ctx0" brushRef="#br0" timeOffset="81796.6444">22588 5501 0 0,'-36'2'5'0,"36"3"1"0,0-1-6 15,0 1 0 1,0-1 0-16,0 1 0 15,0 2 0-15,3 3 0 16,13 0 6-16,2 1-4 16,5 1 3-16,6 3-1 15,1-8-4 1,5 1 3-16,0-8-2 16,2 6-1-16,0 1 1 15,1-1-3-15,-1 3 0 16,-3-2 2-1,-7 3 0-15,3-1 1 16,-12 0 0-16,-10 4-1 16,2 3 1-16,-5 2-1 15,-5-3 0-15,0 9 1 16,0-3-1 0,0 2 4-16,-46 2 9 15,46-4-8-15,-45 1-2 16,45 0-2-16,-49-1 0 15,49-4-2-15,-49 0 2 16,49-6-2 0,-40-4-4-16,40 0-22 15,0-5 11-15,-38-2 13 16,38 0-5-16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45:34.8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D2859EE-DFF1-4824-B031-06BAA1DBA97E}" emma:medium="tactile" emma:mode="ink">
          <msink:context xmlns:msink="http://schemas.microsoft.com/ink/2010/main" type="inkDrawing" rotatedBoundingBox="5364,6888 18292,6115 18347,7031 5419,7804" shapeName="Other"/>
        </emma:interpretation>
      </emma:emma>
    </inkml:annotationXML>
    <inkml:trace contextRef="#ctx0" brushRef="#br0">12817 18 0 0,'12'0'0'0,"0"0"0"15,-3 0 1-15,-1 0 0 16,3 0 1-16,-7 0-2 15,1-18 1-15,-2 18 2 16,0 0-1 0,-3 0-1-16,0 0 1 15,0 0 1-15,0 0 1 16,0 0 3-16,-41 7-1 16,41-3-5-1,-46 2 3-15,12-1-4 16,-1 1 5-16,-7 4-3 15,1-5-6-15,-7 6 6 16,-4 3-2-16,0-3 3 16,-3 2-2-16,-2-1 2 15,3-5-1 1,-10 11-4-16,-1-6 3 16,2 5-3-16,2-2 3 15,-1 0-2-15,1-2 0 16,1-3 2-1,0 5-1-15,4-3 1 16,-3 1-2-16,-1-2 0 16,2 3 1-16,-3-2 1 15,-7 1-2-15,5-2 2 16,2-1-2 0,3-2 0-16,-2 0 1 15,3 3 0-15,0-1 0 16,0 0-1-16,-2 1 0 15,5-3 2 1,-3 1-1-16,3 0 0 16,4-3-1-16,2 1 0 15,13 0 3-15,-14 0-3 16,3 2 1-16,-3-2 1 16,3 0-1-1,0-2 0-15,0-1 0 16,3 0 1-16,0 1-1 15,-3-4-1-15,3 0 2 16,0 2-1-16,-3-1 1 16,3-2-1-16,-2 2 0 15,2-2 0 1,-1 0-1-16,2 0 1 16,2 0 2-16,-1 0-2 15,-4-21-1-15,-1 21 3 16,-6 0-2-1,-3 0 2-15,-7-24-3 16,33 24 0-16,-32 0 4 16,-14 0-7-16,-2 0 3 15,-1-18 2-15,-8 18-2 16,-3 0 1-16,-5 0-2 16,2 0 2-1,-5 0 0-15,-2 0-1 16,-4 0 2-16,3 0 19 15,5 0-42-15,-2 0 21 16,2 0 1-16,11 0 1 16,-1 0-2-1,-1 0 2-15,7 0 0 16,-6-18-2-16,4 18 2 16,-4 0-1-1,1 0 0-15,-2 0 1 16,-1 0 0-16,1 0-5 15,-9 0 4-15,4 0 1 16,-3 0-2-16,-4 0 2 16,0 0-3-16,-3 0 1 15,-4 0-3 1,3 0 3-16,-6 0-1 16,7 2 2-16,0 0 0 15,1-2-3-15,2 0 2 16,-1 0 0-16,7 0 0 15,-1 0 1 1,1 0-2-16,3 0-1 16,3 0 3-16,4 0-1 15,1 0 2-15,3 0-2 16,3 0 1-16,-2 0 1 16,2 0 0-1,-2 0-1-15,-1 0 1 16,2 0 0-16,-3 0-1 15,-1 0 1-15,0-18 1 16,-1 18 3-16,-1 0-8 16,-2 0 3-1,0 0 1-15,-1 0 1 16,-9 0-5-16,-1 0 0 16,-3 3 4-16,-2 1-3 15,-2 0 2-15,-1-1-2 16,-2 1 2-1,0 1-1-15,-1-3 1 16,0 4-1-16,0-1 0 16,-2-2 1-16,1 1 0 15,0 2 0-15,5 0 0 16,-4-2 1 0,5 3 0-16,4-2-1 15,2 1 1-15,2-2-1 16,-1 3 2-16,2 0-2 15,3 2 1 1,-2-4 0-16,2 4-1 16,5 0 2-16,0 2-2 15,4 1-1-15,3-5 3 16,8 5-2-16,0-1 1 16,3 0 0-16,6 0-1 15,2-1-1 1,7-2 1-16,8 1 0 15,5-1 0-15,3 2 1 16,4-3-2-16,2 1 1 16,29-1-1-16,-52 0 1 15,22 1-1 1,30-1 1-16,-56 6 1 16,26 2-2-16,-2 0 0 15,-5 10 1-15,-1 4 1 16,-3-3 0-16,-4 8-3 15,2 1 2 1,3-4 0-16,-3 4 0 16,6-3 1-16,7 1-2 15,30 2 2-15,-54-5-1 16,54 1 0-16,-40-7 2 16,40-1-3-1,0-5 0-15,-32 0 2 16,32-1-1-16,0-4 0 15,0 0 1-15,0 0-1 16,0 3-1-16,0 5 2 16,-29-1-1-1,29 3 1-15,0-1-1 16,0-1-1-16,0 1 0 16,0 0 3-1,0-2-3-15,0-1 0 16,-29-2 1-16,29-2 0 15,0-3 0-15,0 2 2 16,0-7-14-16,0-5-1 16,0-2 5-16,0 2 7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8:46.5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DBEFFD-799D-4E48-A861-6B1048E7125D}" emma:medium="tactile" emma:mode="ink">
          <msink:context xmlns:msink="http://schemas.microsoft.com/ink/2010/main" type="writingRegion" rotatedBoundingBox="21827,9266 24919,9918 24687,11018 21595,10366"/>
        </emma:interpretation>
      </emma:emma>
    </inkml:annotationXML>
    <inkml:traceGroup>
      <inkml:annotationXML>
        <emma:emma xmlns:emma="http://www.w3.org/2003/04/emma" version="1.0">
          <emma:interpretation id="{CCDD671A-BFA3-47A7-8B82-46C00E39A8F8}" emma:medium="tactile" emma:mode="ink">
            <msink:context xmlns:msink="http://schemas.microsoft.com/ink/2010/main" type="paragraph" rotatedBoundingBox="21827,9266 24919,9918 24687,11018 21595,10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4793D8-94FF-4178-9C69-9FD72209406D}" emma:medium="tactile" emma:mode="ink">
              <msink:context xmlns:msink="http://schemas.microsoft.com/ink/2010/main" type="line" rotatedBoundingBox="21827,9266 24919,9918 24687,11018 21595,10366"/>
            </emma:interpretation>
          </emma:emma>
        </inkml:annotationXML>
        <inkml:traceGroup>
          <inkml:annotationXML>
            <emma:emma xmlns:emma="http://www.w3.org/2003/04/emma" version="1.0">
              <emma:interpretation id="{DC248F0B-9516-4E6C-BC82-A465C3E0AFCA}" emma:medium="tactile" emma:mode="ink">
                <msink:context xmlns:msink="http://schemas.microsoft.com/ink/2010/main" type="inkWord" rotatedBoundingBox="21827,9266 22508,9410 22311,10346 21630,1020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20008 7486 0 0,'0'0'4'16,"0"7"-2"-16,0 1 1 16,0 11-1-16,0 6-3 15,0 14 0-15,0 13 3 16,-34 8-1 0,34 7-1-16,0 4 1 15,-40 3-1-15,40 2 0 16,-37-4 14-16,37-4-25 15,-33-5 11-15,33-3-1 16,-33-8 2 0,33-7 0-16,0-11-2 15,0-12 2-15,0-8-1 16,0-2 0-16,14-9 3 16,14-3-7-16,7 4 15 15,10-4-9 1,5 0 0-16,7 0-2 15,3-18 1-15,1 18-1 16,4 0 1-16,-4 0-1 16,2 6-4-16,-8-5-15 15,-4-1 9 1,-11 3 10-16</inkml:trace>
        </inkml:traceGroup>
        <inkml:traceGroup>
          <inkml:annotationXML>
            <emma:emma xmlns:emma="http://www.w3.org/2003/04/emma" version="1.0">
              <emma:interpretation id="{F541C772-4835-4641-B34B-B198E31E7578}" emma:medium="tactile" emma:mode="ink">
                <msink:context xmlns:msink="http://schemas.microsoft.com/ink/2010/main" type="inkWord" rotatedBoundingBox="22350,9897 22711,9973 22584,10575 22223,10498"/>
              </emma:interpretation>
              <emma:one-of disjunction-type="recognition" id="oneOf1">
                <emma:interpretation id="interp1" emma:lang="" emma:confidence="0">
                  <emma:literal>&gt;</emma:literal>
                </emma:interpretation>
                <emma:interpretation id="interp2" emma:lang="" emma:confidence="0">
                  <emma:literal>y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a</emma:literal>
                </emma:interpretation>
                <emma:interpretation id="interp5" emma:lang="" emma:confidence="0">
                  <emma:literal>Y</emma:literal>
                </emma:interpretation>
              </emma:one-of>
            </emma:emma>
          </inkml:annotationXML>
          <inkml:trace contextRef="#ctx0" brushRef="#br0" timeOffset="468.0274">20525 8115 0 0,'0'0'1'0,"0"4"0"16,8 11-1-16,7 0 0 15,3-1 0-15,4 3 0 16,4 0 0-16,3-3 0 16,0-1 0-1,5 1 0-15,-2 0 0 16,-3 1 1-16,-3-7-1 16,-2 0 0-16,-5 8-1 15,-19 2 2 1,0 0-1-16,0 1 1 15,0 3 0-15,0 5 0 16,0 1 3-16,-38 2-3 16,38 1 2-16,-47 3-2 15,16-2 1 1,0 0-1-16,31-21-1 16,-58 21 0-16,27-9 1 15,0-5-2-15,31 0 1 16,-44-4 0-16,44-7-8 15,-35-1 2 1,35-4 3-16,0 3 2 16,-39-3 1-16</inkml:trace>
        </inkml:traceGroup>
        <inkml:traceGroup>
          <inkml:annotationXML>
            <emma:emma xmlns:emma="http://www.w3.org/2003/04/emma" version="1.0">
              <emma:interpretation id="{3F27B7D6-DB62-4F72-A46B-8A4A265FEA45}" emma:medium="tactile" emma:mode="ink">
                <msink:context xmlns:msink="http://schemas.microsoft.com/ink/2010/main" type="inkWord" rotatedBoundingBox="23394,9760 24886,10074 24695,10978 23203,10664">
                  <msink:destinationLink direction="with" ref="{4A5052FE-2848-4A5D-98D7-4B5F053667BB}"/>
                  <msink:destinationLink direction="from" ref="{B9074C26-9138-4E46-98CB-3FF3AF1DE2F0}"/>
                  <msink:destinationLink direction="to" ref="{B9074C26-9138-4E46-98CB-3FF3AF1DE2F0}"/>
                </msink:context>
              </emma:interpretation>
              <emma:one-of disjunction-type="recognition" id="oneOf2">
                <emma:interpretation id="interp6" emma:lang="" emma:confidence="0">
                  <emma:literal>Pro</emma:literal>
                </emma:interpretation>
                <emma:interpretation id="interp7" emma:lang="" emma:confidence="0">
                  <emma:literal>Pero</emma:literal>
                </emma:interpretation>
                <emma:interpretation id="interp8" emma:lang="" emma:confidence="0">
                  <emma:literal>Proo</emma:literal>
                </emma:interpretation>
                <emma:interpretation id="interp9" emma:lang="" emma:confidence="0">
                  <emma:literal>Paro</emma:literal>
                </emma:interpretation>
                <emma:interpretation id="interp10" emma:lang="" emma:confidence="0">
                  <emma:literal>Puro</emma:literal>
                </emma:interpretation>
              </emma:one-of>
            </emma:emma>
          </inkml:annotationXML>
          <inkml:trace contextRef="#ctx0" brushRef="#br0" timeOffset="7810.7969">21541 8184 0 0,'0'-23'0'16,"0"3"0"-16,0 20 1 15,0-29 0-15,3 29 2 16,3 0-1-16,2 0 1 15,1 0 3-15,2 5 2 16,-2 16-4 0,2 11 5-16,-2 15-8 15,-8 6 4-15,4 15-2 16,-5 5-5-16,5 8 3 16,-2-2-5-16,0-1-16 15,-2 3 10 1,-1-6 5-16,3-4-1 15,-3-12 6-15</inkml:trace>
          <inkml:trace contextRef="#ctx0" brushRef="#br0" timeOffset="8377.6644">21611 8051 0 0,'2'0'0'31,"4"0"1"-15,5 0-1-16,4 0 0 16,4 0 1-16,4 0-1 15,1 0 0 1,4 0 0-16,-2 0 1 16,3-20 0-16,0 23 0 15,0 3 0 1,-1-2 0-16,0 8-1 15,-7 8 0-15,1 5-1 16,-7 7 1-16,-7 2 0 16,-5-2 0-16,-3 4 0 15,0-1 0-15,0 1 2 16,0 0 0 0,-34-6 16-16,34-2-30 15,-42-2 15-15,42-3-3 16,-56-11-1-16,23-3 2 15,33-3-5-15,-52-6-3 16,52 0 3 0,-44 0 2-16,44 0 1 15,-39-23 0-15</inkml:trace>
          <inkml:trace contextRef="#ctx0" brushRef="#br0" timeOffset="9472.696">22202 8627 0 0,'0'-23'0'32,"0"23"1"-32,0 0 0 15,0 0 0 1,0 2 0-16,6 11 1 16,1 7-1-16,0 8 2 15,4 7-2 1,-2 3-1-16,-3 2 0 15,-3-3 0-15,-1 2 0 16,-1-10 0-16,-1-2 0 16,0-4 0-16,0-7 0 15,0-13 1 1,2-3-2 0,-2-31 1-1,2 6 0-15,1-8 0 16,1-2 0-16,4-1 0 15,0-2 0 1,4-1 0-16,2 5 0 16,6 7 0-16,3-3 0 15,1 12 0-15,2 18 0 16,3-25 0 0,1 25 0-16,-1 0 0 15,1 0 0-15,0 0 0 16,0 0-4-16,1 0-1 15,-2 0 3-15,-1 0 2 16,1 0 0-16,-2 4 0 16,1 3 0-16,-5 1 0 15,2-2 0 1,-7 1 0-16,1-2 0 16,-3-4 1-16,-3 4 0 15,0-5 0 1,-5 1-1-16,-3 1 1 15,-4 2-1-15,-1-4 1 16,0 5 0-16,0-1 0 16,0 3 0-16,-46 2-1 15,46 5 1 1,-43 4 0-16,43 1-1 16,-41 6-1-16,41 1 2 15,-31 9 0-15,31 0-1 16,0 1 0-16,0 1 0 15,0-5 0-15,0 0 0 16,6-7 0 0,13-9 0-16,4-7 0 15,1-9 0-15,4 0 1 16,-2 0-1-16,-1-25-1 16,-2-1 1-16,-7-9 1 15,-2-4 0 1,-5 0 0-16,-4-4-3 15,-5 2 3-15,0 2-5 16,0 1-4-16,0 11 7 16,0 6 1-1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15:17.733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E35D7838-76B4-4AFE-A3F3-96DF6AB248A1}" emma:medium="tactile" emma:mode="ink">
          <msink:context xmlns:msink="http://schemas.microsoft.com/ink/2010/main" type="writingRegion" rotatedBoundingBox="4664,2091 6805,2081 6809,2965 4668,2975"/>
        </emma:interpretation>
      </emma:emma>
    </inkml:annotationXML>
    <inkml:traceGroup>
      <inkml:annotationXML>
        <emma:emma xmlns:emma="http://www.w3.org/2003/04/emma" version="1.0">
          <emma:interpretation id="{605D688A-2A5C-4E29-8291-C798E4A594D3}" emma:medium="tactile" emma:mode="ink">
            <msink:context xmlns:msink="http://schemas.microsoft.com/ink/2010/main" type="paragraph" rotatedBoundingBox="4664,2091 6805,2081 6809,2965 4668,2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08B3DE-F7AF-4A81-8C5C-999753641C0E}" emma:medium="tactile" emma:mode="ink">
              <msink:context xmlns:msink="http://schemas.microsoft.com/ink/2010/main" type="line" rotatedBoundingBox="4664,2091 6805,2081 6809,2965 4668,2975"/>
            </emma:interpretation>
          </emma:emma>
        </inkml:annotationXML>
        <inkml:traceGroup>
          <inkml:annotationXML>
            <emma:emma xmlns:emma="http://www.w3.org/2003/04/emma" version="1.0">
              <emma:interpretation id="{5F03F8FA-D3A7-476A-B481-FF9A506C3E4C}" emma:medium="tactile" emma:mode="ink">
                <msink:context xmlns:msink="http://schemas.microsoft.com/ink/2010/main" type="inkWord" rotatedBoundingBox="4664,2091 6322,2083 6326,2967 4668,29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696 86 0 0,'2'-18'0'0,"4"18"0"16,0 0 0-16,-1 0 0 16,-5 0 1 15,0 0 0-15,-39 0-1-1,39 4 0-15,-30-1 0 16,30 4 10-16,-39-1-20 15,39 6 11 1,-37 6-2-16,37-3 1 16,-33 7 1-16,33 2-1 15,0 2 1-15,0 6-1 16,0 4 1-16,0-1 0 16,0-3 1-16,0 1 1 15,12-4-2 1,5-4 0-16,1-5-2 15,5-3 3-15,0-7-2 16,6-6 0-16,-4-4 0 16,1 0 0-16,-1 0-1 15,-2-22-2 1,-8 0 1-16,-1-3 2 16,-2-7-1-16,-4 2 1 15,-4-1 0-15,-1-5 1 16,-3 3-1-16,0 4 0 15,0 1 0 1,0 3 0-16,0 5-1 16,0-6 1-1,0 26 1-15,0 0 0 16,0 0 2-16,0 0 2 16,0 14 0-1,0 5-2-15,0 8 1 16,10-1-3-16,5 8 0 15,3 0 0-15,1 1-2 16,-2 2 2-16,1-5-2 16,4 0-8-1,-5-1 1-15,-1-6-2 16,-6-1 7-16,0-10 2 16,-7 0 1-16</inkml:trace>
          <inkml:trace contextRef="#ctx0" brushRef="#br0" timeOffset="700.8332">1048 55 0 0,'0'-23'0'0,"0"23"1"31,1 11 0 0,13 7-1-15,1 3 1-16,-1 2 0 16,0 5 0-16,1 1 1 15,-2-4 0-15,-1 3-1 16,2-2 2-1,-3 3-1-15,1-2 0 16,-1-3 3-16,-4-4-5 16,-5-5 0-16,-1-8 1 15,-1-7-3-15,0 0 3 16,0-24 0 0,0-13 1-1,0 15-2 1,0-1 0-16,0-2 0 15,6 0 0-15,-6 25-1 16,7-28 2-16,3 0-1 16,-10-1 0-16,17 2 2 15,-3 4-3 1,6 1 4-16,-3 22-2 16,3-28-1-16,0 28 1 15,1-29-2 1,2 29 1-16,-4 0 0 15,-4-18-10-15,3 18-4 16,1 0 9-16,-8 0 4 16,-7 0 1-16</inkml:trace>
          <inkml:trace contextRef="#ctx0" brushRef="#br0" timeOffset="1215.2568">1589-370 0 0,'0'5'0'47,"0"5"1"-47,7 4-1 15,-3 4 1 1,4 1 0-16,-4 8 1 16,0 7-1-16,3 2 1 15,-1 9-1-15,-3 5-1 16,-3 5 0-16,3 2-1 16,2-1 2-1,-2 6-1-15,-1-5 0 16,-1-2 0-16,2-5 0 15,-1 1 0-15,1-5-3 16,2-9-1-16,-5-6 2 16,0-2 2-1,0-10 0-15</inkml:trace>
          <inkml:trace contextRef="#ctx0" brushRef="#br0" timeOffset="-931.819">339 0 0 0,'3'6'0'0,"0"-1"0"16,0 3 0-16,0-2 1 15,-1-2-1 1,1-3 1-16,-3 0 0 16,0-1 1-16,0 0 0 15,0 0 1-15,0 0 1 16,0 0-2-16,-31 0 0 15,31-19-2-15,-34 19 2 16,34 0 1 0,-47 0-4-16,47 6 2 15,-57 3-2-15,57 1 1 16,-55 7 1-16,55 1-1 16,-51 4 1-1,51-3-2-15,-45 8-2 16,45 2 0-16,0 6 6 15,-36 0 2-15,36 3-1 16,1-1 2 0,7-1-1-16,4-3-2 15,6-7-3-15,7-4 1 16,3 0 0-16,4-4-2 16,3-5 2-16,5-1-2 15,-3-4 2 1,4-6-1-16,-1-2-8 15,-4 0-10-15,-1 0 4 16,-3-17 9-16,-9 17 5 16</inkml:trace>
        </inkml:traceGroup>
        <inkml:traceGroup>
          <inkml:annotationXML>
            <emma:emma xmlns:emma="http://www.w3.org/2003/04/emma" version="1.0">
              <emma:interpretation id="{A86535B6-4160-41EB-928F-5AA998C2C55A}" emma:medium="tactile" emma:mode="ink">
                <msink:context xmlns:msink="http://schemas.microsoft.com/ink/2010/main" type="inkWord" rotatedBoundingBox="6571,2637 6808,2636 6809,2949 6573,2950"/>
              </emma:interpretation>
              <emma:one-of disjunction-type="recognition" id="oneOf1"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°</emma:literal>
                </emma:interpretation>
                <emma:interpretation id="interp4" emma:lang="" emma:confidence="0">
                  <emma:literal>0</emma:literal>
                </emma:interpretation>
                <emma:interpretation id="interp5" emma:lang="" emma:confidence="0">
                  <emma:literal>º</emma:literal>
                </emma:interpretation>
              </emma:one-of>
            </emma:emma>
          </inkml:annotationXML>
          <inkml:trace contextRef="#ctx0" brushRef="#br0" timeOffset="2052.7692">2050 183 0 0,'9'0'0'0,"-4"0"0"16,-1 0 0 0,-2 0 0-16,-1 3 1 15,-1-3 0 1,0 0 0-1,0 1-1 1,0-1 0-16,-30 3 0 16,30 0 0-16,-30-3 1 15,30 5-1-15,-32 2 0 16,32 4 1 0,-34 6 0-16,34 1 1 15,0 3-2-15,-39-21 2 16,39 23-1-16,0 5 2 15,0 3-3-15,0-4 1 16,0 1 2-16,0-28 1 16,0 18 1-1,0 11-2-15,1-29-2 16,21 14 2-16,-1 0-6 16,2-6 4-16,2-7-1 15,-1-1 1-15,1 0 0 16,-4 3-2-1,-2-24 2-15,1-2-1 16,-5-2 0-16,-3-5 1 16,-7 1 0-16,-2 31-1 15,-3-31 0-15,0-3 0 16,0 32-2 0,-29-30-6-16,29 6-1 15,-39-1-1-15,39 7 4 16,-40 18 5-16,40-29 1 15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42:38.9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264BFA-610B-40A8-B0CC-58607DE2330E}" emma:medium="tactile" emma:mode="ink">
          <msink:context xmlns:msink="http://schemas.microsoft.com/ink/2010/main" type="inkDrawing" rotatedBoundingBox="1013,2797 12204,2550 12210,2860 1020,3106" semanticType="underline" shapeName="Other">
            <msink:sourceLink direction="with" ref="{E286005D-9B69-4F79-B45E-741980C4F532}"/>
          </msink:context>
        </emma:interpretation>
      </emma:emma>
    </inkml:annotationXML>
    <inkml:trace contextRef="#ctx0" brushRef="#br0">68 241 0 0,'0'-18'0'15,"-39"18"0"1,39-22 0-16,0 22 1 31,-29 0 0-31,29 0 0 16,0 0 1-16,0 0 2 16,0 0-2-16,2 0-2 15,5 0 0 1,6 0 0-16,1 0 0 15,5 0 0-15,4 0 0 16,4 0 0-16,3 0 0 16,4 0 1-16,3 4-1 15,7 1-1 1,2 7 6-16,7-1-4 16,6 3 0-16,4-4 0 15,6-7 2-15,2 4-2 16,3-2-1-16,-1 2 2 15,6-3-2 1,-1 7 0-16,2-2 0 16,-4-4 0-16,0 4 1 15,0 2-1-15,3-6 1 16,-10-2 0-16,1-3-1 16,1 1 1-1,-10-1-2-15,5 3 4 16,6 4-2-16,-3-4 1 15,7 1-2-15,-1-3 0 16,3-1-1-16,6 0 1 16,5 0-2-1,-4 0 1-15,-1 0 2 16,4 0-10-16,-2-22 18 16,-7 22-10-16,3 0-1 15,-7 0 4-15,-4 0-3 16,-12 0 1-1,0 0 0-15,-7 0 0 16,0 0 1-16,-4 3 0 16,2 3-2-16,1 2 4 15,0-3-2 1,2 0 1-16,3-1 0 16,3-4 1-16,4 0-2 15,0 0 1-15,5 0-4 16,-1 0 3-16,1 0-2 15,1 0 4 1,-2 0-3-16,2 0 0 0,-1 0 2 16,-2-18-2-1,0 18-2-15,-3 0 4 16,0 0-2-16,0 0 1 16,1 0 0-1,2 0 0-15,0 0 1 0,2 0-2 16,7 0 0-1,-5 0 0-15,6 0-1 16,0 0 1-16,0 0-1 16,-1 0-1-1,-3 1 3-15,2 5-2 16,1-1 1-16,-3-1 2 16,2-2-5-16,-2-1 5 15,-2-1 5-15,-1 0-15 16,-1 0 17-16,2 2-9 15,-2 2 3 1,-2-1-1-16,3-3-2 16,3 0 6-16,5 0-4 15,1 0-2-15,7-19 6 16,4 19-5 0,4-27 6-16,5 27-5 15,5-25-1-15,11 25 1 16,2-30 0-16,9 30 0 15,4-32 1-15,12 8 1 16,3 1 0-16,3 3 3 16,5-1-2-1,-1 21-2-15,5-31 1 16,2 31-5-16,3-17 1 16,1 17-2-16,3-24 2 15,-2 24-4-15,4-25 2 16,-1 25 1-1,-2-19-3-15,0 19 2 16,-1 0 2-16,-3 0 2 16,-2-22-2-16,-2 22 17 15,-8 0-32-15,-9 0 17 16,-10 0-1 0,-9 0-1-16,-14 0 3 15,-16 0-6-15,-10 0 5 16,-14 0 6-16,-11 8-4 15,-12-7-4 1,-12 5-1-16,-10 1-2 16,-10-3-40-16,-11 0-9 15,0 2 26-15,0-2 23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42:24.0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28E769-460D-4744-A8F2-63F899AFB331}" emma:medium="tactile" emma:mode="ink">
          <msink:context xmlns:msink="http://schemas.microsoft.com/ink/2010/main" type="writingRegion" rotatedBoundingBox="1076,1392 11330,1753 11285,3020 1032,2658"/>
        </emma:interpretation>
      </emma:emma>
    </inkml:annotationXML>
    <inkml:traceGroup>
      <inkml:annotationXML>
        <emma:emma xmlns:emma="http://www.w3.org/2003/04/emma" version="1.0">
          <emma:interpretation id="{CFBCD228-B69C-4A5C-A129-D723CAE61E4F}" emma:medium="tactile" emma:mode="ink">
            <msink:context xmlns:msink="http://schemas.microsoft.com/ink/2010/main" type="paragraph" rotatedBoundingBox="1076,1392 11330,1753 11285,3020 1032,26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8C5388-ABE9-4C6B-845E-95B617808268}" emma:medium="tactile" emma:mode="ink">
              <msink:context xmlns:msink="http://schemas.microsoft.com/ink/2010/main" type="inkBullet" rotatedBoundingBox="1074,1453 1953,1484 1922,2364 1043,2333"/>
            </emma:interpretation>
          </emma:emma>
        </inkml:annotationXML>
        <inkml:trace contextRef="#ctx0" brushRef="#br0">3-2478 0 0,'0'9'3'16,"0"-2"4"-16,-32-2-6 16,32 2 2-16,0-1 1 15,0-2 1 1,0-1-1-16,-29 1-1 15,29 1 2-15,0-2-3 16,0-3 1-16,3 0 5 16,-1 0 2-16,4 0-7 15,-2-29-3 1,9 10 2-16,-7-6-1 16,6 0-1-16,-1-3-3 15,3-7 7-15,-4-5-6 16,6-3 5-16,-1-5-4 15,-3-8-2 1,2-1 5-16,0 0-6 16,0-1 2-16,-1 2 0 15,-2 7-3 1,-2 5 5-16,-1-2-2 16,1 4-5-16,2 9-1 15,1 4 9-15,-2 11-4 16,2 18 3-16,2 0 1 15,1 0-2-15,-3 0 4 16,4 10-2 0,0 13-1-16,0 16 0 15,1 8 1-15,-2 7 0 16,2 9 0-16,4 8 1 16,-4 6-6-16,-1-2-5 15,-3 5 2 1,1 1-1-16,-3-3 6 15,-2-8-2-15,-1-6-1 16,-5-7 3-16</inkml:trace>
        <inkml:trace contextRef="#ctx0" brushRef="#br0" timeOffset="443.032">140-2601 0 0,'-32'0'0'16,"32"0"1"-16,0 0 0 31,0 0 1-31,0 3-1 15,6-3 0 1,6 4-1-16,6-3 0 16,6 5 2-16,0-2-2 15,7-1 0 1,4-3 0-16,-1 0-4 16,0 0 0-16,-2 0 4 15</inkml:trace>
        <inkml:trace contextRef="#ctx0" brushRef="#br0" timeOffset="975.261">726-3205 0 0,'0'-18'0'0,"0"18"2"0,0 0 2 16,0 0-3 0,0 0 0-1,0 0 2-15,0 2-3 16,0 8 0-1,0 7 0 1,0 7 0-16,3 5 0 16,2 7 0-16,2 1 0 15,1 5 0-15,1 6 0 16,1 2 0-16,-1 11 0 16,1 3 0-1,1-2 0-15,0 6-5 16,1 0 0-16,-7-6 4 15</inkml:trace>
      </inkml:traceGroup>
      <inkml:traceGroup>
        <inkml:annotationXML>
          <emma:emma xmlns:emma="http://www.w3.org/2003/04/emma" version="1.0">
            <emma:interpretation id="{E286005D-9B69-4F79-B45E-741980C4F532}" emma:medium="tactile" emma:mode="ink">
              <msink:context xmlns:msink="http://schemas.microsoft.com/ink/2010/main" type="line" rotatedBoundingBox="2307,1435 11330,1753 11285,3020 2263,2702">
                <msink:destinationLink direction="with" ref="{DE264BFA-610B-40A8-B0CC-58607DE2330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A231AF2-1A2F-4FA4-9AE8-F11AE3F507E2}" emma:medium="tactile" emma:mode="ink">
                <msink:context xmlns:msink="http://schemas.microsoft.com/ink/2010/main" type="inkWord" rotatedBoundingBox="2302,1595 4366,1667 4330,2687 2266,261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758.766">1193-2717 0 0,'1'0'0'16,"-1"0"1"-1,2-24-1-15,-2 24 3 16,4 0 4-16,-4-19-7 31,0 22 0 0,2-3-7-15,2 0 3-16</inkml:trace>
          <inkml:trace contextRef="#ctx0" brushRef="#br0" timeOffset="1385.8321">1177-2498 0 0,'0'8'0'16,"0"3"0"-16,0 3 1 16,3 4 0-16,0 3-1 15,-3 2 0 1,7-2 0-16,-1 4 0 15,-2-1-1-15,1 1 0 16,-4-4 1-16,-1 1 0 16</inkml:trace>
          <inkml:trace contextRef="#ctx0" brushRef="#br0" timeOffset="2505.8226">1748-2655 0 0,'9'0'0'16,"-1"0"0"-16,-2 3 1 15,-1 1 0 1,-2-4-1-16,-3 0 1 16,-31 0 0 30,-7 0-2-30,38 4 2-16,-37-1-1 16,37 4 0-16,-49-1 0 15,49-1 0 1,-51 4 0-16,51 0 1 16,-40-2-5-16,40 6 7 15,0-1-3-15,0 0-1 16,0-2 1-16,0-7-1 15,0 2 1-15,0 1 0 16,13-4 0 0,5 0 0-16,7 2 1 15,-1 0-1-15,4 2 0 16,-1-5 0-16,3 3 1 16,-4 3-1-1,-2 6 0-15,-5 2 0 16,-3-1 0-16,-3 7 0 15,-4 1 1-15,-6 2-1 16,-3 1 3-16,0 0 0 16,0 2 5-1,-32-6 3-15,32-1 5 16,-48 3-7-16,48-6-1 16,-60-1-7-16,27-8-2 15,-3-2 3-15,3-1-2 16,-1-1-15-16,0-4-6 15,3 0 3 1,31 0 8-16,-47 0 9 16</inkml:trace>
          <inkml:trace contextRef="#ctx0" brushRef="#br0" timeOffset="3374.318">2224-2494 0 0,'-32'0'1'32,"32"0"0"-17,-34 0-1-15,-8 0 1 16,42 0 0-1,-47 1 0-15,47 9-1 16,-55 1 1-16,55 4 1 16,-49 5-1-1,49-2 1-15,0 5 1 16,-31 4 2-16,31 3-1 16,0 2-1-16,3-2-1 15,8-4-14-15,6 1 25 16,4-8-12-1,4-3-1-15,2-7 0 16,4-6 0-16,-5-3-3 16,-1 0-3-16,-1-19 3 15,-1 19 2-15,-6-34 1 16,-5 0-1 0,-7 7 1-16,-1-7 2 15,-4 2-1-15,0 9-1 16,0 3 1-16,0-12-1 15,0 32 2 1,0 0-3 0,0 2 4-16,0 9 2 15,0 5 1-15,16 5 0 16,-2 13-5-16,9 0-1 16,1 3 0-16,7 1-1 15,3-1-10 1,-1-1-1-16,1-1 1 15,-3-10 5-15,-7 0 5 16,-10-8 1-16</inkml:trace>
          <inkml:trace contextRef="#ctx0" brushRef="#br0" timeOffset="4045.8541">2819-2428 0 0,'0'-22'0'16,"0"3"1"0,0 19 0-1,-30-25-1 1,30 25 1-16,0 0 0 16,-43-18-1-16,1 18 0 31,42 1 1-16,-46 6-2-15,46 4 1 16,-46 4 0-16,46 1 2 16,-38 3 1-16,38 6 4 15,0 2-2 1,0 2 0-16,0 5 7 16,0-2-8-16,0 4 3 15,0-6-6-15,12-8 1 16,6 2 0-16,7-6 3 15,1-10-4-15,3-8 2 16,-4 0-2 0,-2 0 0-16,-3-25 4 15,-6-6-3-15,-2-4-3 16,-4-7 3-16,-8-13-3 16,0-4 2-1,0-8-1-15,0-5 0 16,-34 2-1-16,34-3 14 15,-48 0-7-15,48 6-6 16,-53 5-1-16,53 7-11 16,-45 6-17-1,45 13-6-15,-46 6 26 16,46 7 4-16</inkml:trace>
          <inkml:trace contextRef="#ctx0" brushRef="#br0" timeOffset="4705.136">3105-2529 0 0,'0'6'0'0,"0"-2"2"15,0 1-1-15,0 2 1 16,0-4-1 0,0 3-1-16,-32-1 1 15,32 2 1-15,0 0-2 16,-40 3 1-16,40 2 0 15,0 5-1 1,-37 1 0-16,37 1 3 16,0 4 0-16,0 7-2 15,0 3 5-15,0 2 1 16,0 1 0-16,0-4-1 16,6 5-1-16,12-9 0 15,5-2-5 1,5-2 1-16,1-13-1 15,2-4 1-15,-5-7-8 16,-5 0 2-16,1 0 2 16,-4-33 4-1,-8 8-2-15,-6-7 2 16,-4 0-1-16,0-4-4 16,0 4-11-16,0-5-4 15,-37 5 15 1</inkml:trace>
        </inkml:traceGroup>
        <inkml:traceGroup>
          <inkml:annotationXML>
            <emma:emma xmlns:emma="http://www.w3.org/2003/04/emma" version="1.0">
              <emma:interpretation id="{30193DD6-F1CC-42EA-83DF-310432FE4B49}" emma:medium="tactile" emma:mode="ink">
                <msink:context xmlns:msink="http://schemas.microsoft.com/ink/2010/main" type="inkWord" rotatedBoundingBox="5465,1547 7642,1623 7597,2890 5421,281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829.4289">4400-3164 0 0,'3'0'1'16,"0"0"1"-16,3 0 1 15,-4 0 0-15,1 6-1 16,1 12-3 0,1 8 1-16,-2 9-1 15,-1 10 0-15,-2 7 0 16,0 12 1-16,0 11-1 15,0 1 2 1,0 6 1-16,-36 0-1 16,36-2 0-16,0 3-1 15,-33-9 0-15,33-8 0 16,0-7 0-16,-34-10 0 16,34-8-1-1,0-13 1-15,0-11 1 16,0-10-1-16,21-7 4 15,8 0 0 1,10-28 0-16,8 28-1 16,4-37-1-1,7 16-1-15,2 0-2 16,-3 0 2-16,0 21-3 16,1-33-15-16,-4 33 8 15,-11-24 8-15</inkml:trace>
          <inkml:trace contextRef="#ctx0" brushRef="#br0" timeOffset="6124.7193">4661-2671 0 0,'-42'0'0'16,"42"-20"0"-16,0 20 1 15,-33 0 1-15,33 0 0 16,4 4 1-16,5-3-2 16,5 5-2-1,6-6 0-15,8 0 1 16,6 0 0-16,-5 0-1 15,1 0 0-15,0-18-3 16,-1 18 3-16</inkml:trace>
          <inkml:trace contextRef="#ctx0" brushRef="#br0" timeOffset="6506.2252">4514-3140 0 0,'-51'0'0'0,"17"0"1"15,34 0 1 1,0-21-1 0,0 24-2-1,9-3 1 1,17 0 0-16,8 0-1 16,5 0 3-16,5 0-3 15,2 0 1-15,6 0 0 16,-4 0 0-1,4 0 0-15,2 0-2 16,-4 0 1-16,-5 0 1 16</inkml:trace>
          <inkml:trace contextRef="#ctx0" brushRef="#br0" timeOffset="7002.1222">5170-2745 0 0,'0'0'1'47,"10"9"0"-47,9 10 2 15,5 7 0-15,5 10 2 16,1 5-4 0,7 5-1-16,3 4 0 15,0 3 1-15,1-3-2 16,-2 0-4-16,1-6 1 15,-10 0 0-15,-2-11 3 16,-10 2 1 0</inkml:trace>
          <inkml:trace contextRef="#ctx0" brushRef="#br0" timeOffset="7325.0679">5364-2335 0 0,'-51'0'0'0,"51"0"1"15,-38 0 1-15,38 0 3 16,0 0 0 0,0 0-2-16,0 0-1 15,0-27 2-15,0 27 21 16,3-22-35-16,14 22 15 15,4-35-4 1,11 14 0-16,-1-8-3 16,1-5 2-16,0 0 2 15,2-2-11-15,-3 11-6 16,-5-3 8-16,0-1-1 16,-1 9 3-1,-15 20 5-15</inkml:trace>
          <inkml:trace contextRef="#ctx0" brushRef="#br0" timeOffset="8026.2901">5901-2573 0 0,'9'0'0'15,"-3"0"0"-15,-4 0 1 16,-39 0-1 31,37 5 1-16,-37 13 0-31,37 6 0 16,0 4 2-16,0 4-2 15,0 5 5-15,0 3-7 16,5 6 1-16,10-3 2 16,8-3 0-1,2-7 0-15,2-8-1 16,5-8-2-16,-1-5 1 15,0-10-4-15,-5-2-4 16,0 0 4-16,-5-25 2 16,-4 0 2-16,-7-5-1 15,-3-10 1 1,-7-8 0-16,0 3 0 16,0-4 0-16,0 4 0 15,-34 4 1-15,34 3-1 16,-39 8 0-1,39 5 0-15,-43 3 1 16,-3 22-1 0,6 0 1-1,40 11-1-15,-40 14 1 16,40 5 0 0,0 9 0-16,-37 14 1 15,37 4 0-15,0 9 0 16,0 5-2-16,0 5 0 15,0-14 0-15,0 9 1 16,0-3-6-16,0-21-1 16,0 5 4-1,1-3 2-15</inkml:trace>
          <inkml:trace contextRef="#ctx0" brushRef="#br0" timeOffset="8542.5638">6436-2412 0 0,'28'-31'0'0,"-10"31"2"16,-1-23-1 0,-9 23 0-16,-5-24 0 15,-3 24 0 17,-43 0 0-17,43 0-3-15,-46 7 4 16,46 7 1-16,-43 2-2 15,43 4 5-15,-46 5 1 16,46 3-4-16,0 4-3 16,-32 6 3-1,32 1-1-15,1-2-2 16,4-2 2-16,7-9 0 16,7-6-1-16,2-1-1 15,5-8 0-15,2-7-1 16,-4-4-8-1,1 0 5-15,-5-23-4 16,-3-6 2-16,-8-3 5 16,-7-14-1-16,-2-1-3 15,0-3 4 1,0 13 1-16</inkml:trace>
        </inkml:traceGroup>
        <inkml:traceGroup>
          <inkml:annotationXML>
            <emma:emma xmlns:emma="http://www.w3.org/2003/04/emma" version="1.0">
              <emma:interpretation id="{C3BD0292-9C5E-47EA-85D1-97B77A28635D}" emma:medium="tactile" emma:mode="ink">
                <msink:context xmlns:msink="http://schemas.microsoft.com/ink/2010/main" type="inkWord" rotatedBoundingBox="7885,2031 10885,2137 10859,2872 7859,276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9426.2732">6769-2189 0 0,'0'12'0'0,"0"-1"0"16,0-3 0 0,0-3 0-16,0-5 1 31,0-20-1-31,0 20 2 15,0-41 1-15,0 13 0 16,0-7-1 0,0 0-1-16,5-1 0 15,0-6-1-15,-2 3 0 16,-2 2 0-16,5-1 0 16,0 6 0-16,5 4 0 15,3 9 0 1,3 19 0-16,1-24 0 15,2 24 2-15,2 2 1 16,1 11-2-16,0 11 0 16,-3 8-2-16,1 6-2 15,-1 7-10 1,-1 3 10-16,-12 0 3 16</inkml:trace>
          <inkml:trace contextRef="#ctx0" brushRef="#br0" timeOffset="9930.1637">7118-2317 0 0,'32'-22'0'0,"3"3"1"15,1 19-1 1,2-18 0-16,2 18 0 15,-2 0 0-15,-1-22 0 16,-2 22 0-16,-4 0 0 16,-2 0 0-1,-9 0 0-15,0-28 0 16,-6 28 0-16,-8-38 0 16,-6 17 0-16,0 2 0 15,0 4 0-15,-29 15 1 16,29-31-1-1,-48 31 0-15,21 0-1 16,-6 0 1-16,4 0 1 16,-3 8-1-16,32 8 2 15,-49 6 0 1,49 2 4-16,-29 9-5 16,29 3 9-16,0 0-4 15,0 4 7-15,9-1-1 16,11-2 3-16,9-1 0 15,6-4-11-15,5-7-3 16,3 2-2 0,5-11 2-16,-7 1-23 15,-1-13-16-15,5-4 13 16,-2 1 21-16,-19-1 4 16</inkml:trace>
          <inkml:trace contextRef="#ctx0" brushRef="#br0" timeOffset="10389.3594">7940-2153 0 0,'11'23'1'0,"-5"8"0"15,-1-5 0 1,-1 1-1-16,-4-9 1 16,0-9-1-16,0-6 0 15,0-3 1 1,0-15 1-16,0-3-1 16,0-14-1-1,0-4 0-15,0-9 0 16,0 4 0-16,0-2 2 15,0 5-2-15,0 5 0 16,10 2 0 0,3 8-3-16,4 23 6 15,0 0-3-15,5 0 3 16,-1 0 3-16,2 11 2 16,-4 16-6-16,-1 10-1 15,-1 10-2 1,-2-1 2-16,1 4 14 15,-9 1-30-15,-1-2 9 16,-1-1-8-16,-2 0 5 16,-3 1 8-16</inkml:trace>
          <inkml:trace contextRef="#ctx0" brushRef="#br0" timeOffset="11336.7182">8655-2548 0 0,'5'11'0'0,"3"0"0"16,-2-4 0-16,3-6 0 15,-3 3 1-15,-1 2 3 16,-1-2-5-16,-1-3 2 16,2 2 2-1,-5-3 0-15,0 0-2 31,0 0 3-31,-43 0-2 16,43 0 1-16,-41 0-3 16,41 0 2-1,-51 15 1-15,51 13-1 16,-54-3-1-16,54 2 0 16,-41 5-1-16,41 2-1 15,-34 2 0 1,34 2 1-16,0-3 2 15,0 3-3-15,11-8 0 16,10-2 2-16,5-7-1 16,7-3 1-16,4-8-1 15,5-10 1 1,0 0-2-16,-1 1-11 16,2-1 1-16,-3 0 5 15,-1-26 5-15,-9 26 1 16</inkml:trace>
          <inkml:trace contextRef="#ctx0" brushRef="#br0" timeOffset="11552.8374">8988-2308 0 0,'7'0'0'0,"2"0"0"16,-3-20 0-1,2 20 1-15,1 2 1 16,-5 3 1-16,7 2 1 15,-2 11-3-15,1 7-1 16,-1 0 0-16,0 2 0 16,0 3-3-16,-1 0-1 15,-2-5 0 1,2-5 4-16,-8-5 0 16</inkml:trace>
          <inkml:trace contextRef="#ctx0" brushRef="#br0" timeOffset="11736.7533">9114-2358 2 0,'0'-49'5'0,"0"5"-1"16,0 5-4 0,0 0 0-16,0 7 0 15,0 8 0-15,0-2-7 16,0 26 4-1,0 0 2 1</inkml:trace>
          <inkml:trace contextRef="#ctx0" brushRef="#br0" timeOffset="12345.3804">9444-2476 0 0,'20'8'0'0,"-4"0"0"16,-6 1 1-16,-4-4 0 15,-6 4 0-15,0-4-1 16,0 4 0-16,-41-1-1 15,41-1 1 1,-43 3 1-16,43 4 1 16,-38 5-2-16,38 3 1 15,-31 5 0 1,31-1 3-16,5 6-2 16,-5 3-2-16,0-1 2 15,1 2 1-15,11-6-1 16,5-6-1-16,9-3 0 15,2-9 0-15,4-2-2 16,2-10 1 0,-3 0-3-16,-1 0-3 15,-2-29 5-15,-3 5 1 16,-6 2-1-16,-3-14 2 16,-4 0-1-16,-3 5 4 15,-7-10-5 1,1 8 2-16,-3 13-2 15,0 1 2-15,0 19 4 16,0 0-1-16,0 0 0 16,0 4 0-16,0 18-3 15,0 8 0 1,0 3-2-16,0 10 2 16,11-5-6-16,6 8-8 15,4-3 1-15,0-7 7 16,-2 2 5-16</inkml:trace>
        </inkml:traceGroup>
        <inkml:traceGroup>
          <inkml:annotationXML>
            <emma:emma xmlns:emma="http://www.w3.org/2003/04/emma" version="1.0">
              <emma:interpretation id="{8A9AC788-5808-4CB2-B82E-7C9579C23A77}" emma:medium="tactile" emma:mode="ink">
                <msink:context xmlns:msink="http://schemas.microsoft.com/ink/2010/main" type="inkWord" rotatedBoundingBox="11247,1815 11328,1818 11299,2641 11218,2638"/>
              </emma:interpretation>
              <emma:one-of disjunction-type="recognition" id="oneOf3">
                <emma:interpretation id="interp3" emma:lang="" emma:confidence="0">
                  <emma:literal>|</emma:literal>
                </emma:interpretation>
                <emma:interpretation id="interp4" emma:lang="" emma:confidence="0">
                  <emma:literal>'</emma:literal>
                </emma:interpretation>
                <emma:interpretation id="interp5" emma:lang="" emma:confidence="0">
                  <emma:literal>I</emma:literal>
                </emma:interpretation>
                <emma:interpretation id="interp6" emma:lang="" emma:confidence="0">
                  <emma:literal>1</emma:literal>
                </emma:interpretation>
                <emma:interpretation id="interp7" emma:lang="" emma:confidence="0">
                  <emma:literal>l</emma:literal>
                </emma:interpretation>
              </emma:one-of>
            </emma:emma>
          </inkml:annotationXML>
          <inkml:trace contextRef="#ctx0" brushRef="#br0" timeOffset="12649.0188">10135-2637 0 0,'6'-75'1'16,"2"9"1"-16,-2 7 0 16,0 18 4-1,0 10 1-15,-6 31 1 16,0 0-3-16,0 0 11 16,0 3 12-16,0 33-2 15,0 20-14 1,0 16 5-16,0 15-19 15,8 11 5-15,4-2 0 16,-7 5-16-16,-1-3-35 16,-4-3-6-16,0-12 35 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2:44.0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DEF0F1D-72D8-4C06-94D2-D7FF82318988}" emma:medium="tactile" emma:mode="ink">
          <msink:context xmlns:msink="http://schemas.microsoft.com/ink/2010/main" type="inkDrawing" rotatedBoundingBox="4973,6994 24005,6206 24057,7460 5025,8248" shapeName="Other"/>
        </emma:interpretation>
      </emma:emma>
    </inkml:annotationXML>
    <inkml:trace contextRef="#ctx0" brushRef="#br0">18905 0 0 0,'6'3'0'16,"0"1"1"-16,3 0 0 16,-4 0 0-16,3 2-1 15,-2-4-1 1,1 4 2-16,1-2 0 16,1 3-1-16,-4 4 1 15,1 3 0-15,-1 3-1 16,1 4 1-1,-6 1-1-15,0 2 2 16,6 0-1-16,-2 3-1 16,-2 3 1-16,-2 2 1 15,0 8-1-15,2-1 1 16,-2 4 0 0,0 0-2-16,0 4-1 15,-34-1 2-15,34-4-2 16,-36-3 2-16,36-1-2 15,-46-2 2-15,46 0-2 16,-53 0 2 0,22-1-1-16,-1-5 1 0,-4-1-1 15,-3-4 0 1,-6-2 0-16,5-3 1 16,0-6-1-16,-3-2-1 15,5 1 1-15,-3 1-1 16,-7-1 2-1,-4 1-2-15,-7-1 2 16,-5-2-1-16,-8 1-1 16,-2 2 1-16,-7-1 1 15,-7 1-2-15,2 1 2 16,-7 3-2 0,-2 3 2-16,-4-2-1 15,-6 2-1-15,-3 0 2 16,2 1-1-16,0 0 0 15,2-1-1-15,1 1 2 16,10-4-2 0,-3-4 1-16,4 8-1 15,6-12 2-15,-1 5 0 16,4-7-3-16,-3-1 3 16,5-1-2-16,-4-2 2 15,3-1 0-15,-3 1-2 16,4-1 1-16,-2-1 0 15,3 1 1 1,-9-3-2-16,2 3 1 16,-2-3 0-16,-3 0 1 15,-10 0-2-15,-2 0 1 16,7 0 1 0,-4 0-1-16,3 0-1 15,-7 4 1-15,0-1 1 16,-1 4-2-16,-5-7 2 15,-5 0-1-15,4 0-1 16,-2 0 2 0,-1 0-1-16,-2 3 20 15,10-3-40-15,-4 8 20 16,-13-3 0-16,0 5 0 16,-4-3 0-16,2 1 0 15,8-3 0-15,-12-4 0 16,1 2-1-1,2-3 2-15,-1 3-1 16,1-2 0-16,4-1 8 16,0 0-16-16,1 0 9 15,-3 0-3-15,10 0 4 16,2 0-4-16,4-26 3 16,1 26-2-1,-8-17 2-15,11 17-1 16,-5 0 0-16,-7-22-1 15,5 22 2-15,6 0-2 16,0 0 2 0,-4-20-2-16,1 20 1 15,3 0 1-15,-6 0-1 16,-3-18-1-16,-2 18 2 16,1 0 0-16,-1-19-2 15,-1 19 0-15,9 0 2 16,11-25-1-1,-16 26 0-15,0-1 0 16,-1 0 0-16,10-19 0 16,2 19-1-16,-9-18 1 15,1 18 3-15,4 0-6 16,-1-19 3 0,1 19 1-16,1 0-2 15,2 0 0-15,-7 0 1 16,4-24 0-16,-1 24-2 15,-4 0 2-15,-10-26 0 16,-1 26 0 0,0-21 1-16,5 21-2 15,0-19 1-15,-2 19 0 16,-3-20 10-16,2 20-20 16,-2 0 9-16,-1-19 1 15,4 19 1-15,-3-22-1 16,-1 22-1-1,3-20 1-15,9 20 0 16,-6 0 1-16,0-18-1 16,-4 18-2-16,1 0-8 15,0 0 20-15,0 0-11 16,-4 0 1 0,-5 0 0-16,-2 0 0 15,-6 0 0-15,-8 1 0 16,0 4 0-16,3 0 0 15,-10 5-1-15,6-2 2 16,-1 3-2 0,4 2 1-16,0-1 0 15,1 1 1-15,2-2-2 16,1-11 1-16,5 10 0 16,3-1 0-16,3 4-1 15,8 2 1 1,-5 2-1-16,19 2 1 15,-7 3 0-15,-15-1 0 16,0 1 0-16,-1-3 1 16,-3 1-2-16,4-1 1 15,0 1-1-15,1 0 1 16,7 1 0-16,4 3 0 16,7-2 0-1,3-4-1-15,1-8 2 16,3 11-3-16,9-5 2 15,18 0 0-15,5 2 0 16,10 2-1 0,7-3 2-16,5 0-1 15,9 0 0-15,5 1 0 16,4-2 1-16,31-1-2 16,-49-1 1-1,49 4 0-15,-31-2 0 16,31 1 1-16,0 1-1 15,0 0-1-15,0-4 2 16,0-1-1-16,0 0 0 16,0 1-1-16,0 0 2 15,2 3-1-15,2 1-1 16,4-3-1 0,-5 0 0-16,2-3 0 15,1-11 2-15,-5 7 0 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3:51.331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0 0 0,'0'0'1'47,"0"0"0"-31,0 3 0-16,0 11 2 15,0 1 1-15,0 3-3 16,0 13-1 0,0 3 0-16,0 8 0 15,0-1 0-15,0 7 0 16,0-2 0-16,0 0 0 15,0 0 0-15,0-3 0 16,0-3 0 0,0-4-2-16,0-7-4 15,0-8 3-15,0 2 3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2:44.8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5AF86C-8E89-4533-9055-0C19CD63857C}" emma:medium="tactile" emma:mode="ink">
          <msink:context xmlns:msink="http://schemas.microsoft.com/ink/2010/main" type="writingRegion" rotatedBoundingBox="4809,7858 5363,7858 5363,8189 4809,8189"/>
        </emma:interpretation>
      </emma:emma>
    </inkml:annotationXML>
    <inkml:traceGroup>
      <inkml:annotationXML>
        <emma:emma xmlns:emma="http://www.w3.org/2003/04/emma" version="1.0">
          <emma:interpretation id="{3983D100-8C7D-46E1-9E37-337B4FA0335A}" emma:medium="tactile" emma:mode="ink">
            <msink:context xmlns:msink="http://schemas.microsoft.com/ink/2010/main" type="paragraph" rotatedBoundingBox="4809,7858 5363,7858 5363,8189 4809,81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BB3EFC-CC9D-478A-80E5-10DA39235467}" emma:medium="tactile" emma:mode="ink">
              <msink:context xmlns:msink="http://schemas.microsoft.com/ink/2010/main" type="line" rotatedBoundingBox="4809,7858 5363,7858 5363,8189 4809,8189"/>
            </emma:interpretation>
          </emma:emma>
        </inkml:annotationXML>
        <inkml:traceGroup>
          <inkml:annotationXML>
            <emma:emma xmlns:emma="http://www.w3.org/2003/04/emma" version="1.0">
              <emma:interpretation id="{FF5EC07F-DD06-48A0-A09C-EFFCB9AF4482}" emma:medium="tactile" emma:mode="ink">
                <msink:context xmlns:msink="http://schemas.microsoft.com/ink/2010/main" type="inkWord" rotatedBoundingBox="4809,7858 5363,7858 5363,8189 4809,8189"/>
              </emma:interpretation>
            </emma:emma>
          </inkml:annotationXML>
          <inkml:trace contextRef="#ctx0" brushRef="#br0">3793-1104 0 0,'3'0'0'47,"7"0"1"-47,-3 0-1 16,4 0 1-16,1 4-1 16,-1 3 1-16,4 7 1 15,1 4 2-15,-2 5 1 16,1 1 0-1,2-3-4-15,-2 8 1 16,2-3 1-16,-2 1-4 16,2 0 2-16,0 2 1 15,-2-4 0 1,1-11-1-16,1 4 1 16,0-5 0-16,-4-5-2 15,4-4 0-15,0-4 2 16,-3 0-2-16,0 0 0 15,3-25 0 1,-4 25 0-16,4-32 0 16,0 10 1-16,0 3 0 15,3-2 0-15,-6-1 0 16,1 2-1-16,1 20 0 16,-4-30-1-1,-1 30 2-15,-1-25-1 16,-4 25 0-16,1 0-1 15,-1-25-5-15,-5 25-9 16,2 0 1-16,-3 0 10 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2:59.0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F48F55-061A-4D31-B6CA-CE7D90172DCF}" emma:medium="tactile" emma:mode="ink">
          <msink:context xmlns:msink="http://schemas.microsoft.com/ink/2010/main" type="writingRegion" rotatedBoundingBox="4120,8961 4539,8961 4539,9277 4120,9277"/>
        </emma:interpretation>
      </emma:emma>
    </inkml:annotationXML>
    <inkml:traceGroup>
      <inkml:annotationXML>
        <emma:emma xmlns:emma="http://www.w3.org/2003/04/emma" version="1.0">
          <emma:interpretation id="{D6CB46BC-96C9-4A93-AEFC-E53E41B21E06}" emma:medium="tactile" emma:mode="ink">
            <msink:context xmlns:msink="http://schemas.microsoft.com/ink/2010/main" type="paragraph" rotatedBoundingBox="4120,8961 4539,8961 4539,9277 4120,92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2C9942-F684-47A7-9199-9828C4E33C5F}" emma:medium="tactile" emma:mode="ink">
              <msink:context xmlns:msink="http://schemas.microsoft.com/ink/2010/main" type="line" rotatedBoundingBox="4120,8961 4539,8961 4539,9277 4120,9277"/>
            </emma:interpretation>
          </emma:emma>
        </inkml:annotationXML>
        <inkml:traceGroup>
          <inkml:annotationXML>
            <emma:emma xmlns:emma="http://www.w3.org/2003/04/emma" version="1.0">
              <emma:interpretation id="{872EAE71-B1BD-4C0D-BE0D-CE53E13BE550}" emma:medium="tactile" emma:mode="ink">
                <msink:context xmlns:msink="http://schemas.microsoft.com/ink/2010/main" type="inkWord" rotatedBoundingBox="4099,9025 4485,8953 4546,9275 4160,934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3104 145 0 0,'0'5'0'15,"0"1"0"-15,0-2 0 16,0 0 1 0,0-1 0-16,0 1 0 15,2-3 0-15,4 1 1 16,2 2-2-1,2-4 0-15,4 0 0 16,-3 0 0-16,1 0 0 16,5 0 1-16,-3 0-1 15,1 0 0 1,2 0 0-16,-2 0 0 16,1 0 0-16,-2 0 0 15,-1 0-3-15,1 0 2 16,-3 0-1-16,-5 0 1 15,0 0 1 1</inkml:trace>
          <inkml:trace contextRef="#ctx0" brushRef="#br0" timeOffset="503.8618">3410 19 0 0,'4'0'0'15,"2"0"0"-15,-3 0 0 16,2-20 0-16,0 20 0 16,-1 0 0-1,4 0 0-15,-7 0 0 16,7 2 1-16,-6 3 1 15,1 2 0-15,3 7-1 16,-3 1 3 0,2 3-3-16,1 1 1 15,-2 3-2-15,2 1 2 16,1 0-2-16,-4 1-1 16,3 0 2-1,1-2-1-15,-5 0-3 16,3-1-2-16,-1-2 2 15,-4-1 0-15,0 0 2 16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3:00.3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B2C803-8BAE-4AEF-8BC1-4B026B4ECEC3}" emma:medium="tactile" emma:mode="ink">
          <msink:context xmlns:msink="http://schemas.microsoft.com/ink/2010/main" type="writingRegion" rotatedBoundingBox="4954,9288 5391,9288 5391,10099 4954,10099"/>
        </emma:interpretation>
      </emma:emma>
    </inkml:annotationXML>
    <inkml:traceGroup>
      <inkml:annotationXML>
        <emma:emma xmlns:emma="http://www.w3.org/2003/04/emma" version="1.0">
          <emma:interpretation id="{D83D235B-A5AC-48F0-89A8-9DCC59B761EC}" emma:medium="tactile" emma:mode="ink">
            <msink:context xmlns:msink="http://schemas.microsoft.com/ink/2010/main" type="paragraph" rotatedBoundingBox="4954,9288 5391,9288 5391,10099 4954,100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F79704-1035-46FC-87C5-6CD35C675041}" emma:medium="tactile" emma:mode="ink">
              <msink:context xmlns:msink="http://schemas.microsoft.com/ink/2010/main" type="line" rotatedBoundingBox="4954,9288 5391,9288 5391,10099 4954,10099"/>
            </emma:interpretation>
          </emma:emma>
        </inkml:annotationXML>
        <inkml:traceGroup>
          <inkml:annotationXML>
            <emma:emma xmlns:emma="http://www.w3.org/2003/04/emma" version="1.0">
              <emma:interpretation id="{4926E516-367C-4CC9-BE38-D228A4BB1083}" emma:medium="tactile" emma:mode="ink">
                <msink:context xmlns:msink="http://schemas.microsoft.com/ink/2010/main" type="inkWord" rotatedBoundingBox="4954,9288 5391,9288 5391,10099 4954,10099"/>
              </emma:interpretation>
            </emma:emma>
          </inkml:annotationXML>
          <inkml:trace contextRef="#ctx0" brushRef="#br0">3938 383 0 0,'0'-24'0'16,"0"5"1"15,0 23-1-15,0 1 1-16,4 6-1 15,1 6 3-15,4 8-1 16,0 6 1-16,0 8 3 16,-9 2-3-16,11 8-2 15,-5 1 0 1,2 0-1-16,0 5-1 16,-5-1 1-16,1 1 1 15,4 0-2-15,-3-10 2 16,-1 1-5-1,1-1-1-15,-5-9 1 16,4-6 0-16,-2-7 2 16,-1-5 0-16,-1-9 2 15,0-5 0-15</inkml:trace>
          <inkml:trace contextRef="#ctx0" brushRef="#br0" timeOffset="1017.8992">4024 426 0 0,'0'-20'0'16,"0"20"1"0,0 0 1-16,-30 0-2 15,30-16 1 1,0 16 1-16,0 0-4 16,0 0 3-16,0 0 0 15,0 0 0 1,0-23-1 15,10 23 1-31,-1 0-1 16,-3-18 0-16,11 18 1 15,0 0-1-15,1-23 6 16,2 23-13-16,2 0 7 16,2 0 0-1,-4 0 1-15,2 0-1 16,1 3-1-16,-7 8 2 15,0 7-1 1,-9 0-1-16,0 3 2 16,-6 1-2-16,-1 0 2 15,0 0 0-15,0 3-3 16,0-3 3-16,0 1-1 16,-37-1 7-16,37-5-12 15,0-2 5 1,-44-3 0-16,44-5 0 15,-31-3 0-15,31-4-1 16,-29 0 1 0,29-22 0 15,9 1-1-15,2 21 1-1,3 0 1 1,3-20-1-16,3 20 0 0,-2 0 0 15,5 0 0 1,-2 0 0-16,1 0 0 16,-2 0 0-16,1 4 1 15,-4 4-7-15,0 3 11 16,-3 3-5 0,-5 1 1-16,0 3-2 15,-6 0 2-15,-1 2 2 16,-2 3 0-16,0-6-5 15,0 7 0-15,0-3 4 16,-34-6 1-16,34 4 0 16,-34-4-1-1,34-1 1-15,-39-6-3 16,39 5 0-16,-43-8 1 16,43-2-2-16,-40 4 3 15,40-7-5 1,-36 0 4-16,36 1 0 15,-32-1-1-15,32 0-3 16,0 0 1-16,0 0-6 16,-31 0 3-16,31 0 3 15,0 0-3 1,0-19 3-16,0 20 2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3:13.8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6594D58-EF95-442C-A453-AB3C2D59144E}" emma:medium="tactile" emma:mode="ink">
          <msink:context xmlns:msink="http://schemas.microsoft.com/ink/2010/main" type="writingRegion" rotatedBoundingBox="27665,4194 27303,7377 25705,7195 26067,4012"/>
        </emma:interpretation>
      </emma:emma>
    </inkml:annotationXML>
    <inkml:traceGroup>
      <inkml:annotationXML>
        <emma:emma xmlns:emma="http://www.w3.org/2003/04/emma" version="1.0">
          <emma:interpretation id="{8BE72CAD-73B0-4465-B319-91024E7AA500}" emma:medium="tactile" emma:mode="ink">
            <msink:context xmlns:msink="http://schemas.microsoft.com/ink/2010/main" type="paragraph" rotatedBoundingBox="27629,4356 27305,7374 26802,7320 27127,4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E84EC8-DC47-4060-A416-70F47B2A9A71}" emma:medium="tactile" emma:mode="ink">
              <msink:context xmlns:msink="http://schemas.microsoft.com/ink/2010/main" type="line" rotatedBoundingBox="27629,4356 27305,7374 26802,7320 27127,4302"/>
            </emma:interpretation>
          </emma:emma>
        </inkml:annotationXML>
        <inkml:traceGroup>
          <inkml:annotationXML>
            <emma:emma xmlns:emma="http://www.w3.org/2003/04/emma" version="1.0">
              <emma:interpretation id="{87A54A75-4BC0-4E95-A111-43E777D30D74}" emma:medium="tactile" emma:mode="ink">
                <msink:context xmlns:msink="http://schemas.microsoft.com/ink/2010/main" type="inkWord" rotatedBoundingBox="27587,4351 27505,5115 27052,5066 27135,430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1949-2075 0 0,'0'4'0'0,"0"3"2"15,0 5 1 1,0 3 1-16,0 8-2 16,0 10-2-16,0 6 0 15,0 4 0-15,0-5 0 16,0 12 0 0,3 8-2-16,-2 2-3 15,-1 1 2-15,0 2 2 16,0-12 1-16,0 1 0 15</inkml:trace>
          <inkml:trace contextRef="#ctx0" brushRef="#br0" timeOffset="731.9815">1963-2031 0 0,'0'0'1'0,"0"1"2"15,0 1 2 1,0-2-4-16,9 0 0 31,8-22-1-31,3 22 0 16,3 0 0-16,3 5 0 16,0 2 0-1,-2 1 0-15,3-1 0 16,-6-3 0-16,-6 5 0 15,-1 6 0-15,-5 3 0 16,-7 3 0 0,-2 4 0-16,0 3 0 15,0 0 0-15,0 1 0 16,-40-2 0-16,40-6 0 16,-41 4 0-16,41-7 0 15,-43 0 0 1,43-4 0-16,-36-2 0 15,36-9 0-15,0-2 0 16,-30-1 0-16,30 3 0 16,7-3 0-1,4 0 0 1,3 0 0-16,6 3 0 16,3 0 0-16,0 13 0 15,1-3 2-15,1 2 5 16,0 7-1-16,-4 6-2 15,2 0-3 1,-2 5-1-16,-4 7 1 16,2-6-1-16,-5 2 1 15,-5-3-4-15,0 1 3 16,-6-8-9-16,-3 0 0 16,5-6 5-16,-5-7-3 15,0 5 6 1</inkml:trace>
        </inkml:traceGroup>
        <inkml:traceGroup>
          <inkml:annotationXML>
            <emma:emma xmlns:emma="http://www.w3.org/2003/04/emma" version="1.0">
              <emma:interpretation id="{3C40E134-08DE-4DB9-89A4-C0FA0727CAC2}" emma:medium="tactile" emma:mode="ink">
                <msink:context xmlns:msink="http://schemas.microsoft.com/ink/2010/main" type="inkWord" rotatedBoundingBox="27446,5099 27326,6218 26993,6182 27113,5063"/>
              </emma:interpretation>
              <emma:one-of disjunction-type="recognition" id="oneOf1">
                <emma:interpretation id="interp1" emma:lang="" emma:confidence="0">
                  <emma:literal>no</emma:literal>
                </emma:interpretation>
                <emma:interpretation id="interp2" emma:lang="" emma:confidence="0">
                  <emma:literal>n</emma:literal>
                </emma:interpretation>
                <emma:interpretation id="interp3" emma:lang="" emma:confidence="0">
                  <emma:literal>nos</emma:literal>
                </emma:interpretation>
                <emma:interpretation id="interp4" emma:lang="" emma:confidence="0">
                  <emma:literal>nu</emma:literal>
                </emma:interpretation>
                <emma:interpretation id="interp5" emma:lang="" emma:confidence="0">
                  <emma:literal>nv</emma:literal>
                </emma:interpretation>
              </emma:one-of>
            </emma:emma>
          </inkml:annotationXML>
          <inkml:trace contextRef="#ctx0" brushRef="#br0" timeOffset="1762.6048">1966-1248 0 0,'-31'-18'0'16,"31"18"1"-1,0-21 2-15,0 21 0 16,0 0-2-16,0-21 0 31,0 21 0-31,0 0 0 16,9 0-1-1,0 0 0-15,5 0 0 16,3 0 3-16,-2 2-1 16,5 6-2-1,-1 1 2-15,4 7-3 16,-3 1 0-16,0 9-1 15,0-26 2-15,-5 28 14 16,-3 12-28-16,-2 6 18 16,-3 5-3-1,-7 4 1-15,0 1 3 16,0 1-1-16,0 3-2 16,0-6 5-16,-43 0-4 15,43 2 1-15,-43-3-3 16,43-3-1-16,-50-8 1 15,50-5-1 1,-53-11 0-16,53-6 0 16,-47-5 1-16,47-2-2 15,-42-5-1-15,42 0-2 16,-30 3 1 0,30-5-4-16,0 1-4 15,0-2 1-15,-31-2 10 16,31-3 0-16,0 0-10 15,0 0 9-15</inkml:trace>
          <inkml:trace contextRef="#ctx0" brushRef="#br0" timeOffset="2264.8085">1892-660 0 0,'2'0'1'16,"-2"0"3"-16,0 0 1 15,0 0-4-15,0 12-1 16,0 8 1-16,0 9-2 15,0 0 1 1,0 4 0-16,-30 5 0 16,30 1 0-16,0 0 0 15,0-2 0-15,-33 1 0 16,33-3 0-16,0-3 0 16,0-4 0-1,0-5 0-15,0-5 0 16,0-7 0-16,1-5 0 15,13-6 0-15,1 0 0 16,4 0 0-16,2 0 0 16,5-29 1-1,0 29-2-15,2-29 1 16,0 29 0-16,-2-28 0 16,1 28 0-16,-4-25 0 15,0 25 0 1,-3-25 0-16,-4 25-7 15,-4 0 3-15,-7-23 4 16</inkml:trace>
        </inkml:traceGroup>
        <inkml:traceGroup>
          <inkml:annotationXML>
            <emma:emma xmlns:emma="http://www.w3.org/2003/04/emma" version="1.0">
              <emma:interpretation id="{52A6AEF9-C423-482E-ADC8-0726DE29FEAA}" emma:medium="tactile" emma:mode="ink">
                <msink:context xmlns:msink="http://schemas.microsoft.com/ink/2010/main" type="inkWord" rotatedBoundingBox="27387,6611 27305,7374 26802,7320 26885,6557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-8624.6124">1699 180 0 0,'0'0'1'0,"4"0"6"16,2 1-4-16,2 13-3 16,-5 4 0-16,0 7 0 15,0 4 0-15,-1 7 0 16,1 13 0-1,-3 2 0-15,0 6 0 16,0 2 0-16,0-2 3 16,0 3 2-16,0-3 2 15,0 1 4-15,0-6-4 16,-29-7-7 0,29-9 0-16,0-7 0 15,0-5-1-15,0-12 0 16,0-9 1-16,6-3 0 15,8 0 0 1,6 0-1-16,1-34 1 16,7 18 0-16,4-6 0 15,0 2 0-15,5 2 0 16,5 18 1-16,0-21-1 16,1 21 2-1,0 0-12-15,-9 0-11 16,-2 0 11-16,-22 0 7 15</inkml:trace>
        </inkml:traceGroup>
      </inkml:traceGroup>
    </inkml:traceGroup>
    <inkml:traceGroup>
      <inkml:annotationXML>
        <emma:emma xmlns:emma="http://www.w3.org/2003/04/emma" version="1.0">
          <emma:interpretation id="{C1DAC307-6C06-4A5C-A8B7-8288F0644AB7}" emma:medium="tactile" emma:mode="ink">
            <msink:context xmlns:msink="http://schemas.microsoft.com/ink/2010/main" type="paragraph" rotatedBoundingBox="26952,4113 26599,7226 25713,7125 26067,40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0911FF-73A4-4336-958B-0FE175EAC7EB}" emma:medium="tactile" emma:mode="ink">
              <msink:context xmlns:msink="http://schemas.microsoft.com/ink/2010/main" type="inkBullet" rotatedBoundingBox="26952,4113 26851,5002 25966,4901 26067,4012"/>
            </emma:interpretation>
            <emma:one-of disjunction-type="recognition" id="oneOf3">
              <emma:interpretation id="interp7" emma:lang="" emma:confidence="0">
                <emma:literal>↳</emma:literal>
              </emma:interpretation>
            </emma:one-of>
          </emma:emma>
        </inkml:annotationXML>
        <inkml:trace contextRef="#ctx0" brushRef="#br0" timeOffset="-1175.4771">864-2078 0 0,'0'-29'2'0,"0"4"2"15,0 6 0-15,0-1-3 16,0 0-1-16,1-12 0 15,9 32 0 1,-1 0 0 0,5 0 0-16,1 0 0 15,5 9 0-15,1 18 0 16,4 9 0 0,-4 1 0-16,1 13 0 15,-5 11 1-15,1 3-1 16,2 7 0-16,-1 4 0 15,1-1 0-15,-2-1 1 16,-1-6-1-16,-2-7 0 16,-1-16 2-1,-2-11-4-15,1-19 0 16,0-14 2-16,1 0 0 16,0-22 0-16,4-12 0 15,-2-18 0-15,1-8 0 16,0-11 0-1,1-5 0-15,-3-5 0 16,2-1 0-16,-5 3 0 16,1 1 0-16,1 9 0 15,-5 1 0-15,-9 10-6 16,0 11 1 0</inkml:trace>
        <inkml:trace contextRef="#ctx0" brushRef="#br0" timeOffset="-372.1473">1633-1855 0 0,'-29'0'0'0,"-14"0"0"31,6 0 0-15,-6 3 0-1,43 7 0-15,-42-2 1 16,42 7-1 0,-38 1 1-16,38 3 1 15,-31 3-1-15,31 3 1 16,0-2-1-16,0 4 0 16,0-1 1-16,0 0-2 15,0 1 0 1,8-5 0-16,12-4 0 15,3-4 0-15,1-7 0 16,4-4 0-16,0-3 0 16,-1 0 0-1,1 0 0-15,-3-29 0 16,-6 9 0-16,1 1 0 16,-3-4 0-16,-7 0 0 15,0 1-1-15,-2-2-1 16,-7 2 1-1,-1 22-2-15,0-22 5 16,0 22 0-16,0 0 1 16,0 0-3-16,0 11 0 15,0 9 0-15,0 4 0 16,0 3 0 0,0 7 0-16,0 0 0 15,0 2 0-15,0-2-1 16,7-6-7-16,-4 6 6 15</inkml:trace>
      </inkml:traceGroup>
      <inkml:traceGroup>
        <inkml:annotationXML>
          <emma:emma xmlns:emma="http://www.w3.org/2003/04/emma" version="1.0">
            <emma:interpretation id="{8971302E-B8AE-4127-ABBA-2D3F9F4F82C1}" emma:medium="tactile" emma:mode="ink">
              <msink:context xmlns:msink="http://schemas.microsoft.com/ink/2010/main" type="line" rotatedBoundingBox="26573,6547 26497,7214 25852,7141 25928,6474"/>
            </emma:interpretation>
          </emma:emma>
        </inkml:annotationXML>
        <inkml:traceGroup>
          <inkml:annotationXML>
            <emma:emma xmlns:emma="http://www.w3.org/2003/04/emma" version="1.0">
              <emma:interpretation id="{DB5BF852-F973-4078-8C0C-51EC3395DFB3}" emma:medium="tactile" emma:mode="ink">
                <msink:context xmlns:msink="http://schemas.microsoft.com/ink/2010/main" type="inkWord" rotatedBoundingBox="26573,6547 26497,7214 25852,7141 25928,6474"/>
              </emma:interpretation>
            </emma:emma>
          </inkml:annotationXML>
          <inkml:trace contextRef="#ctx0" brushRef="#br1" timeOffset="-9432.8887">1251 156 0 0,'1'0'0'16,"1"0"1"-16,2 0 1 16,2 0-1-16,-4 4 0 15,3 2 1-15,1-1 1 16,-3 1-2-1,1 4-1-15,-1 2 0 16,2 6 0-16,1 6 0 16,-1-5 0-16,-4 2-7 15,2-1 3-15,-3 0 4 16</inkml:trace>
          <inkml:trace contextRef="#ctx0" brushRef="#br1" timeOffset="-7946.1999">1381 223 0 0,'0'0'1'0,"0"-18"3"15,0 18 0 1,0 0-2-16,-31 0-2 16,31 1 0 15,0 7 0-31,0 8 4 16,0 2 0-1,0 1-5-15,0 5 2 16,0-1 0-16,0 2-1 15,0-2-6-15,0 2 3 16,-30-3 3 0,30-3 0-16,0 1-8 15,0-3 5-15</inkml:trace>
          <inkml:trace contextRef="#ctx0" brushRef="#br1" timeOffset="-9808.0083">680 644 0 0,'0'14'1'15,"0"-4"0"-15,0-3 1 16,3-7-1 0,3 0 0-16,0 0-1 15,0 0 2-15,2 0-3 16,0 0 5-16,-2-22-4 16,3 22 0-1,2-27 0-15,-2 27 0 16,5-39 0-16,1 13 0 15,0-1 0-15,2 1 0 16,2 7 0-16,2 19 0 16,-6-30 0-1,9 30 0-15,-1 0 0 16,-4 0 0-16,6 0 0 16,-3 12 2-16,-4 8 2 15,-1 8-2 1,-3 4 0-16,-4 4-2 15,-2-1 1-15,1 4-1 16,-6-2-2-16,0-6-7 16,-1-5 6-16,-1-1-3 15,-1-6 4 1,0-9 2-16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4:02.42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C44294A-9C2A-4A44-9AC3-1E7F6970D423}" emma:medium="tactile" emma:mode="ink">
          <msink:context xmlns:msink="http://schemas.microsoft.com/ink/2010/main" type="writingRegion" rotatedBoundingBox="7406,9260 8567,9336 8531,9887 7370,9811"/>
        </emma:interpretation>
      </emma:emma>
    </inkml:annotationXML>
    <inkml:traceGroup>
      <inkml:annotationXML>
        <emma:emma xmlns:emma="http://www.w3.org/2003/04/emma" version="1.0">
          <emma:interpretation id="{A0B44561-2FDF-4889-B847-D8FB7D9A0562}" emma:medium="tactile" emma:mode="ink">
            <msink:context xmlns:msink="http://schemas.microsoft.com/ink/2010/main" type="paragraph" rotatedBoundingBox="7406,9260 8567,9336 8531,9887 7370,98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3F6E7B-1875-4930-8D7F-B038D8E2B346}" emma:medium="tactile" emma:mode="ink">
              <msink:context xmlns:msink="http://schemas.microsoft.com/ink/2010/main" type="line" rotatedBoundingBox="7406,9260 8567,9336 8531,9887 7370,9811"/>
            </emma:interpretation>
          </emma:emma>
        </inkml:annotationXML>
        <inkml:traceGroup>
          <inkml:annotationXML>
            <emma:emma xmlns:emma="http://www.w3.org/2003/04/emma" version="1.0">
              <emma:interpretation id="{7F26026E-1CD2-46BE-95C8-632191975080}" emma:medium="tactile" emma:mode="ink">
                <msink:context xmlns:msink="http://schemas.microsoft.com/ink/2010/main" type="inkWord" rotatedBoundingBox="7406,9260 8567,9336 8531,9887 7370,9811"/>
              </emma:interpretation>
            </emma:emma>
          </inkml:annotationXML>
          <inkml:trace contextRef="#ctx0" brushRef="#br0">6385 510 0 0,'19'10'0'15,"-2"1"0"-15,-1-5 0 16,1-1 0-16,3-2 0 16,-3 0 0-16,-1-3 0 15,-3 0 0 1,-2 0 0-16,-3 0 0 16,-5 0 0-16,-3-17 0 15,0-1 0 1,-31 0 0 15,0 18 0-15,-4 0 0-1,35 3 0 1,-32 4 0-16,32 1 0 16,0 8 0-16,-38-4 1 15,38 6-1-15,0 4 0 16,0 1 0-16,0 0 0 15,0 1 1-15,0 3 0 16,0-1 0 0,1-1 0-16,11 0-1 15,1-1 1-15,2-6 0 16,2 0-1-16,4-3 0 16,1-1-1-16,1-6 1 15,-2-1 1 1,4-3-2-16,-2-4 1 15,-3 0 0-15,3 0-4 16,-8 0 2-16,2 0 2 16</inkml:trace>
          <inkml:trace contextRef="#ctx0" brushRef="#br0" timeOffset="467.7135">6688 785 0 0,'0'8'0'16,"0"2"0"-16,4-3 0 15,-1-6 0-15,2-1 0 16,-2 0 0 0,-2 0 0-16,3-19 0 15,0 19 0-15,1-32 0 16,-1 14 0-16,2 0 0 16,1-5 0-16,2 3 0 15,-1 1 0 1,1 19 0-16,-3-33 0 15,3 16 0-15,2 17 0 16,1-20 0-16,2 20 0 16,1 0 1-16,2 3-1 15,0 10 0-15,1 6 0 16,1 3 0 0,-4 7 0-16,4-2 0 15,-4 4-1-15,0-2 1 16,-7 0 0-1,0 5 0-15</inkml:trace>
          <inkml:trace contextRef="#ctx0" brushRef="#br0" timeOffset="1192.1841">7206 644 0 0,'13'0'0'0,"-3"0"0"16,-2 0 0-16,-5 0 0 15,-1 0 0-15,1 0 0 16,-2 0 0 0,-1 3 0-1,0 1 0 1,-30 3 0-16,30-2 0 15,0 1 0-15,-39 3 0 16,39 1 0 0,0-1 0-16,0 4 0 15,-34 1 0-15,34 4 0 16,0 0 0-16,0 0 0 16,2 1 0-1,6 1 1-15,-1-2-1 16,4-4 0-16,1-2 0 15,5-4 0-15,2-2 0 16,-1-2 0-16,0-4 0 16,-4 0 0-1,2 0 0-15,-3 0-1 16,-3-25 1-16,-4 25 0 16,-2-37 0-16,-2 9 0 15,1-1 0-15,-3-3 0 16,0-4 0-1,0-1 0-15,0 1 0 16,0 0 1-16,-40 8-2 16,40-7 1-16,0 2 0 15,-41 4 0 1,41-1 0-16,0 3 0 16,-37 3 0-16,37-1 0 15</inkml:trace>
          <inkml:trace contextRef="#ctx0" brushRef="#br0" timeOffset="2129.3621">7487 574 0 0,'0'-30'0'0,"0"10"0"31</inkml:trace>
          <inkml:trace contextRef="#ctx0" brushRef="#br0" timeOffset="1909.7461">7501 736 0 0,'0'0'1'47,"0"2"-1"-16,0 9 1-31,0 0-1 16,0 3 0-16,0-14-1 16,6 11 1-1,3-2-1-15,-3 8 1 16,-6-6 0-16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4:36.95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E1C658B0-9510-4E7B-A30A-E7CD5F2F07F0}" emma:medium="tactile" emma:mode="ink">
          <msink:context xmlns:msink="http://schemas.microsoft.com/ink/2010/main" type="writingRegion" rotatedBoundingBox="13376,8715 30084,8718 30083,12643 13375,12639"/>
        </emma:interpretation>
      </emma:emma>
    </inkml:annotationXML>
    <inkml:traceGroup>
      <inkml:annotationXML>
        <emma:emma xmlns:emma="http://www.w3.org/2003/04/emma" version="1.0">
          <emma:interpretation id="{2CB52CAE-EA52-431E-9FEC-E405E25982A9}" emma:medium="tactile" emma:mode="ink">
            <msink:context xmlns:msink="http://schemas.microsoft.com/ink/2010/main" type="paragraph" rotatedBoundingBox="13375,8720 20133,8712 20134,9639 13376,9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A388F1-7DA0-4E92-902B-ABD1AED479AC}" emma:medium="tactile" emma:mode="ink">
              <msink:context xmlns:msink="http://schemas.microsoft.com/ink/2010/main" type="inkBullet" rotatedBoundingBox="13376,9205 13628,9204 13629,9647 13376,9648"/>
            </emma:interpretation>
          </emma:emma>
        </inkml:annotationXML>
        <inkml:trace contextRef="#ctx0" brushRef="#br0">12273 4480 0 0,'4'0'0'63,"4"0"0"-48,6 3 0-15,-1-2 0 16,6-1 1 0,-1 3-1-16,4 0 0 15,-1-3 1-15,-1 0 0 16,3 1-1-16,-3 3 0 16,-1-1 0-16,-3 1 0 15,-2 3 0 1,-3-1 0-16,-2 2 0 15,-7 3 0-15,-2 7 1 16,0 2 1-16,0 4-1 16,0 0 1-1,0 1-1-15,-39 1 0 16,39-1 0-16,-35 4 4 16,35-1-6-16,-41-21 1 15,41 18-1-15,-37 1 13 16,37-5-24-16,-32 1 12 15,32-1 0 1,0-5 0-16,-31-3 1 16,31-6-5-16,0-3 1 15,0 3-3-15,0-6 3 16</inkml:trace>
      </inkml:traceGroup>
      <inkml:traceGroup>
        <inkml:annotationXML>
          <emma:emma xmlns:emma="http://www.w3.org/2003/04/emma" version="1.0">
            <emma:interpretation id="{0051068B-DA2F-4151-A4E9-FA9E73041263}" emma:medium="tactile" emma:mode="ink">
              <msink:context xmlns:msink="http://schemas.microsoft.com/ink/2010/main" type="line" rotatedBoundingBox="14395,8719 20133,8712 20134,9401 14396,9408"/>
            </emma:interpretation>
          </emma:emma>
        </inkml:annotationXML>
        <inkml:traceGroup>
          <inkml:annotationXML>
            <emma:emma xmlns:emma="http://www.w3.org/2003/04/emma" version="1.0">
              <emma:interpretation id="{F14B1142-AC6F-44CE-8587-891F13512CAF}" emma:medium="tactile" emma:mode="ink">
                <msink:context xmlns:msink="http://schemas.microsoft.com/ink/2010/main" type="inkWord" rotatedBoundingBox="14395,8763 16419,8761 16420,9344 14396,93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220.5128">13760 4038 0 0,'3'0'0'16,"-2"0"0"-16,1 0 0 16,-2 0 1-1,0 1 1 1,0 2 0-1,0 0 1-15,-46 2-1 16,46 0-1-16,-42-3 1 16,12 1-2-16,0-3 0 15,-5 0 1-15,-2 6-2 16,-1-1 0-16,-2 6 1 16,3 5 0-1,2 2 1-15,3 2-1 16,-2 3-2-16,34 0 3 15,-37 8-1-15,37-3 0 16,0 6 0 0,0-2 0-16,0 4 0 15,2-2 4-15,16-6-3 16,5 0-1-16,8-7 2 16,4-3-3-16,3-6 1 15,4-5-1 1,1-3 2-16,1-4-2 15,-2 0-5-15,-1 0-1 16,-2 0 3-16,-12-18 4 16</inkml:trace>
          <inkml:trace contextRef="#ctx0" brushRef="#br0" timeOffset="1803.9">13896 4255 0 0,'8'0'0'0,"-1"0"0"15,3 0 0-15,-1 0 1 16,0 0 0 0,5 0-1-16,-2 6 0 15,2 8 1-15,-2 4-1 16,1 1 0-16,-1 5 1 16,-4-2 2-16,1 0-2 15,-2 2-2 1,0-5 3-16,-7 1-1 15,0-5-2-15,0-7 2 16,0 2-1-16,0-7 0 16,0-27 1 15,0 6-2-15,0 0 1-16,0-4 0 15,0 0 1-15,0-1-2 16,0 1 1-16,0-1 0 15,0 4 1-15,0 1-1 16,9 0 0 0,6 18 0-16,2-27 0 15,0 27 0-15,1-19 0 16,-2 19 0-16,0 0-3 16,3 0-3-1,-4-18 4-15,-1 18 2 16,1 0 0-16</inkml:trace>
          <inkml:trace contextRef="#ctx0" brushRef="#br0" timeOffset="2388.2117">14344 4231 0 0,'14'6'0'0,"-2"4"0"0,4-5 0 16,-1 2 1 0,2-3-1-16,0 1 0 15,1-4 0-15,2-1 0 16,-1 0 0-16,1 0 0 15,-4 0 0 1,-2-17 0-16,-2 17 0 16,-5 0 0-16,-7-23 0 15,0 0 0 1,0 3 0 0,-31-2 0 15,31 22 1-16,-38 0-1-15,38 2 0 16,-34 5 0-16,34 1 0 16,-32 4 0-1,32 2 0-15,0 2 0 16,-39 0 0-16,39 4 0 16,0 0 0-16,0 1 0 15,0 2 0-15,0-2 1 16,0 0-1-16,0 0 1 15,0-2 0 1,11-4-1-16,6-1 0 16,3-4-1-16,0-3 0 15,3-4-1-15,0 1 1 16,-2-3 1 0</inkml:trace>
          <inkml:trace contextRef="#ctx0" brushRef="#br0" timeOffset="3036.7462">14823 4293 0 0,'9'0'0'0,"-3"0"0"16,-6 0 1-16,0 0 0 16,0 0 5-16,0 0-4 15,0 0-2 1,0 1 0-16,0 2 0 16,-29 2 0-16,29 2 0 15,0 4 0 1,-30 3 0-16,30 3 1 0,0-2-1 15,0 5 0 1,0-2 0-16,0 1 0 16,0 5 0-16,0-1 0 15,0-3 0 1,0-3 0-16,10-4 0 16,7-3 0-16,2-4 0 15,-3-4-6-15,1-2 3 16,0 0 2-16,-3 0 1 15,-2-29 0-15,-1 29 0 16,-2-36 0 0,-3 17 1-16,-3-5-1 15,-1 2 1-15,-2 0-1 16,0 5 0-16,0-12 1 16,0 29 0-1,0 0 2 1,0 0 0-16,0 11-3 15,0 4 0 1,0 7 0-16,3 2 0 16,6 5 0-16,2 3 0 15,1 0-3 1,2 1-2-16,0-5 2 16,-6 1 3-16,-2-4 0 15</inkml:trace>
          <inkml:trace contextRef="#ctx0" brushRef="#br0" timeOffset="3501.6632">15076 4343 0 0,'6'-21'0'15,"2"21"0"-15,-3-22 0 16,2 22 1-16,-2 0-1 16,4 0 1-1,0 7-1-15,1 6 2 16,0 4-1-16,1 5 0 16,-2 2 0-16,0-2 2 15,1 3-2 1,0-4-1-16,-7 0 0 15,-3-3 0-15,5-13 0 16,-5 4 0-16,0-5 11 16,0-4-22-16,0-26 11 47,0-11 0-32,0 18 0-15,0-2 0 16,0 4 0-1,11-16 0 1,3 33 0-16,3 0 0 16,2-25-3-16,3 25-2 15,-5 0 2-15,-2 0 3 16</inkml:trace>
        </inkml:traceGroup>
      </inkml:traceGroup>
    </inkml:traceGroup>
    <inkml:traceGroup>
      <inkml:annotationXML>
        <emma:emma xmlns:emma="http://www.w3.org/2003/04/emma" version="1.0">
          <emma:interpretation id="{E5460184-8634-4F40-9697-1728EACDEA4A}" emma:medium="tactile" emma:mode="ink">
            <msink:context xmlns:msink="http://schemas.microsoft.com/ink/2010/main" type="paragraph" rotatedBoundingBox="14605,9361 30084,9364 30084,10575 14604,105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98C7A6-A9AF-4E00-B7EF-F43CB1FE54ED}" emma:medium="tactile" emma:mode="ink">
              <msink:context xmlns:msink="http://schemas.microsoft.com/ink/2010/main" type="line" rotatedBoundingBox="14605,9361 30084,9364 30084,10576 14604,10573"/>
            </emma:interpretation>
          </emma:emma>
        </inkml:annotationXML>
        <inkml:traceGroup>
          <inkml:annotationXML>
            <emma:emma xmlns:emma="http://www.w3.org/2003/04/emma" version="1.0">
              <emma:interpretation id="{E35C38F1-1F34-4FB6-B16E-371D8F210500}" emma:medium="tactile" emma:mode="ink">
                <msink:context xmlns:msink="http://schemas.microsoft.com/ink/2010/main" type="inkWord" rotatedBoundingBox="18239,9562 18745,9563 18744,10360 18238,1035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3085.6101">17235 5288 0 0,'-29'0'0'47,"-9"0"0"0,38 11 0-47,0 3 0 15,-32 4 0-15,32 3 0 16,0 2 0-16,0-3 0 15,0 3 0 1,0 5 1-16,0-3-1 16,0-3 1-16,4-1 0 15,9-6 0-15,0-4-1 16,0-8 1-16,0-3-1 16,4 0 1-1,-1 0-1-15,-1-26 0 16,2 4 0-16,-6-6 0 15,1-6-1-15,-3-4 2 16,-3-5-1-16,-1-2 1 16,-2 1 0-1,-3-1-1-15,0-1 0 16,0 3 0-16,0 0 0 16,0 2 1-16,0 1-1 15,0 3 0 1,0 5-1-16,0 0-1 15,0 7-2-15,-32 3 2 16,32 3 2-16</inkml:trace>
          <inkml:trace contextRef="#ctx0" brushRef="#br0" timeOffset="153930.795">17413 5299 0 0,'0'10'0'16,"5"-1"0"-16,0-1 0 16,1-1 0-1,3 3 0-15,5-2 0 16,-2-2 1-16,3-3-1 15,-1 0 0-15,2-3 0 16,-3 0 0 0,1 0 0-16,0 0 0 15,-3 0-1-15,-4-28 1 16,0 28 0-16,-3-22 0 16,-4-3 1-1,0 0 0 1,0 6 0-1,-37 19-1 1,37 0 1-16,-32 0-1 16,-5 0 1-1,2 10 0 1,35 5-1 0,-29 8 0-16,29 0 0 15,0 4 1-15,0 1-1 16,0 1 0-1,0 3 1-15,0-2 0 16,0 1 0-16,0-2-1 16,8-3 0-16,8-2 0 15,9-5 0-15,0 1 0 16,1-8-1 0,1-6-2-16,1 1-1 15,-1-7 2-15,0 0 2 16,-3 0 0-16</inkml:trace>
        </inkml:traceGroup>
        <inkml:traceGroup>
          <inkml:annotationXML>
            <emma:emma xmlns:emma="http://www.w3.org/2003/04/emma" version="1.0">
              <emma:interpretation id="{06889ED6-D442-4B39-AC09-1DFCE89CF33A}" emma:medium="tactile" emma:mode="ink">
                <msink:context xmlns:msink="http://schemas.microsoft.com/ink/2010/main" type="inkWord" rotatedBoundingBox="19374,9653 20917,9654 20916,10293 19373,1029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0857.2977">18808 5511 0 0,'0'3'0'16,"2"-3"0"-16,3 0 0 16,-4-28 0-1,1 3 1 1,1 25-1 0,0-30 0-16,1 30 0 15,-2-36 0-15,4 19 0 16,0-5 0-1,-6 4 0-15,3-2 0 16,8 20 0-16,0-24 1 16,-2 24-1-16,3 0 1 15,4 0 0 1,-1 1-1-16,3 11 1 16,1 1 0-16,-4 5-1 15,4 4 1-15,-4 3-1 16,-3 1 0-16,2 3-2 15,-3-1-1-15,-2-4 2 16,-1 1 0 0,-4-7 1-16,2-6 0 15</inkml:trace>
          <inkml:trace contextRef="#ctx0" brushRef="#br0" timeOffset="21228.7164">19094 4992 0 0,'0'5'0'47,"0"6"0"-47,1 3 0 16,6 5 1-16,-3 5-1 15,2 1 0-15,2-7 0 16,-3 7-1-16,-1 0 1 16,-2-2 0-16</inkml:trace>
          <inkml:trace contextRef="#ctx0" brushRef="#br0" timeOffset="20174.5428">18271 4998 0 0,'0'-28'0'15,"0"7"0"1,5 21 0 0,6 0 0-16,2-20 0 15,4 20 0-15,-1 0 1 16,1 0-1-16,3 0 1 15,-1 0-1-15,3 0 0 16,-1 5 0 0,-1-1 0-16,2 5 0 15,-4-2 0-15,1 5 0 16,-4 3 1-16,-3 3 1 16,-2 5-1-16,-6-2 0 15,4 2 0 1,-8-1 0-16,0-1-1 15,0 0 0 1,0-3 1-16,0-4-2 16,-40 0 2-16,40-3-3 15,-31-4 1 1,31-3-1-16,-34-1 0 16,34-2 0-16,0-1 1 15,-39 0 1-15</inkml:trace>
          <inkml:trace contextRef="#ctx0" brushRef="#br0" timeOffset="19677.9353">18305 5077 0 0,'0'-23'1'16,"0"24"0"-1,0-1 2-15,0 0-1 16,0 0 0-16,0 6-2 15,0 9 1-15,0-3 2 16,0 6-1 0,2 9 2-16,4 3-3 15,0 5-2-15,-2 5 2 16,0 1-2-16,-3-2-7 16,1-1 1-16,2-6 4 15,-1-14 2 1,-3 12 1-16</inkml:trace>
          <inkml:trace contextRef="#ctx0" brushRef="#br0" timeOffset="21924.3482">19435 4961 0 0,'0'4'0'0,"0"-1"1"15,0 4-1-15,1 4 0 16,4-4 0-16,1 8 1 16,2 3-1-1,-2 3 0-15,-2 8 0 16,1 1 1-16,-1 5 0 15,1 7-1-15,-3 1 1 16,1-2-1-16,-2-1 1 16,1 0 0-1,-2-1 0-15,0-5-1 16,0 2 2-16,0-6 2 16,1-6 2-16,2-1-5 15,2-4 2-15,1-8 3 16,2-6-2-1,-1-5-3-15,9 0 0 16,5 0-2-16,4 0 2 16,1 0 2-16,3-21 0 15,2 21-2-15,1 0-2 16,-1-14-1 0,-5 14-9-16,-3 0-5 15,0 0 5-15,-9-23 9 16</inkml:trace>
        </inkml:traceGroup>
        <inkml:traceGroup>
          <inkml:annotationXML>
            <emma:emma xmlns:emma="http://www.w3.org/2003/04/emma" version="1.0">
              <emma:interpretation id="{4819AD6C-74D1-442C-BC72-9C4A471181E9}" emma:medium="tactile" emma:mode="ink">
                <msink:context xmlns:msink="http://schemas.microsoft.com/ink/2010/main" type="inkWord" rotatedBoundingBox="21867,9914 23743,9915 23742,10396 21866,10395"/>
              </emma:interpretation>
            </emma:emma>
          </inkml:annotationXML>
          <inkml:trace contextRef="#ctx0" brushRef="#br0" timeOffset="189207.2838">22304 5401 0 0,'0'0'1'15,"0"-20"-1"-15,5 20 1 16,1 0-1 0,5 1 1-1,4 5 0-15,-1-2 2 16,4 4 1-16,5 5 2 16,-1 3-1-16,4-3-3 15,-3-5 0-15,3 2 0 16,-1-3-2-1,-2-6 2-15,0 2-3 16,-6-3 1-16,2 0-2 16,-5 0 2-16,-5 0-1 15,-1-22 0 1,-2 22 1-16,-6-34 0 16,3 14 0-16,-3 0-1 15,0-3-4-15,0 2-4 16,0-1 3-16,0 1 3 15,0 2 2 1,-30 19 1-16</inkml:trace>
          <inkml:trace contextRef="#ctx0" brushRef="#br0" timeOffset="188436.8244">20764 5669 0 0,'0'2'0'0,"0"-2"1"15,7 0 0-15,4 0-1 16,3-25 0-16,3 3 0 16,-4-6 0-16,17-3 0 15,0-1 0 1,6-2 0-16,2-1 0 16,2-1 1-16,3 7-1 15,4-7 1-15,3-1 0 16,3 3-1-1,6 5 1-15,2-1-1 16,5 10 0-16,3 20 0 16,2-23 0-16,-5 23 0 15,3 0 0-15,0 0 0 16,-3 0 0-16,3 0 0 16,-2 0 0-1,-5 0 0-15,-1 0 0 16,-3 8 0-16,-6-4 3 15,-4 5-3-15,-7-1 1 16,-2 4 2-16,-5-2-1 16,-1 1-2-1,-7 2 1-15,-1-2 0 16,-20 1-1-16,12 0 0 16,-4-1 1-16,-3 0-4 15,-1-1-7 1,-6-4 6-16,-3 5 3 15</inkml:trace>
        </inkml:traceGroup>
        <inkml:traceGroup>
          <inkml:annotationXML>
            <emma:emma xmlns:emma="http://www.w3.org/2003/04/emma" version="1.0">
              <emma:interpretation id="{F3D2FAFB-3373-4D7C-9AE2-B5121B9ADC39}" emma:medium="tactile" emma:mode="ink">
                <msink:context xmlns:msink="http://schemas.microsoft.com/ink/2010/main" type="inkWord" rotatedBoundingBox="24782,9363 27146,9364 27145,10333 24781,10332"/>
              </emma:interpretation>
            </emma:emma>
          </inkml:annotationXML>
          <inkml:trace contextRef="#ctx0" brushRef="#br1" timeOffset="199225.9432">23679 5226 0 0,'5'0'0'16,"-1"-28"0"-16,1 28 0 15,4 0 0-15,2-24 0 16,-3 24 0 0,2 0 0-16,10-23 0 15,3 23 1-15,5 0-1 16,0 0 0-16,-2 0 0 15,3 1-1-15,0-1 1 16,0 0 0 0,-3 0 0-16</inkml:trace>
          <inkml:trace contextRef="#ctx0" brushRef="#br1" timeOffset="199562.0243">24112 4707 0 0,'0'-23'0'16,"0"2"0"-16,-32 21 0 15,32-24 1-15,0 24 0 16,0 14-1-1,0-2 1 1,0 11-1-16,0 4 1 16,0 8-1-16,0 11 0 15,0 7 0-15,0 4-1 16,0 10 2-16,0 3-1 16,0 6 0-1,0 0-2-15,0-1 1 16,0-2 0-16,0-3 1 15</inkml:trace>
          <inkml:trace contextRef="#ctx0" brushRef="#br1" timeOffset="201147.9927">25226 4699 0 0,'8'0'0'0,"-5"0"0"15,0 5 0 1,6 9 0-16,-4 6 1 16,1 6 0-16,0 10 0 15,-1 7-1-15,1 7 0 16,-2 11 0-1,1 2 0-15,-2 6 0 16,0-1 0-16,0-6 0 16,-3 6 0-16,0 0-2 15,0-3 2 1,0-6-1-16,0-6 1 16,0-4 0-16</inkml:trace>
          <inkml:trace contextRef="#ctx0" brushRef="#br1" timeOffset="201769.9052">25519 5272 0 0,'3'0'0'16,"-3"-20"0"0,0 24 0 15,-30 3 0-31,30-1 0 15,0 8 0 1,-39 4 1-16,39 5-1 16,-29 0 0-16,29 2 1 15,0 3 0-15,0 1-2 16,0 2 2-16,0-2-1 16,0-4 0-1,0-6 0-15,0 1-1 16,5-9 0-16,12-4 0 15,-2-6 1-15,6-1 0 16,-2 0 0 0,2-20 0-16,-2 1 0 15,1-4 0-15,-5-4 0 16,2 0 0-16,-5-4 0 16,1 5 0-16,-6 6 0 15,-2 20 0 1,-2-28 0-16,0 28 0 15,0 0 1-15,-1 0-1 16,1 5 1-16,-2 9-1 16,2 11 1-16,-1 4-1 15,2 5-1 1,-1 3 0-16,4 1 0 16,-7 3 1-16</inkml:trace>
          <inkml:trace contextRef="#ctx0" brushRef="#br1" timeOffset="202261.12">25814 5388 0 0,'9'-32'0'0,"-4"32"0"16,-1 0 0 0,2 0 0-16,-1 5 0 15,1 10 0-15,0 1 0 16,1 7 0-16,-3 4 1 16,2 2-1-16,-3 1 1 15,-1 2 0 1,1-4-1-16,-3-6 1 15,0-4-2-15,0-11 1 16,1-7 0 0,1 0 0-16,0-36 0 31,-2 14 0-31,0-7 0 16,1 3 1-16,4-2-1 15,-5-3 1-15,3 2 0 16,4 1-1-16,4 0 0 15,3 6 0 1,-2 22 1-16,5-27-2 16,0 27 2-16,0 0-1 15,3 0-5-15,0-18 3 16,-6 18 2-16</inkml:trace>
          <inkml:trace contextRef="#ctx0" brushRef="#br1" timeOffset="198916.4451">23695 4664 0 0,'0'-18'0'15,"0"22"0"1,0 5 1 0,1 3-1-16,1 5 1 15,1 4 0-15,-2 8 0 16,-1 4-1-16,0 7 0 15,0 5-1-15,0 3 1 16,0 9 1 0,0 0-1-16,0 2 0 15,0 5-1-15,0-1-1 16,0-4 1-16,0 2 1 16,0-7 0-16,0-6 0 15,0 1 0-15</inkml:trace>
          <inkml:trace contextRef="#ctx0" brushRef="#br1" timeOffset="200285.1556">24594 5267 0 0,'11'0'0'16,"-5"-26"0"0,-6 9 0-1,-34 20 0 17,34 4 0-17,-35 4 0-15,35 0 0 16,-42 2 0-16,42 6 0 15,-41 0 0-15,41 6 1 16,-35-12-1-16,35 18 0 16,-30 4 1-1,30-3-1-15,0 0 0 16,0-1 0-16,0-1 0 16,13-6 0-16,5-5 0 15,5-5 0-15,5-5 0 16,1-9-1-16,-1 0 0 15,1 0 1 1,0 0 0-16,-5-35 0 16,-1 11 0-16,0-6 0 15,0-4 0-15,-12 6 0 16,-3 2 0-16,-5 2 0 16,-2 5 0-1,-1-3 0 1,0 23 1-1,0 6-1 1,0 11 1-16,0 3-1 16,0 7 0-1,2 4 1-15,6-2-2 16,1 1 0-16,9-5 0 16,-1-2 1-16,-1-6 0 15</inkml:trace>
          <inkml:trace contextRef="#ctx0" brushRef="#br1" timeOffset="200711.7579">25017 4767 0 0,'2'-25'0'15,"3"25"0"-15,-4 0 0 16,2 0 0-16,2 0 1 15,-4 7 0-15,-1 15 0 16,6 10 0-16,-4 10-1 16,-2 10 0-1,2 5 0-15,-1 6 0 16,-1 1-1-16,0 3 0 16,0-3 1-1,0 0 0-15,0 2-1 0,0-5 1 16,0-4 0-1,2-4-1-15,-2-12 1 16,0-9 0-16</inkml:trace>
        </inkml:traceGroup>
        <inkml:traceGroup>
          <inkml:annotationXML>
            <emma:emma xmlns:emma="http://www.w3.org/2003/04/emma" version="1.0">
              <emma:interpretation id="{43230611-8C75-4BDB-A613-6D75EDAF83B4}" emma:medium="tactile" emma:mode="ink">
                <msink:context xmlns:msink="http://schemas.microsoft.com/ink/2010/main" type="inkWord" rotatedBoundingBox="27634,9699 28200,9700 28200,10445 27633,1044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202997.6913">26587 5333 0 0,'8'9'0'0,"0"-4"1"16,-1-1 0-1,3 1-1-15,0 0 1 16,3-3-1-16,0 2 0 16,1-1 2-16,3-3-2 15,-3 0 1-15,4 0-1 16,-2 0 0-1,-2 0 0-15,-5-32 0 16,0 13 0-16,-4 2 0 16,-2-2 0-16,-3-1 0 15,0 20-1 1,0-30 0-16,0 30 0 16,0-29 1-16,-39 29 0 15,39-20 0-15,-35 20 1 16,35 3 0-16,-46 0-1 15,46 8 1 1,-48 10 0-16,48 2-1 16,-43 8 1-16,43 2-2 15,-33 1 1-15,33 4 3 16,0-6 3-16,0 6 1 16,0 0 6-1,0-3-7-15,0-1-4 16,15-6-2-16,8-6 1 15,5-8-3-15,-1-3-18 16,2-8 9-16,2-3 3 16,0 0 5-1,-1 0 2-15,1 0 1 16</inkml:trace>
          <inkml:trace contextRef="#ctx0" brushRef="#br1" timeOffset="203404.8039">26994 5045 0 0,'0'-19'0'0,"0"19"1"16,0-33-1-16,0 15 0 31,2 18 0-31,-1 0 0 16,1 0 2-16,2 6 7 16,4 10 7-16,-2 9-5 15,0 11-6-15,2 8-3 16,1 6-4-1,-1 11 1-15,-1 2 3 16,1 1-3-16,1-21 1 16,-1 23-1-1,0-4 2-15,-4-2-4 16,-4-7-13-16,3-14 0 16,-1-7 8-16,-2-7 7 15</inkml:trace>
        </inkml:traceGroup>
        <inkml:traceGroup>
          <inkml:annotationXML>
            <emma:emma xmlns:emma="http://www.w3.org/2003/04/emma" version="1.0">
              <emma:interpretation id="{D9ECFC7D-016F-42F7-BCF9-931929D56650}" emma:medium="tactile" emma:mode="ink">
                <msink:context xmlns:msink="http://schemas.microsoft.com/ink/2010/main" type="inkWord" rotatedBoundingBox="28952,9628 30084,9629 30083,10576 28951,10575"/>
              </emma:interpretation>
              <emma:one-of disjunction-type="recognition" id="oneOf4">
                <emma:interpretation id="interp4" emma:lang="" emma:confidence="0">
                  <emma:literal>R</emma:literal>
                </emma:interpretation>
                <emma:interpretation id="interp5" emma:lang="" emma:confidence="0">
                  <emma:literal>12</emma:literal>
                </emma:interpretation>
                <emma:interpretation id="interp6" emma:lang="" emma:confidence="0">
                  <emma:literal>¡2</emma:literal>
                </emma:interpretation>
                <emma:interpretation id="interp7" emma:lang="" emma:confidence="0">
                  <emma:literal>f2</emma:literal>
                </emma:interpretation>
                <emma:interpretation id="interp8" emma:lang="" emma:confidence="0">
                  <emma:literal>l2</emma:literal>
                </emma:interpretation>
              </emma:one-of>
            </emma:emma>
          </inkml:annotationXML>
          <inkml:trace contextRef="#ctx0" brushRef="#br1" timeOffset="206442.5264">28625 5106 0 0,'5'0'0'0,"-2"-20"0"16,5 20 0-16,4 0 1 15,3 0-1-15,7 0 3 16,2 0 0-1,2 5-2-15,2-1-2 16,-2 3 1-16,0 0 0 16,-3 3-2-16,-1 1 1 15,-5 2 0 1,-5 2 0-16,-3 4 1 16,-4-1 0-16,-5 6 0 15,0 1 0-15,0 0-1 16,0 1 1-1,-34 4 0-15,34-6 0 16,-38 2 0-16,38-1 0 16,-42-1 0-16,42-3 0 15,-37-5 0-15,37-1 0 16,0 1 1-16,0-5-1 16,-29 0 0-16,29 0 2 15,3-3 1 1,5 1-1-16,6 3 0 15,4 2-1-15,2 1 0 16,-3 4-3-16,9-1 2 16,0 0 0-1,-3 0 0-15,0 2 0 16,-3 0 0-16,-3 3 0 16,-5-2 0-16,-1 5 0 15,-3 0 0-15,-4-2-6 16,-1-3 1-1,-3-7 5-15</inkml:trace>
          <inkml:trace contextRef="#ctx0" brushRef="#br1" timeOffset="205732.1722">28687 5163 0 0,'0'-30'0'0,"0"12"0"15,0 21 1 32,0 8-1-47,0 12 1 16,0 6 1-16,0 3 0 16,0 11-2-16,1 3 0 15,7 8 1 1,-5 3 2-16,0 2-3 15,3 2 0-15,-3-4-2 16,0-3-4-16,0-3 4 16,-3 1 2-16</inkml:trace>
          <inkml:trace contextRef="#ctx0" brushRef="#br1" timeOffset="204495.4159">27849 4923 0 0,'0'-19'0'16,"0"21"1"0,0 3-1-16,0 4 1 15,0 13 0-15,0 8 1 16,0 6-4-16,11 11 15 16,-1 11-6-1,4 8 0-15,1-1 0 16,4 6-4-16,-19 2-3 15,14-7 0-15,4-2 0 16,-4-4 1 0,1-9 0-16,4-8 1 15,-5-13-2-15,1-17 0 16,2-13 2-16,-2 0-3 16,0-18-1-16,-2-14-6 15,2-11-1-15,-4-8 5 16,1-6 0-1,-6-8 1-15,5-1 0 16,-3 1 2-16,-1 1 1 16,-1 4-9-16,-1 4 7 15,-5 9 2-15</inkml:trace>
          <inkml:trace contextRef="#ctx0" brushRef="#br1" timeOffset="205303.8263">28429 5483 0 0,'0'3'0'46,"-37"1"0"-46,37 1 0 16,0-1 1-16,-41 4-1 16,41 2 1-1,-31 2 0-15,31 8-1 16,0-1 1-16,-35 1-1 16,35 0 0-16,0 1 1 15,0 2-1-15,0-1-1 16,0-6 2-1,10-2-1-15,3-3-1 16,0-11 1-16,3 0-2 16,1 0 2-16,-2 0-1 15,0-18 1 1,-1-1 0-16,-2 0-1 16,-1-4 1-16,-3-2 1 15,-2 0-1-15,-1 3 0 16,-2-3 0-16,-3 8 0 15,3 17 0 1,-2-23 1-16,2 23 1 16,0 0-2-16,-1 7 1 15,0 4 0-15,7 12-1 16,0 0 0-16,2 0 0 16,1 2-2-1,3 0 0-15,-1-2 0 16,-2 1 2-16</inkml:trace>
        </inkml:traceGroup>
      </inkml:traceGroup>
    </inkml:traceGroup>
    <inkml:traceGroup>
      <inkml:annotationXML>
        <emma:emma xmlns:emma="http://www.w3.org/2003/04/emma" version="1.0">
          <emma:interpretation id="{AAAAF0A7-B93C-48A9-91E3-EDCB796B73BF}" emma:medium="tactile" emma:mode="ink">
            <msink:context xmlns:msink="http://schemas.microsoft.com/ink/2010/main" type="paragraph" rotatedBoundingBox="14570,10731 20480,10716 20482,11404 14571,114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DEA25F7-DA2C-4094-B464-91B5972B29F2}" emma:medium="tactile" emma:mode="ink">
              <msink:context xmlns:msink="http://schemas.microsoft.com/ink/2010/main" type="line" rotatedBoundingBox="14570,10731 20480,10716 20482,11404 14571,11419"/>
            </emma:interpretation>
          </emma:emma>
        </inkml:annotationXML>
        <inkml:traceGroup>
          <inkml:annotationXML>
            <emma:emma xmlns:emma="http://www.w3.org/2003/04/emma" version="1.0">
              <emma:interpretation id="{C208FBCF-2578-4692-BFE4-CB33A53465C8}" emma:medium="tactile" emma:mode="ink">
                <msink:context xmlns:msink="http://schemas.microsoft.com/ink/2010/main" type="inkWord" rotatedBoundingBox="14570,10857 16218,10853 16219,11290 14571,11294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56363.3725">14080 6247 0 0,'10'0'0'0,"-1"0"0"16,-3 0 0-16,-5 0 0 15,-1 4 0 17,0 2 0-17,0-2 0-15,-30 4 0 16,30-5 0-16,0 1 0 15,-39 5 0 1,39 0 0-16,-29 1 0 16,29 3 0-16,0 2 0 15,-35 3 0-15,35 1 0 16,0 0 0-16,0 5 0 16,0-1 0-1,0-1 0-15,0-1 0 16,0-1 0-16,1-4 0 15,9-3 1-15,2-2-1 16,5-4 0 0,1-4-1-16,1-3 1 15,-1 0 0-15,2 0 0 16,-2-22 0-16,-2 22 0 16,-2-35 0-16,-4 13 0 15,-2-5 0 1,-3 0 0-16,-2 0 0 15,-3 1 1-15,0-1-1 16,0 4 0-16,0 1 0 16,0 4-1-16</inkml:trace>
          <inkml:trace contextRef="#ctx0" brushRef="#br0" timeOffset="156972.9342">14330 6534 0 0,'0'8'0'16,"0"-1"0"-1,0-4 0-15,0-3 1 32,0-25-1-17,0-7 0 1,0 13 0 0,2-2 0-16,1-6 0 15,0 4 0-15,-1 0 0 16,2-1 0-1,1 3 0-15,-1-1 0 16,4 4 0-16,3 18 0 16,0 0 0-16,-1-21 0 15,4 21 0-15,3 2 1 16,-2 7-1-16,1 4 1 16,-1 6-1-16,0 2 0 15,-1 2-1 1,-3 1 0-16,0 1 0 15,-2 1 1-15,-1 2 0 16,-2 1 0-16,-3-4 0 16</inkml:trace>
          <inkml:trace contextRef="#ctx0" brushRef="#br0" timeOffset="157731.1961">14840 6221 0 0,'5'0'0'0,"-44"0"0"78,39 0 1-78,-44 0-2 31,44 0 2-31,-31 4-1 16,31 3-1-16,0 5 2 16,-37-3-2-16,37 2 1 15,0-1 1-15,0-1-2 16,0 2 1-16,0-4 0 15,0 0 0 1,0 0 0-16,9-3 0 16,5 3 0-16,5-1 1 15,1 1-1-15,-2-2 0 16,5-2 0 0,-2 1 0-16,1 2 0 15,-4 0 0-15,1 0 0 16,-4 1 0-16,-4 0 0 15,0 4 0-15,-8 0 1 16,-2-1-1-16,-1 5 2 16,0 0-1-1,0 0 0-15,0-1 2 16,-38-5-4-16,38 3 2 16,-39-2-1-16,39-3-2 15,-41 0 0 1,41-6 0-16,-44 2 1 15,5-3 1 1,39 0-2-16,-31 0 2 16</inkml:trace>
          <inkml:trace contextRef="#ctx0" brushRef="#br0" timeOffset="158524.5127">15056 6312 0 0,'0'-23'0'0,"0"23"1"16,0 0 1-16,0-18-2 16,0 18-1-1,0 0 0 1,2 0 0 0</inkml:trace>
          <inkml:trace contextRef="#ctx0" brushRef="#br0" timeOffset="158269.1809">15081 6365 0 0,'0'7'0'16,"0"2"0"-16,0 0 0 15,4 2 1-15,3 0-1 16,-4 1 1-16,3 2 1 15,-2 1-1-15,1 1-1 16,-2 2 0 0,-1 0 1-16,-2-3-3 15,1-4 0-15,-1 3 0 16,0-4 2-16,0 1 0 16</inkml:trace>
          <inkml:trace contextRef="#ctx0" brushRef="#br0" timeOffset="155718.2161">13714 6132 0 0,'-39'0'0'15,"-1"0"0"1,40 3 0 0,-30 1 0-16,30 3 0 15,-37 1 0 1,37 3 0-16,-40 3 0 15,40 0 0-15,-32 4 1 16,32-1-1-16,0 5 0 16,0 0 0-16,-28 3 0 15,28-3 0 1,0 5 0-16,5-1 0 16,4 1 0-16,0-6 0 15,0 3 0-15,7-6 0 16,8-4-1-1,2-2 1-15,5-5 0 16,0-3 0-16,2-2 0 16</inkml:trace>
        </inkml:traceGroup>
        <inkml:traceGroup>
          <inkml:annotationXML>
            <emma:emma xmlns:emma="http://www.w3.org/2003/04/emma" version="1.0">
              <emma:interpretation id="{EC8EC236-A9DF-4D83-9083-9E1106BF8E23}" emma:medium="tactile" emma:mode="ink">
                <msink:context xmlns:msink="http://schemas.microsoft.com/ink/2010/main" type="inkWord" rotatedBoundingBox="16404,10804 18879,10798 18880,11408 16406,11414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63247.7999">17427 6378 0 0,'3'0'0'0,"0"0"0"15,0 0 0-15,-3 0 1 16,0 0 0-16,0 0 0 16,0 0 0-1,-36 0-1 17,36 0 1-32,-29 0-1 15,-4 0 0 1,33 7 1-1,-29 2 1-15,29 5 1 16,0 1-3-16,-35 0 1 16,35 3 0-16,0 2-2 15,0 0 3-15,0-3 0 16,0 1 4 0,0 0-2-16,7-5 1 15,7-2 0-15,2-4-1 16,-3-6-4-16,3-1 2 15,-1 0-1-15,-1 0-2 16,1-25 2 0,-1 25 0-16,-2-40-2 15,-1 18 3-15,-3-6-2 16,-4 0 0-16,1-3 0 16,-5 0-1-1,0-1-1-15,0-4-1 16,0 2 2-16,0-3 0 15,0 3 3-15,0 3-4 16,-34 2-7-16,34 8-6 16,0 2 5-1,0 19 7-15,-33-29 3 16</inkml:trace>
          <inkml:trace contextRef="#ctx0" brushRef="#br0" timeOffset="159770.3483">15538 6444 0 0,'5'0'0'16,"-4"0"0"-16,1-20 0 15,-2 20 1 32,-32 0-1-31,-10 0 0-1,5 0 0 1,-1 0 0 15,38 7 0-31,-29 6 1 16,29 3 0-16,-35 0 0 16,35 2 0-16,0 1 0 15,-30 2 1 1,30-2 0-16,0 2-1 15,0 0-1-15,0-6 1 16,8 1 2-16,4-5-3 16,5-6 3-1,-1-1-4-15,5-4 2 16,-3 0 0-16,1 0-2 16,-2-33 1-16,-2 11 0 15,-3-7 0-15,1-2 1 16,-7-5-2-16,0-3 2 15,-3 3-1 1,-3-1 0-16,0 3-7 16,0 0 5-16,0 4-5 15,0 1 4-15,0 5 3 16,-35 3 0-16</inkml:trace>
          <inkml:trace contextRef="#ctx0" brushRef="#br0" timeOffset="160500.5515">15650 6451 0 0,'11'6'0'16,"-11"-1"0"-16,14-4 0 16,3-1 0-16,0 0 0 15,-1 0 0-15,4 0 0 16,-1 0 0-16,2-19 1 16,-1 19-1-1,-3 0 0-15,-5 0 0 16,1-25 0-16,-4 25 0 15,-8-25 0-15,4 25 1 16,-3-29-1-16,-2 8 0 31,0 21 1-31,-31-18-1 16,31 18 1 0,-34 0-1-16,34 0 1 15,-37 0-1-15,37 6 0 16,-41 6 1-1,41 1-1-15,-34 4 0 16,34 3 0-16,0-2 0 16,-35 3 1-16,35 2 1 15,0-1 0 1,0 1-2-16,0 2 0 16,0-3 1-16,3-3 0 15,11-6 0-15,6-2 1 16,6-6-1-16,3-2-1 15,2-3 0 1,1 0 0-16,-2 0 0 16,1 0-9-16,-8 0 3 15,5-23 4-15,-5 23 2 16</inkml:trace>
          <inkml:trace contextRef="#ctx0" brushRef="#br0" timeOffset="161039.8879">16061 6337 0 0,'8'0'0'16,"-2"0"0"-16,-3 0 1 15,3 0-1 1,1 0 0-16,0 0 1 16,-1 7 0-16,5 7 0 15,1 6 1-15,-5 3-2 16,0 2 3-16,-4 4-1 16,8-3 2-1,-6 3-1-15,-2 0-2 16,4-1 1-16,-7-3 2 15,0-1-3-15,0-6-2 16,0-6-1 0,0-9-1-16,0-3-2 15,0 0 4-15,-29-26 0 16,29 26 2 0,0-35-1-16,0 18 0 15,0-5 1 1,0 3-2-16,0-6 1 15,0 3 1-15,0 1-1 16,3 1-1-16,7 2 1 16,2 18 0-16,5-23 1 15,-2 23-1 1,2 0 0-16,1-19-8 16,-2 19 2-16,2 0 5 15,-7 0 1-15</inkml:trace>
          <inkml:trace contextRef="#ctx0" brushRef="#br0" timeOffset="161764.1047">16508 6344 0 0,'3'0'0'16,"-1"0"0"-1,-2 7 0 32,-40 0 1-31,40 4-1-16,0 5 0 16,-40 0 0-16,40 3 1 15,0 1 0-15,-32 6 0 16,32 0 0-16,0 1 2 15,0-1 1 1,0 0-2-16,0 1 1 16,0-4 0-16,4-3-4 15,10-8 0-15,0-1 1 16,9-4 1-16,-5-7-8 16,5 0 0-16,-1 0 4 15,-1-19 1 1,-1 19 2-16,-4-36 0 15,0 11 0-15,-3-2 0 16,-6 2 1-16,-2 0-1 16,0 2 1-16,-4 2-1 15,2 21 0 1,-3-32 0-16,2 32 0 16,-2 0 1-16,3 0 0 15,-3 0 2-15,4 0-1 16,3 4 2-16,0 11-4 15,4 4 2 1,-2 0-2-16,5 2-1 16,0 1 2-16,3 2-2 15,-2-1-1-15,-3 2-7 16,1-5 6 0</inkml:trace>
          <inkml:trace contextRef="#ctx0" brushRef="#br0" timeOffset="162447.778">16925 6549 0 0,'0'17'0'0,"0"-6"0"15,0-1 0-15,0-5 0 16,0-2 0-16,0-3 1 16,0-18-1 15,0-11 0-16,0 11 0-15,0-3 0 16,0-3 0-16,-29 2 1 16,29-2-1-1,2 4 1-15,1 0 0 16,3 1 0-16,2 19-1 16,-2-30 0-16,3 30-1 15,3-22 2-15,-1 22 0 16,6 0 0-1,-2 0 2-15,4 1-1 16,-1 9 0-16,1 4-1 16,-1 5-1-16,-1 3 0 15,-2-1 1 1,1 4-2-16,-4 1 1 16,0-1 1-16,-3 3-2 15,-3-5-2-15,2 1-2 16,-3-2 0-16,-5-4 3 15,0-3 2-15</inkml:trace>
          <inkml:trace contextRef="#ctx0" brushRef="#br0" timeOffset="164086.1738">17757 6342 0 0,'5'2'0'16,"-2"1"0"-16,0-3 0 15,-3 2 1-15,0-1-1 16,0-1 0-1,0 5 1-15,0-2-1 16,0 3 1 0,-32-1-1-16,32 2 2 15,-29 0 1-15,29 2-1 16,-31 4-1 0,31 1 0-16,-32 0 0 15,32 8 1-15,-31-1 3 16,31 2-2-16,0 2-4 15,0 0 3-15,-29 0 1 16,29-3 7 0,0 3 2-16,4-5-5 15,6-3 1-15,0-2-6 16,4-14-2-16,5 6-1 16,-1-4 7-16,2-3-11 15,0 0 5 1,0 0-2-16,-5-31 2 15,-1 13-1-15,0-2-2 16,-6-4 4-16,-2 0-1 16,-5 2 1-16,-1-3-2 15,0 1 1-15,0 1-13 16,0 5-2 0,0 18 0-16,-37-31 5 15,37 31 4-15,-32-25 4 16</inkml:trace>
        </inkml:traceGroup>
        <inkml:traceGroup>
          <inkml:annotationXML>
            <emma:emma xmlns:emma="http://www.w3.org/2003/04/emma" version="1.0">
              <emma:interpretation id="{D79CC1D0-EF42-4D57-A7EF-4F98CC4C0536}" emma:medium="tactile" emma:mode="ink">
                <msink:context xmlns:msink="http://schemas.microsoft.com/ink/2010/main" type="inkWord" rotatedBoundingBox="19736,10718 20480,10716 20482,11246 19738,11248"/>
              </emma:interpretation>
              <emma:one-of disjunction-type="recognition" id="oneOf7">
                <emma:interpretation id="interp11" emma:lang="" emma:confidence="0">
                  <emma:literal>el</emma:literal>
                </emma:interpretation>
                <emma:interpretation id="interp12" emma:lang="" emma:confidence="0">
                  <emma:literal>ei</emma:literal>
                </emma:interpretation>
                <emma:interpretation id="interp13" emma:lang="" emma:confidence="0">
                  <emma:literal>d</emma:literal>
                </emma:interpretation>
                <emma:interpretation id="interp14" emma:lang="" emma:confidence="0">
                  <emma:literal>et</emma:literal>
                </emma:interpretation>
                <emma:interpretation id="interp15" emma:lang="" emma:confidence="0">
                  <emma:literal>eI</emma:literal>
                </emma:interpretation>
              </emma:one-of>
            </emma:emma>
          </inkml:annotationXML>
          <inkml:trace contextRef="#ctx0" brushRef="#br0" timeOffset="166144.568">18686 6374 0 0,'1'0'0'15,"4"0"0"-15,4 2 0 16,0-2 0-1,5 0 0-15,4 0 0 16,1 0 0-16,1 0 0 16,-2 0 0-16,2 0 1 15,-1-18-1 1,2 18 0-16,-1-21 0 16,-3 21-1-16,0-25 1 15,-3 25 0-15,-8-30 0 16,-2 30 0-16,-4-28 0 15,0 3 0 1,-38 25 0 0,38 0 1-1,-37-18-1-15,-10 18 1 16,47 4-2 0,-51 3 1-1,51 3 1-15,-49 2-1 16,49 2 0-16,-40 3 1 15,40 2-1-15,0 1 0 16,-40 1 0-16,40-1 0 16,0 1 0-1,0-3 1-15,0 2 1 16,0-1-1-16,6-1 1 16,6 1 3-16,7-1-1 15,5-7-3-15,6 0 0 16,0-2-1-1,4-8 1-15,1 2-2 16,-32-3 2-16,33 0-1 16,2 0-1-16,-3 0-3 15,2-24-6 1,-5 24 5-16,1-23 4 16,-13 23 1-16</inkml:trace>
          <inkml:trace contextRef="#ctx0" brushRef="#br0" timeOffset="166502.3363">19229 6035 0 0,'6'0'0'16,"-1"-24"0"-16,-1 24 0 16,1 0 1-16,-1-19-1 15,0 19 1 1,5 2 3-16,-3 7 4 16,3 5 4-16,-1 7-1 15,-1 12-1-15,-3 6-6 16,-1 4-5-16,12 1 1 15,-3 1 1 1,-6 2-11-16,5 1-6 16,-2-2 7-16,4 1-1 15,-6-3 5-15,-4 1 4 16</inkml:trace>
        </inkml:traceGroup>
      </inkml:traceGroup>
    </inkml:traceGroup>
    <inkml:traceGroup>
      <inkml:annotationXML>
        <emma:emma xmlns:emma="http://www.w3.org/2003/04/emma" version="1.0">
          <emma:interpretation id="{10B1FF3A-E0E2-4784-B993-894EE3A9CD74}" emma:medium="tactile" emma:mode="ink">
            <msink:context xmlns:msink="http://schemas.microsoft.com/ink/2010/main" type="paragraph" rotatedBoundingBox="14590,11632 21334,11855 21306,12728 14561,125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E23881D-5097-4BC6-ABF4-724F642600C5}" emma:medium="tactile" emma:mode="ink">
              <msink:context xmlns:msink="http://schemas.microsoft.com/ink/2010/main" type="line" rotatedBoundingBox="14590,11632 21334,11855 21306,12728 14561,12505"/>
            </emma:interpretation>
          </emma:emma>
        </inkml:annotationXML>
        <inkml:traceGroup>
          <inkml:annotationXML>
            <emma:emma xmlns:emma="http://www.w3.org/2003/04/emma" version="1.0">
              <emma:interpretation id="{D8916602-51B0-4F74-9634-F6F99D84EB3D}" emma:medium="tactile" emma:mode="ink">
                <msink:context xmlns:msink="http://schemas.microsoft.com/ink/2010/main" type="inkWord" rotatedBoundingBox="14590,11632 16889,11708 16866,12409 14567,12333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169143.3529">14168 7371 0 0,'1'7'0'0,"5"2"0"16,2 0 0-16,-2 2 0 15,0-2 0-15,2 2 1 16,-2 5-1-16,2 3 1 15,-4 1-1-15,3-1 0 16,-3 1 1 0,-1 0-2-16,2 1 1 15,-2-4 0-15,-3 2-1 16,0 1 0-16,0-4 1 16</inkml:trace>
          <inkml:trace contextRef="#ctx0" brushRef="#br0" timeOffset="169557.0741">14212 7220 0 0,'0'-21'0'15,"0"21"1"17,0 0 1-17,2 3-1-15,2 1 0 16,-1 2 1-16,4 0-1 15,-7 0 0 1,6-3 0-16,-2-3 0 16,-2 0-1-16,1 0 0 15,3 3 0-15,0-1 0 16,-3 0-2-16,0-1-4 16,0 6 3-1,-3-1 3-15</inkml:trace>
          <inkml:trace contextRef="#ctx0" brushRef="#br0" timeOffset="170277.9833">14688 7230 0 0,'2'4'0'15,"-2"-1"0"-15,0 5 0 16,0-4 0-16,0 2 1 15,0 2-1-15,0-1 0 16,-34 1 1-16,34 1-2 16,0 2 2-1,-43-3-1-15,43 3 0 16,-28-4-1-16,28 1 1 16,0-1 0-16,-43 3 0 15,43 0 0 1,0-6-1-16,-30 3 1 15,30 1 0-15,0-4 0 16,0-1 0-16,0 0 0 16,6-3 0-1,3 0 1 1,3 0-1-16,0 0 1 16,4 0-1-16,2 0 0 15,-1 0 1-15,1 0-1 16,-1 1 0-16,2 4 0 15,-2 1 0 1,-2 1 0-16,-4 2 0 16,-2 3 1-16,-4 4 0 15,-4-1-1-15,-1 3 0 16,0-6 1-16,0 4-1 16,0-5 0-1,-32-2 3-15,32 2-4 16,-40-4 2-16,40 1-1 15,-45-2 1-15,45-4-2 16,-46 1 0 0,46-3-1-16,-41 0 0 15,41 0 0-15,-38 0 0 16</inkml:trace>
          <inkml:trace contextRef="#ctx0" brushRef="#br0" timeOffset="168169.4371">13618 7207 0 0,'3'3'0'16,"-3"1"0"-16,0 2 0 15,0-2 0 1,0 0 0-16,0 0 0 16,0 5 0-16,-36-2 0 15,36 1 0-15,-33-1 0 16,33 3 1-16,-33 1-1 16,33 0 0-1,0 4 1-15,-45-4-1 16,45 3 1-16,0 10 0 15,0-3-1 1,0 2 1-16,0 1-1 16,0 0 2-16,0 0-1 15,3-5 0-15,14 1 0 16,6-5-1-16,3-7-1 16,-1-6-3-16,2-2 2 15,-4 0 1 1,-1 0 0-16,-1-23 1 15,-4 3 0-15,-3 2 0 16,-3-3 0-16,-7-4 0 16,-1 0 0-16,-3-2 0 15,2 4 0 1,-2-2 0-16,0-4 0 16,-34 29 1-1,34 0 1 1,0 0 2-16,0 6-1 15,0 6 0 1,6 6 2-16,7 6-6 16,4 0 1-16,4 3 1 15,-1 0-1-15,5 2-13 16,-1-3 26-16,1-1-15 16,-4-2-9-1,1-13 6-15,-4 4 4 16</inkml:trace>
          <inkml:trace contextRef="#ctx0" brushRef="#br0" timeOffset="168717.9478">13873 6921 0 0,'5'0'0'0,"1"0"0"16,-2 0 1-16,1 5-1 15,1 2 1 1,2 6 1-16,1 2 1 15,-1 6-2-15,1 7 1 16,-1 3 0-16,1 2 0 16,-1 4 0-16,1 4-3 15,0 0 2 1,-3-3-1-16,3 0 1 16,-1 2-2-16,-7 0 3 15,7 0-3-15,-6-1-4 16,5-3 0-1,-4-7 1-15,1-6 1 16,-4 0 3-16,0-4 0 16</inkml:trace>
          <inkml:trace contextRef="#ctx0" brushRef="#br0" timeOffset="171196.6831">14996 7378 0 0,'2'0'0'0,"-2"2"0"31,0-2 1-15,0 2-1-1,-32 1 0 1,32 0 0 0,0 4 0-16,-31 0 0 15,31-2 1-15,0 2 0 16,-29 0 0-16,29 7 0 15,0 1-1 1,0-1 0-16,0 4 1 16,0-2 1-16,0 2-1 15,0-2 0-15,0-5 0 16,0-2-1-16,14-2 1 16,0 2-1-16,-1-8 0 15,3-1-2 1,-1 0 0-16,-1 0 0 15,-2 0 2-15,2-30-1 16,-3 30 0-16,-4-32 1 16,-1 12 0-1,-1 1 1-15,-5-3 0 16,0-8-1 0,0 30 1-16,0-29-2 15,0 29 2 16,0 0 0-31,0 0 2 16,0 0-1-16,0 9-1 16,0 4 0-16,0 3-1 15,14 0 0-15,0 0 1 16,1 3-2-16,2-1 2 16,0 2-1-1,-2-2 0-15,2 0-7 16,0-4 0-16,-6-1 5 15,-4-8 2-15</inkml:trace>
          <inkml:trace contextRef="#ctx0" brushRef="#br0" timeOffset="171973.315">15454 7335 0 0,'7'0'0'0,"-2"0"0"16,0 2 0-16,-1-2 1 16,-1 1-1-1,0 0 1-15,-3-1 0 16,0 3 0-16,0 1-1 15,0-2 0-15,0 2 0 16,0-3 0 0,-30 3 0-16,30-4 0 15,-31 6-1-15,31 1 2 16,-35 1-1-16,35 3-1 16,-34 3 1-16,34 4 1 15,-29 0-1 1,29 2 1-16,0-1-1 15,0-1 4-15,0 0 1 16,0 0-1-16,0 0-1 16,0-4 2-16,0-5-3 15,12-3-3 1,5-6 1-16,0 0 0 16,0 0 0-16,-17 0-4 15,15-33-1-15,-3 14 4 16,1-6 1-16,-6-6 0 15,-1 3 1 1,-3-6-2-16,1 0 0 16,-4-3 2-16,0-2-2 15,0 3-3-15,-39 0 3 16,39 0 1-16,0 0 0 16,-43 5 0-1,43 3 0-15,0 3-1 16,0 2 0-16,-30 7-4 15,30 16 2-15,0-22 2 16</inkml:trace>
          <inkml:trace contextRef="#ctx0" brushRef="#br0" timeOffset="172772.2867">15709 7319 0 0,'3'2'0'0,"-3"1"0"16,0 0 0-16,0-2 0 15,0 1 0-15,0 0 0 16,-33 1 0-16,33 0 0 15,0 4 0 1,-33 0 0-16,33 0 0 16,0 1 0-16,-33 2 0 15,33 1 1-15,0 3-1 16,-35 4 1-16,35-3-1 16,0 5 0-1,0 2 0-15,0 1 0 16,0 0 0-16,0 0 1 15,0-1 0-15,0-1 0 16,3-2-1-16,9-2 4 16,2-8-3-1,0-3-2-15,1-6 4 16,4 0-2-16,-4 0-2 16,4 0 3-16,-3-24-3 15,0 24 2-15,2-37-1 16,-6 17 1-1,-4 0-3-15,0-5 3 16,-5 0-2-16,-3 0-2 16,0 2-2-16,0 2 2 15,0 3 2-15,0 18 0 16,-34-27 1 0</inkml:trace>
        </inkml:traceGroup>
        <inkml:traceGroup>
          <inkml:annotationXML>
            <emma:emma xmlns:emma="http://www.w3.org/2003/04/emma" version="1.0">
              <emma:interpretation id="{FF563F8F-59B8-4F41-A56E-1F923E1A6E4C}" emma:medium="tactile" emma:mode="ink">
                <msink:context xmlns:msink="http://schemas.microsoft.com/ink/2010/main" type="inkWord" rotatedBoundingBox="17576,11915 18380,11942 18366,12354 17562,12327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75433.9201">16817 7202 0 0,'0'7'0'15,"1"4"0"1,13-11 0-16,-2 12 1 15,7 9-1-15,-1 1 2 16,3 3-1-16,4-1-1 16,-2 4 0-1,5-2 0-15,4 3 0 16,-5-4 0-16,1 3 0 16,-3 1 0-16,-1-4-1 15,-1 0-1-15,-1-2 1 16,-5-2 1-1</inkml:trace>
          <inkml:trace contextRef="#ctx0" brushRef="#br0" timeOffset="175889.0093">16953 7544 0 0,'0'7'0'16,"0"-3"0"-16,0-2 0 16,3-2 0-1,6 0 0-15,2 0 0 16,3 0 0-16,0-21 0 16,4 21 0-16,2-27 0 15,2 27 0-15,-1-27 0 16,2 9 0-16,0-5 0 15,0 0 0 1,-3 0 0-16,0-2 0 16,0 3 0-16,-2 2 0 15,-1 1 0-15,-4 1 0 16,0 18 0 0</inkml:trace>
          <inkml:trace contextRef="#ctx0" brushRef="#br0" timeOffset="174963.5141">16507 7441 0 0,'0'2'0'16,"6"0"0"-16,7-1 0 15,6-1 0-15,-2 0 0 16,0 0 0 0,1 0 0-16,2-21 0 15,-3 21 0-15,1 0 0 16,-1-22 0-16,-3 22 0 16,0-21 0-16,-2 21 0 15,-4-29 0 1,-2 29 0-16,-6-33 0 15,0 7 0 1,0 2 0 0,-35 24 0-1,35-18 0-15,-42 18 0 16,4 0 0 0,-1 0 0-1,39 0 0 1,-41 11 0-1,41 3 0-15,-29 4 0 16,29 0 0-16,0 1 0 16,-31 8 0-16,31-4 0 15,0 5 1-15,3 0-1 16,0 2 0 0,6-4 0-16,7-1 0 15,2 0 0-15,-1-5 0 16,5-5 0-16,-1-1-1 15,1-7 1-15,1 1 0 16,0-8 0 0</inkml:trace>
        </inkml:traceGroup>
        <inkml:traceGroup>
          <inkml:annotationXML>
            <emma:emma xmlns:emma="http://www.w3.org/2003/04/emma" version="1.0">
              <emma:interpretation id="{7CCE170F-26BD-464C-BF59-6A091269B9DE}" emma:medium="tactile" emma:mode="ink">
                <msink:context xmlns:msink="http://schemas.microsoft.com/ink/2010/main" type="inkWord" rotatedBoundingBox="18647,11768 21334,11857 21306,12728 18618,12639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177462.1981">17905 7416 0 0,'7'0'0'16,"-1"0"0"-16,-3 0 0 15,-1 0 0-15,-2 2 0 16,3 0 1-16,-3-1-1 16,0 5 0-16,0-3 0 15,0-1 0 1,0-2 0-16,0 6 0 16,0 0 0-16,-31 1 0 15,31-1 0-15,0 7 1 16,0-1-1-1,-30 2 1-15,30 2-1 16,0 1 1-16,0 0 0 16,0 1-1-16,0 1 1 15,0-2 0-15,4-1 2 16,7 1-2 0,1-3-1-16,4-3 0 15,2-7 0-15,-3-4 0 16,4 0-1-16,-1 0 0 15,-2-19 0-15,-3 19 0 16,1-31 1 0,-5 12 0-16,1-1-1 15,-4-1 0-15,-6-2 0 16,0 5 0-16,0-7 0 16,0 3 0-1,0 2 1-15,-34-10 0 16,34 30-1-1,0-18 1-15,-31 18 0 16</inkml:trace>
          <inkml:trace contextRef="#ctx0" brushRef="#br0" timeOffset="178323.6209">18276 7652 0 0,'0'9'0'15,"5"-2"0"-15,-5-4 0 16,0 1 0-16,0 0 1 16,0 1-1-1,0-5 0-15,0 0 1 16,0-19-1 15,0-6 0-15,0 3 0-1,0 1 0-15,-30-4 0 16,30-3-1-16,0 3 2 16,0-3-2-16,0 1 0 15,0 0 2-15,0 3-1 16,0 2 0-1,0 2 0-15,0-6 0 16,7 26 0 0,-1 0 0-16,6 0 1 15,-1 0-1 1,1 1 1-16,-1 13 0 16,2 6-1-16,1 5 0 15,0 5 0-15,-3 3-2 16,1-5 1-16,-1 3 0 15,-10 1 1 1</inkml:trace>
          <inkml:trace contextRef="#ctx0" brushRef="#br0" timeOffset="178864.9503">18437 7525 0 0,'15'0'0'0,"1"0"0"16,2 0 0-16,-1 0 0 16,1 0 0-16,-4-22 0 15,3 22 0-15,0 0 0 16,-5-25 0-16,-2 25 0 15,-3-21 0 1,-2-4 0 0,-5-2 0-1,0 9 0 1,-39 18 0 0,39-20 0-1,-33 20 0 1,33 3 1-16,0 4-1 15,-33 5 0-15,33 1 1 16,0 3-1-16,0 1 1 16,0 5 0-1,0 3 0-15,0-4 0 16,0 5 0-16,10-1 1 16,-3 0 1-16,4-3-2 15,3 0 0 1,0-5-1-16,3-3 1 15,-2-4-4-15,3-5-6 16,1-1 7-16,-4-4 1 16,-7 9 1-16,-2-9 0 15</inkml:trace>
          <inkml:trace contextRef="#ctx0" brushRef="#br0" timeOffset="176723.8136">17593 7349 0 0,'0'4'0'16,"0"0"0"-16,0 3 0 15,0 0 0-15,-34 0 0 16,34 0 0-16,0 6 0 15,-27 3 0 1,27 2 0-16,0 2 1 16,0 3-1-16,0 3 0 15,0-1 1-15,0 0-1 16,1 1 1-16,15-1-1 16,2-5 1-1,3-3-2-15,2-6 1 16,2-6-1-16,0-5 0 15,-4 0 0-15,-3 0 1 16,-2-16 0 0,-2-2 0-16,-4-2 0 15,-2-4 0-15,-3-1 0 16,-2 2 0-16,-3 1 0 16,0-3 0-1,0 5 0-15,0 1 0 16,-31 19 0-16,31-30 0 15,-32 30 0-15,32-18 0 16,-31 18 0-16,31 0 1 16,-41 0-1-1,4 5 0 17,37 2-1-32,0-1 2 15,0 6-1-15,-29 2 0 16,29 4 1-16,0 7-1 15,0 0 0 1,0 1 0-16,0 5 0 16,0 2 1-16,0-3-1 15,0 1 0-15,0-2 0 16,0 3 0 0,0 1 0-16,0-1 1 15,0-4-1-15,0 1 1 16,0-7-1-16,0-5-1 15,0-1-1-15,0-3 0 16,0-6 2 0</inkml:trace>
          <inkml:trace contextRef="#ctx0" brushRef="#br0" timeOffset="179498.1679">18833 7684 0 0,'-29'10'0'16,"29"-3"0"-16,0 1 0 15,0-3 0 1,0-4 0-16,0-1 1 16,0-25-1 15,-31 25 0-15,31-32 0-1,0 7 0-15,0 1 0 16,0-2 0-16,0 4 0 15,0-2 0-15,0 1 0 16,0 3 0-16,8 2 0 16,-4 18 0-1,6-26 0-15,-1 26 0 16,3 0 0-16,2 0 1 16,1 0 1-16,1 0-1 15,-1 7 3-15,0 12-3 16,1 5-1-1,-1 1 1-15,3-4-5 16,-2 5 1-16,-2-1 1 16,-5 3 0-16,0-3 2 15,-6-2 0-15</inkml:trace>
          <inkml:trace contextRef="#ctx0" brushRef="#br0" timeOffset="180164.3467">19313 7476 0 0,'2'-19'0'15,"1"19"0"1,-3-18 0 15,-32 18 0 1,32 0 1-17,-43 0-1 1,4 0 0-1,-1 2 0 1,40 7 0 0,-36 1 0-16,36 1 0 15,-33 5 1-15,33 2-2 16,0 2 2-16,-33-2-2 16,33 1 2-16,0 2-1 15,0-2 0-15,0 2 1 16,0 0-1-1,0-1 0-15,1-4 0 16,13-2 0-16,-3-3 0 16,3-2 0-16,1-4 0 15,3-3 0 1,-1-2-1-16,3 0 0 16,-1 0 0-16,-4 0 1 15,-1-20 0-15</inkml:trace>
          <inkml:trace contextRef="#ctx0" brushRef="#br0" timeOffset="180740.0983">19389 7507 0 0,'0'-25'0'16,"0"7"0"-16,1-14 0 16,-1 13 0 15,3 19 0-31,0 0 0 15,0-22 0-15,2 22 0 16,3 0 0-16,-5 0 0 16,4-20 0-16,-2 20 0 15</inkml:trace>
          <inkml:trace contextRef="#ctx0" brushRef="#br0" timeOffset="180485.5169">19422 7555 0 0,'5'3'0'0,"-4"1"0"16,2 6 0-16,-1 0 0 15,1-3 0-15,2 4 0 16,-2 1 0-16,-2-12 0 15,2 13 0 1,2-1 0-16,-5 2 0 16,0 4 0-16,0-8 0 15</inkml:trace>
          <inkml:trace contextRef="#ctx0" brushRef="#br0" timeOffset="181603.3445">19758 7432 0 0,'0'0'0'0,"0"3"0"16,0 5 0-16,0 0 0 15,0 1 0-15,0 2 0 16,0 0 0-16,-33 1 0 15,33 5 0 1,-37-3 0 0,37 0 0-16,0 4 0 15,-39 2 1-15,39 5-1 16,0 0 0-16,0-1 1 16,0-2 0-16,-29-1 1 15,29-1-2-15,5 0 2 16,1-4-2-1,6-1 1-15,1-7-2 16,3-4 0-16,3-4-1 16,-4 0 0-16,4 0 2 15,-6-29-1-15,0 29 1 16,-3-36 0 0,-2 17 0-16,0-2 0 15,-4 0 1-15,-1-1-3 16,-1 4 4-16,-2-4-2 15,0-5 0 1,0 27 1 0,0 0 1-1,0 0 0-15,0 0 0 16,0 13-1-16,8 6-1 16,2-1 1-16,0 6 3 15,2-2-9 1,2-5 6-16,-2 5-2 15,2-19-2-15,0 19-1 16,-1-3 2-16,-2-6 1 16,1 8 1-16</inkml:trace>
          <inkml:trace contextRef="#ctx0" brushRef="#br0" timeOffset="182274.8113">20073 7148 0 0,'0'-20'0'0,"5"20"0"15,-4 0 0-15,2 0 0 16,2 0 0-16,-2 0 1 15,-2 0-1-15,4 0 0 16,0 0 2 0,-1 0 0-16,1 0 2 15,1 13 0-15,0 8-2 16,-6 2 2-16,6 2-3 16,-1 8-1-16,1 8 2 15,3 5-2 1,-1 2 0-16,1 2 1 15,-3 0-5-15,2 4 7 16,0-7-3-16,-4-3 1 16,2 1-1-16,-1-9-2 15,-2-4-4 1,0-9-5-16,-1 0 8 16,-2-10 2-16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4:36.0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347705C-F35D-4008-A58E-E0383985A54A}" emma:medium="tactile" emma:mode="ink">
          <msink:context xmlns:msink="http://schemas.microsoft.com/ink/2010/main" type="inkDrawing" rotatedBoundingBox="11503,9479 13426,9318 13432,9381 11509,9541" semanticType="callout" shapeName="Other"/>
        </emma:interpretation>
      </emma:emma>
    </inkml:annotationXML>
    <inkml:trace contextRef="#ctx0" brushRef="#br0">10405 4803 0 0,'0'0'0'0,"17"0"1"47,4 0 0-32,7 0 0-15,3 0 0 16,8 0 0-16,6-18 0 16,4 18 0-1,6 0 1-15,5-25-2 16,3 25 2-16,6-22-2 15,0 22 0-15,8-29 0 16,-2 33 4-16,3-4-1 16,-1-21-4-1,1 21 3-15,4-21-3 16,-6 21 2-16,1 0 0 16,0-21-1-16,-2 21 0 15,-3 0 1-15,-3 0-1 16,-7 0 0-16,-1 0 1 15,-9 0-1 1,-3 2 0-16,-3 0 0 16,-4-2-1-16,-5 2 1 15,-5-2 2-15,-6 0-3 16,0 0 2-16,-9 0-1 16,-6 0-12-1,-7 0 7-15,-4 0-1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2:47.93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950ACE7-D001-434A-A992-9B4FA6B1E2E2}" emma:medium="tactile" emma:mode="ink">
          <msink:context xmlns:msink="http://schemas.microsoft.com/ink/2010/main" type="writingRegion" rotatedBoundingBox="933,8944 11188,9219 11145,10817 890,10542"/>
        </emma:interpretation>
      </emma:emma>
    </inkml:annotationXML>
    <inkml:traceGroup>
      <inkml:annotationXML>
        <emma:emma xmlns:emma="http://www.w3.org/2003/04/emma" version="1.0">
          <emma:interpretation id="{72A78B5F-C131-432F-9D78-830B22BF9BBB}" emma:medium="tactile" emma:mode="ink">
            <msink:context xmlns:msink="http://schemas.microsoft.com/ink/2010/main" type="paragraph" rotatedBoundingBox="933,8944 11188,9219 11145,10817 890,105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A0210F-EC94-486B-A2C0-7C3921D8EE75}" emma:medium="tactile" emma:mode="ink">
              <msink:context xmlns:msink="http://schemas.microsoft.com/ink/2010/main" type="line" rotatedBoundingBox="933,8944 10878,9211 10850,10251 905,9984"/>
            </emma:interpretation>
          </emma:emma>
        </inkml:annotationXML>
        <inkml:traceGroup>
          <inkml:annotationXML>
            <emma:emma xmlns:emma="http://www.w3.org/2003/04/emma" version="1.0">
              <emma:interpretation id="{7094E4F6-D908-40FD-8123-E1854C9DD6E8}" emma:medium="tactile" emma:mode="ink">
                <msink:context xmlns:msink="http://schemas.microsoft.com/ink/2010/main" type="inkWord" rotatedBoundingBox="932,8955 2961,9010 2933,10038 905,99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67 885 0 0,'2'11'0'0,"2"-4"0"15,-2-3 1 1,-1-4-1-16,3 0 1 15,-4 0 1-15,0 0-1 16,0-25 0-16,0 4 0 16,0-8 0-16,0-6-1 15,0-6 3 1,0-4-2-16,0-6-2 16,0-8 3-16,-37-2-2 15,37-1 1-15,0 0 0 16,-33 0 0-16,33 3-1 15,0 2 1 1,0 7-2-16,0 5 0 16,0 8 0-16,0 6 0 15,0 1 1-15,10 10-1 16,10 20 1-16,0-25 1 16,6 25-1-1,4 0-1-15,4 0 0 16,1 2 2-16,2 7-1 15,0-1-1-15,-3-1 1 16,-8 3-8 0,-1-3 5-16</inkml:trace>
          <inkml:trace contextRef="#ctx0" brushRef="#br0" timeOffset="1713.8003">710 812 0 0,'0'14'0'16,"0"2"0"-16,0-4 1 15,0-1 0-15,0 5 1 16,0-11-2-16,0-1 2 16,0-1-1-1,0-3 0 1,2 0-1-16,1-31 0 31,0 31 0-31,-3-33 0 0,0 14 0 16,5-2 0-1,-4-1 0-15,7 1 0 16,-5-1 0-16,3 4 0 16,2 18 1-16,-1-28 1 15,3 28-2 1,-1-23-1-16,1 23 2 16,4 0-1-16,-1 0 0 15,-1 0 0-15,2 12 0 16,-1 0 0-1,0 8 0-15,1 2 3 16,-1 6-1-16,0 2-2 16,-1 2-1-16,-3 1 3 15,2 1-3-15,-3-4 6 16,-2 1-1-16,-5-1-7 16,1-2-7-1,-2-8 0-15,0-5 8 16,3-7 2-16,-3 3 0 15</inkml:trace>
          <inkml:trace contextRef="#ctx0" brushRef="#br0" timeOffset="1174.043">480 114 0 0,'2'3'0'15,"2"1"1"-15,-2 0-1 16,-2 2 2-16,0-1-1 16,0 1 0-1,0 1 1-15,0 1 1 16,0 2-2-16,0 0-1 15,0 5 0-15,0 0 0 16,-36 3 0-16,36 2 0 16,0 0 0-1,0 5 0-15,0 6 0 16,0 2 0-16,0 7 0 16,0 3 0-16,0 3 0 15,0 1 0 1,0 0 0-16,0 3 0 15,11-3 0-15,6 0 0 16,0-4-1-16,6-6 0 16,-3-3 3-16,4-4-3 15,0-9-3 1,-3-7-1-16,2-7 4 16,-12-3 1-16</inkml:trace>
          <inkml:trace contextRef="#ctx0" brushRef="#br0" timeOffset="633.7969">-98 552 0 0,'0'7'0'0,"0"-3"0"0,0-1 0 15,0 1 1 1,0-1 0-16,4-2 1 16,1-1-1-16,5 0 2 15,3 0-1-15,2 0-1 16,4 0 0-16,4 0 0 16,-8 0-1-1,11 0 0-15,2 0 1 16,2 0-1-16,-4 0 1 15,5 0-2-15,1 0-8 16,-3-19 5 0,1 19 3-16,-7 0 1 15</inkml:trace>
          <inkml:trace contextRef="#ctx0" brushRef="#br0" timeOffset="2348.3921">1051 950 0 0,'0'11'0'0,"0"-3"0"16,0-1 0-1,1-5 1-15,4-2-1 16,0 0 0-16,4 0 1 15,-1 0-1-15,-2-22 1 16,0 22 0-16,5-28 1 16,-8 8-1-1,3-3 0-15,-6-9 0 16,1 3 0-16,-1-6 0 16,0-5-1-16,0-1 0 15,0-4 0-15,0 6 0 16,0-4 0-1,0-1 0-15,-35 2 0 16,35-1 0-16,0 3 0 16,-34 2 0-16,34 0 0 15,-33 6 0-15,33-1 0 16,-33 5 0 0,33 6 0-16,-30 1 0 15,30-8 0 1,-39 29-3-16,39 0-3 15,0 0 4-15</inkml:trace>
          <inkml:trace contextRef="#ctx0" brushRef="#br0" timeOffset="3008.7081">1393 495 0 0,'0'3'0'0,"0"1"0"15,0-1 0-15,0 1 0 16,0 0 1-1,0 0 0-15,6-1 2 16,2 4-1-16,4-7 0 16,8 2 0-16,0 6-2 15,2-5 0 1,-2 1 0-16,6-3 0 16,4-1 0-16,-2 3 1 15,4 0-1-15,0-2 0 16,-4 2 1-16,4 4-2 15,-7-3-1-15,1-1-3 16,-8 0 1 0,-2 2 3-16,-9-1 1 15</inkml:trace>
          <inkml:trace contextRef="#ctx0" brushRef="#br0" timeOffset="3492.1827">1599 768 0 0,'-31'10'0'0,"31"-3"0"15,0 1 1-15,0-2 0 16,0-1 0 0,0 1-1-16,0-4 1 15,11 3 1-15,1-3 0 16,5-2-1-16,5 0 0 15,-1 2-2-15,4-1 1 16,-5-1 0 0,6 2 0-16,-2-2 0 15,4 0-2-15,-4 0 1 16,1 0 0-16,-1 0-1 16,-2 0 1-16,-4 0 0 15,-2 0 0 1,-3 4 1-16,-5-4 0 15,-8 4 0-15</inkml:trace>
        </inkml:traceGroup>
        <inkml:traceGroup>
          <inkml:annotationXML>
            <emma:emma xmlns:emma="http://www.w3.org/2003/04/emma" version="1.0">
              <emma:interpretation id="{C525683B-21C0-4EB7-86F8-AD5673EA97A1}" emma:medium="tactile" emma:mode="ink">
                <msink:context xmlns:msink="http://schemas.microsoft.com/ink/2010/main" type="inkWord" rotatedBoundingBox="3540,9014 4165,9031 4145,9813 3519,979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758.9508">2664 505 0 0,'11'1'0'0,"-4"2"0"16,-1-3 1-16,-4 1-1 15,1-1 0-15,-41 2 0 79,38-1 0-79,0-1 0 15,-39 7-1-15,39 0 2 16,-38 6-1-16,38 2 0 15,-37 2 0-15,37 3 0 16,-32 1 0-16,32 6 0 16,0 0 0-1,0-2 0-15,0 2 0 16,0-2 0-16,0 0 0 16,0-4-1-16,0-5 2 15,0-4-1-15,1-2-1 16,13-7 2-1,2-3-1-15,0 0 0 16,0 0 0-16,2 0 0 16,1-30 0-16,2 30 0 15,-1-36 0-15,0 14 0 16,1 0 0 0,2 0 0-16,1-3 0 15,-3 0 0-15,2 5 0 16,0-3 0-16,-3 4 0 15,3-1 0 1,2 20 0-16,-9-30-1 16,1 30 1-16,-6-24 0 15</inkml:trace>
          <inkml:trace contextRef="#ctx0" brushRef="#br0" timeOffset="8229.6572">2843 562 0 0,'0'10'0'0,"0"-1"0"15,0 2 0-15,10-9 0 16,5 12 0-16,-1 2 1 15,4 2-1-15,1 2 1 16,2 1 0-16,4 1 0 16,-4-6 0-1,1 7-1-15,2 0 0 16,-1-1 0-16,0-3-3 16,-1-1 2-1,1-4 0-15,-17-3 1 16</inkml:trace>
          <inkml:trace contextRef="#ctx0" brushRef="#br0" timeOffset="9405.2045">2883 581 0 0,'0'0'0'0,"-32"4"0"15,32-2 0-15,0 1 0 16,0-1 0-16,0 0 0 31,0-1 0-15,0-1 1-16,0 3 0 15,0-3-1-15,0 1 1 16,0-1 0-16,0 2-1 16,0-2 1-1,0 0 0 1,0 0 2 0,0-20-1-16,5 20-4 15,2 0 1 1,-2-26 1-16,4 26 0 15,0-24 1-15,2 24-1 16,0-26 1-16,0 26-1 16,1-27 0-16,-1 27 1 15,-1-23-1 1,0 23 0-16,2-22 0 16,-3 22 0-16,3-20 0 15,-2 20 0-15,-3 0 0 16,2-19 0-16,-2 19 0 15,0 0 0 1,1 0 0-16,-2 0 0 16,-1-18-4-16,-5 18-1 15,3 0 3-15,-3 0 2 16</inkml:trace>
          <inkml:trace contextRef="#ctx0" brushRef="#br0" timeOffset="10518.6155">2836 265 0 0,'0'3'0'0,"0"1"0"16,0 2 0-16,0-5 0 16,0-1 1-16,0 0 1 15,0 0-4-15,0 0 3 16,0 0 0 15,0-21-1-31,0-4 1 16,3 25 0-1,-3-30 0 1,0 30-1-16,1-32 1 16,2 32-1-16,0-33-1 15,-1 33 2-15,3-28-1 16,-2 28 0-16,1-27 0 15,2 27 0 1,2-20 0-16,1 20 0 16,-1 0 1-16,3 0-1 15,1 0 0-15,-3 5 0 16,2 2 1 0,0 6-2-16,1 2 0 15,-4 0 2-15,1 5-1 16,-1 2-1-16,1 0 1 15,-5 0 0-15,1 2 0 16,0-2-2 0,-1-1 0-16,-4-2 0 15,0 0 1-15</inkml:trace>
        </inkml:traceGroup>
        <inkml:traceGroup>
          <inkml:annotationXML>
            <emma:emma xmlns:emma="http://www.w3.org/2003/04/emma" version="1.0">
              <emma:interpretation id="{71514F1E-CEB5-4B9D-89E4-B1F80479C320}" emma:medium="tactile" emma:mode="ink">
                <msink:context xmlns:msink="http://schemas.microsoft.com/ink/2010/main" type="inkWord" rotatedBoundingBox="6746,9455 7202,9468 7193,9802 6737,9789"/>
              </emma:interpretation>
            </emma:emma>
          </inkml:annotationXML>
          <inkml:trace contextRef="#ctx0" brushRef="#br1" timeOffset="73852.7894">5730 522 0 0,'0'-20'0'47,"0"20"1"-32,0 0 0 1,0 3 1-16,8 5-1 16,2 8-1-16,1 3 1 15,0 7 0 1,3 2-1-16,1 0 0 16,-4 2 1-16,-2 0 0 15,5 1 0-15,-3-1-1 16,-2-2 0-16,-2-8 0 15,-2 0 1-15,1-8-2 16,-4-11 1 0,-1-1 0-16,1 0-2 15,-2 0 0-15,3-33 0 16,-3 12 0-16,0-3 1 16,0-6 1-1,0 1 0-15,4 1 0 16,-4 1 0-16,4 0 0 15,2 6 0-15,0-1 0 16,6 22 0-16,0-26 0 16,5 26 0-1,0-18 0-15,3 18 1 16,0 0-1-16,0-20 0 16,5 20-1-16,-4 0 1 15,4 0 0-15,-2 0 0 16,1 0 0-1,2 0-1-15,-1 0 1 16</inkml:trace>
        </inkml:traceGroup>
        <inkml:traceGroup>
          <inkml:annotationXML>
            <emma:emma xmlns:emma="http://www.w3.org/2003/04/emma" version="1.0">
              <emma:interpretation id="{62CEC881-DF9C-4C49-85F0-51FE77E51026}" emma:medium="tactile" emma:mode="ink">
                <msink:context xmlns:msink="http://schemas.microsoft.com/ink/2010/main" type="inkWord" rotatedBoundingBox="8823,9330 10873,9385 10856,10019 8806,996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77505.0486">7794 951 0 0,'0'13'0'15,"0"-1"0"-15,0-6 0 16,0 2 0-16,0-8 1 15,0 0-2 1,0-29 1 0,0-1 0-1,0 10 0 1,0-2 0-16,2-3 0 16,-2 4 0-16,0-3 0 15,3-2 0 1,-3 0 0-16,3 1 0 15,1 4 0-15,-2-1 0 16,7 22 0-16,-4-21 0 16,4 21 0-16,-3 0 0 15,3 0 0 1,0 1 0-16,1 12 1 16,-1 0-1-16,-1 6 0 15,1-5 0-15,-2 4 1 16,1 0-1-1,-2 1 0-15,-1-6 0 16,-4-1 0-16,2-6 0 16,-3-4-1-16,2-2 1 31,-2-25 0-15,1-9 0-1,1 13 0-15,3-1 0 16,-2 6 0-16,1-2 0 15,2 1 0-15,5 17 0 16,3-19 0-16,0 19 1 16,0 0-1-1,1 1 1-15,2 7-1 16,3 3 1-16,-2 10-1 16,1 1 1-16,-2-1-1 15,-2 5 0-15,-4 0 0 16,-1 1 0-1,0-1-2-15,-6 0 0 16,-1-3 1-16,2-7 1 16,-5 2 0-1</inkml:trace>
          <inkml:trace contextRef="#ctx0" brushRef="#br1" timeOffset="77847.5849">8245 758 0 0,'9'6'0'0,"-1"1"0"16,0 1 0-16,1 3 1 16,-3 2-1-1,2 1 0-15,-5 0 0 16,3 1 0-16,0 0 0 16,-3-5-1-16,-1 4 1 15,4-2 0 1,-6-1 0-16</inkml:trace>
          <inkml:trace contextRef="#ctx0" brushRef="#br1" timeOffset="78075.0941">8264 692 0 0,'0'-18'0'15,"1"18"0"-15,-1-26 0 16,0 5 0 0,0-1 0 15</inkml:trace>
          <inkml:trace contextRef="#ctx0" brushRef="#br1" timeOffset="78850.1934">8512 785 0 0,'0'5'0'16,"5"-1"0"-16,1 1 0 16,0-3 1-16,2 0-1 15,3-1 0-15,-1-1 0 16,1 0 0-1,0 0 0-15,3 0 0 16,-2 0 0-16,0 0 0 16,-1-26 0-16,-7 26 0 15,1-20-1-15,-5-3 1 32,0-2 0-17,0 3 0 1,-32 22 0-16,32 0 1 15,-43 0-1 1,5 0 0 0,1 0 0-1,37 7 0 1,-34 4 0-16,34 7 1 16,0 0-1-1,-38 0 1-15,38 7-1 16,0-4 2-16,0 4 0 15,0-2-1-15,0 1 2 16,10-5 2-16,0 3 1 16,8-5-3-1,0-2 0-15,2 1-1 16,3-7-2-16,2-3 0 16,-1-5 1-16,3-1-5 15,-4 0-7-15,-2 0 0 16,-3 0 7-1,1-27 3-15,-11 27 1 16</inkml:trace>
          <inkml:trace contextRef="#ctx0" brushRef="#br1" timeOffset="79369.2279">8775 832 0 0,'13'8'0'0,"-5"8"0"16,-2 2 0-1,3-3 1-15,-4 0-1 16,1-4 0-16,-4-1 0 16,1-7 0-16,-3-2 1 15,0-1 0 1,0-28-1-1,0 12 1 1,0-11-1-16,0-13 0 31,0 12 0-31,0 0 0 16,0 1 0-16,0 4 0 16,0 1 1-16,8-5-1 15,2 27 1 1,3 0-1-1,2 0 0-15,2 0 0 16,0 0 4-16,0 7-3 16,-1 9 0-16,4 3 2 15,-3 4-2-15,2 4 1 16,-2 4-2 0,-1 4 0-16,0 1 0 15,-2-3-1-15,-2-2-3 16,-1-5-2-16,-5-4 2 15,-2-1 2-15,-1-4 1 16,-3-5 1-16</inkml:trace>
          <inkml:trace contextRef="#ctx0" brushRef="#br1" timeOffset="79869.5792">9168 420 0 0,'-31'-16'0'16,"31"16"0"15,0 4 0-15,0 3 1-16,0 0 0 15,1-7 0-15,2 11 0 16,1 7-1-16,0 3 1 16,1 8-1-1,-1 1 2-15,1 5 0 16,1-13-1-16,-1 17 2 16,1 1-2-16,-2 3-1 15,3 2 0-15,-3-1 0 16,2-3-5-1,-1 1-1-15,-2-9 4 16,0-4 1-16,-3-17 1 16</inkml:trace>
          <inkml:trace contextRef="#ctx0" brushRef="#br1" timeOffset="80713.4393">9114 724 0 0,'0'0'1'31,"0"0"0"-15,0 0 1-16,9 0-2 15,9 0 1 1,4 0 1-16,-1 0 9 16,4 4-11-16,4-4-1 15,2 0 2 1,-4 0-1-16,0 0-1 16,0 0 2-16,1 0-1 15,-4 0-1-15,-1-23 1 16,-1 23-2-16,-4 0-1 15,-2 0 3 1,-6 0 0-16,0-20-2 16,-6 20 3-16,1 0-2 15,-5-18 2-15,0 18-2 16,0 0 2 0,0 0-2-16,0-22 2 15,0 22-2 1,0 0-1-16,-36 0 1 15,36 0 0-15,0 0-1 16,-32 0 3-16,32 0-2 16,-35 9 1-1,35 0 0 1,0 6 0-16,0-1 0 16,0 4 1-16,-34 2-1 15,34 4 0 1,0 2 1-16,0-2-1 15,0 4 1-15,0-6 1 16,6 2 0-16,2-5 0 16,6 1 1-1,0-8-4-15,1-1 1 16,3-1 2-16,1-9-2 16,-4-1-1-16,-1 0 1 15,0 0 0-15,-4-25-2 16,0 5 2-16,0 0 0 15,-2-1 0 1,-3-2-1-16,-4 0 1 16,-1 0-2-16,0 1 0 15,0-3 1-15,0 0 0 16,0 4 1-16,0 4-1 16,-35-2-2-1,35 19 1-15,0 0 1 16,-31-20 1-16</inkml:trace>
          <inkml:trace contextRef="#ctx0" brushRef="#br1" timeOffset="81645.3546">9774 612 0 0,'6'0'0'0,"2"0"0"15,-4 0 0-15,5 0 0 16,-3 0 1-16,-1 0 0 16,-3 0 0-16,-2 1-1 31,0-1-1-15,0 0 1-1,-34 7 0 1,34 0 0-1,0-3 0-15,-34 7 0 16,34 0 0-16,0-2 0 16,-38 2-1-16,38-1 1 15,0-1 0 1,0 4 0-16,-29-3-1 16,29 3 2-16,0-5-1 15,0 3 0-15,0-4 0 16,1 0 0-16,4 0 0 15,-1-4 0-15,6 0 0 16,-3 1 0 0,5-1 0-16,1 1 0 15,1 0 0-15,-1 4 0 16,3-1 0-16,-2-1 0 16,-1 5 0-1,-2-3 0-15,-2 3 0 16,0-2 0-16,-4 4 1 15,0 1-2-15,-4-1 2 16,1 2-1-16,-2 0 0 16,0 3 1-1,0-4-1-15,0 0 1 16,0 2 1-16,-39-3 0 16,39-3-1-16,-29 1-1 15,29-2 0-15,-30-3-2 16,30 1 0-1,-34-2 0-15,34-1 1 16,-31-4 0-16,31 5 0 16,-31-5 1-16,-1 0 0 15</inkml:trace>
        </inkml:traceGroup>
      </inkml:traceGroup>
      <inkml:traceGroup>
        <inkml:annotationXML>
          <emma:emma xmlns:emma="http://www.w3.org/2003/04/emma" version="1.0">
            <emma:interpretation id="{4E211682-5583-40E0-AE43-14C39DF5AF79}" emma:medium="tactile" emma:mode="ink">
              <msink:context xmlns:msink="http://schemas.microsoft.com/ink/2010/main" type="line" rotatedBoundingBox="6642,10140 11140,10056 11152,10686 6654,10770"/>
            </emma:interpretation>
          </emma:emma>
        </inkml:annotationXML>
        <inkml:traceGroup>
          <inkml:annotationXML>
            <emma:emma xmlns:emma="http://www.w3.org/2003/04/emma" version="1.0">
              <emma:interpretation id="{BEF54E23-D9BA-4C7A-8877-31F621D9B8B8}" emma:medium="tactile" emma:mode="ink">
                <msink:context xmlns:msink="http://schemas.microsoft.com/ink/2010/main" type="inkWord" rotatedBoundingBox="6645,10309 7770,10288 7778,10719 6653,1074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83198.2741">5636 1683 0 0,'5'7'0'0,"3"-4"0"0,-2 2 0 16,-2 2 0-1,1-5 1-15,-2 2-1 16,2-4 0-16,-2 0 0 16,1 0 0-16,-1 0 0 15,-1 0 0-15,1-26 0 16,-1 9 0-1,-2-4 0-15,0 0 0 16,0-4 0-16,1 0 0 16,1-1 0-16,-1-1 0 15,2 2 0 1,2 3 0-16,1 3 0 16,0 19 0-16,3-29 0 15,2 29 1-15,0 0 0 16,-2 0 0-16,5 4 1 15,0 10-1 1,-2 2-1-16,0 7 0 16,-1 4 0-16,0-2 0 15,-4 2 0-15,1-6 3 16,-3-1-3-16,1-3 0 16,-3-6-1-1,-2-11 1-15,2 2-1 16,-3-2 0-16,2 0 0 15,-2-35 1-15,0 11 0 16,0-2 0 0,0-1 0-16,0-5 0 15,5 6 0-15,-1 0 1 16,5 3-2-16,-1 3 2 16,3 20-2-16,1-23 2 15,0 23 0 1,1 16 1-16,-3-9-1 15,3 6-1-15,0 2 0 16,-2 9 0-16,0 1 0 16,-2-1 0-16,-3 4 0 15,0-2 0 1,-2 2 0-16,-1-2 0 16,-3-5-1-16,0 1-3 15,0-5-1-15,0-2 4 16</inkml:trace>
          <inkml:trace contextRef="#ctx0" brushRef="#br1" timeOffset="83799.8737">6269 1407 0 0,'-31'7'0'0,"31"1"0"15,0 4 0-15,0-2 0 16,0-1 0-16,-34 5 0 16,34 4 0-16,0 0 0 15,0 7 1 1,0-3-1-16,0 0 0 15,0 0 1-15,2 2-1 16,7-5 0-16,0 1 0 16,5-8 0-1,1-1-1-15,-1-4 0 16,0-4 1-16,1-3 0 16,-2 0 0-16</inkml:trace>
          <inkml:trace contextRef="#ctx0" brushRef="#br1" timeOffset="84000.6264">6345 1604 0 0,'2'-19'0'0,"-2"2"0"16,0-12 0-1,0 29 1 1,0 4-1 15,0 10 0-31,9 1 0 16,3 7 0-1,2-1 0-15,3 3 0 0,0-3-1 16,-2-5 1 0,4 1 0-16</inkml:trace>
          <inkml:trace contextRef="#ctx0" brushRef="#br1" timeOffset="85029.8738">6480 1385 0 0,'-35'-18'0'0,"35"18"1"47,0 0 0-47,0 0 1 15,0 0-3 1,0-18 1-16,11 18 0 15,1 0 0 1,2 0 0-16,-2 0-1 16,1-18 0-16,0 18 0 15,1 0 1-15,-2 0 0 16</inkml:trace>
          <inkml:trace contextRef="#ctx0" brushRef="#br1" timeOffset="84611.27">6615 1412 0 0,'0'3'0'15,"0"1"0"-15,0 3 0 16,0 1 0-16,0-1 0 16,-29 5 0-1,29-5 0-15,0 4 0 16,0-2 0-16,-29 0 0 15,29 0 0-15,0 1 0 16,0 0 0-16,0 2 0 16,0-2 0-1,0 0 0-15,12-3 0 16,2 0 0-16,0 1 0 16,4-1 0-16,2-1 0 15,-1 2 0 1,2 0 1-16,-1 5-1 15,-1-2 1-15,-1 0-1 16,-6 3 2-16,-2-2 1 16,-4 2 1-16,-5 2-4 15,-1-3 0 1,0-1 0-16,0-12 1 16,0 9 0-16,-46 1-1 15,46-2 1-15,-37 1-2 16,37-5-3-16,-41-4-2 15,41 1 3 1,-40 2 3-16</inkml:trace>
        </inkml:traceGroup>
        <inkml:traceGroup>
          <inkml:annotationXML>
            <emma:emma xmlns:emma="http://www.w3.org/2003/04/emma" version="1.0">
              <emma:interpretation id="{1C9BFBF2-1829-42CD-AE9D-129E6B49FF90}" emma:medium="tactile" emma:mode="ink">
                <msink:context xmlns:msink="http://schemas.microsoft.com/ink/2010/main" type="inkWord" rotatedBoundingBox="8153,10112 11140,10056 11152,10686 8165,10742"/>
              </emma:interpretation>
            </emma:emma>
          </inkml:annotationXML>
          <inkml:trace contextRef="#ctx0" brushRef="#br1" timeOffset="85887.5468">7143 1459 0 0,'2'-24'0'16,"1"24"0"0,0 0 0-16,0-23 0 15,0 23 0-15,2 0 1 16,-1-20-1-16,1 24 1 15,0-3 0 1,2 1 1-16,1 8-1 16,3 5 1-16,-2 1 1 15,2 4-2-15,-2 2 0 16,2-4 1-16,-1 4 1 16,-2-3-2-1,-2 4-2-15,0-4 1 16,-3 1 2-16,2-5-3 15,-2-7-3-15,-1-5 1 16,-1-3 0-16,-1 0 4 16,3 0-2-1,-3-29 2-15,3 8-2 16,0-1 1-16,2-2-1 16,4 3 2-16,5-1-1 15,-3-1 1 1,7 3-1-16,4 1 1 15,-2 19-1-15,3-29 0 16,-4 29-6-16,5 0 2 16,-3-19 3-16,-9 19 1 15</inkml:trace>
          <inkml:trace contextRef="#ctx0" brushRef="#br1" timeOffset="86427.0652">7624 1419 0 0,'20'7'0'16,"-2"1"0"-16,2 4 1 15,-3-1-1 1,3-6 0-16,-2 0 0 15,1-3 0-15,1-2 0 16,-2 0 0-16,-6 0 0 16,-1 0 0-16,-6-22 0 15,-2 22 0 1,-3-19 0-16,0-2 0 16,0 21 1-1,-39-18-1-15,4 18 0 31,-6 0 0-15,-2 0 1 0,43 3-1-16,-34 12 1 15,34 4 0-15,0 3-1 16,-37 1 0 0,37 0 1-16,0 1 0 15,0-1 0-15,0 1 0 16,0-2-1-16,15 2 3 15,4-5-2-15,4-5-3 16,4-3 2-16,3-4 0 16,-1-1-3-1,1-6-2-15,4 0 3 16,-2 0 1-16,-7 0 1 16,4 0 0-16</inkml:trace>
          <inkml:trace contextRef="#ctx0" brushRef="#br1" timeOffset="86929.4282">8270 1349 0 0,'9'0'0'0,"0"0"0"15,-7 0 0-15,-1 0 0 16,-1 2 0 0,0 0 0-1,0 4 1-15,0 2-1 16,-30 3 0-16,30 2 0 15,-30-1 0-15,30 1 0 16,-35-3 0-16,35 3 0 16,-40 1 1-1,40 2-1-15,-37 0 0 16,37 2 0-16,-30-3 0 16,30 2 1-16,0-1-1 15,0 1 0-15,-31-2 1 16,31-1-1-1,0 3 0-15,2-5 1 16,5 2-1-16,-1 0 1 16,5-1-2-16,1-5 1 15,4 2 1-15,1-2-3 16,4-7-1-16,-1 6 2 16,-6-3 1-1</inkml:trace>
          <inkml:trace contextRef="#ctx0" brushRef="#br1" timeOffset="87232.9013">8377 1528 0 0,'11'0'0'16,"-2"0"0"-16,-1 7 0 16,3 2 1-16,-2 4 0 15,2 2 0 1,-2 2 0-16,1 1 1 16,-2 0-2-16,0 1 0 15,-2 4 0-15,2-3-1 16,-4 0-2-16,-2-2 1 15,-2-2 2 1,0-2 0-16</inkml:trace>
          <inkml:trace contextRef="#ctx0" brushRef="#br1" timeOffset="87446.9599">8432 1553 0 0,'0'-30'0'0,"0"7"1"16,0 1 0-1,0 22 0-15,0-30 0 16,0 30-2-16,0-26 1 16,0 26-2-16,2 0 1 15,1-23 1 1</inkml:trace>
          <inkml:trace contextRef="#ctx0" brushRef="#br1" timeOffset="88069.7684">8666 1478 0 0,'7'19'0'0,"3"-8"0"16,-3-4 1-16,2-3-1 16,2-4 0-1,0 0 0-15,-2 0 0 16,0 0 0-16,2 0 0 15,0 0 0-15,-2-23 0 16,-1 23 0-16,-4-18 0 16,-1 18-1-1,-3-25 1-15,0-2 0 16,0 8 0 0,-29 19 0-1,29 0 1-15,-43 0-1 31,43 0-1-31,-32 0 2 16,32 0-2-16,-32 3 1 16,32 9 1-16,0 3-1 15,-40 1 0-15,40 3 1 16,0 0-1 0,0 5 2-16,0 1-1 15,0 0 1-15,0-14 2 16,0 14-2-16,9 0 2 15,3-5 2-15,5 2-6 16,2-7 1 0,-1-2 0-16,7-1-1 15,-2-2 0-15,1-5-1 16,-5-3-10-16,1-2 2 16,0 0 6-1,-2-22 2-15,-4 22 1 16</inkml:trace>
          <inkml:trace contextRef="#ctx0" brushRef="#br1" timeOffset="88591.6294">8954 1603 0 0,'0'11'0'0,"3"0"0"16,-3-3 0-16,0-6 0 16,0-2 1-1,0-20-1 1,0-8 0-1,0 9 0 1,0-3 0 0,0-1 0-16,0-4 0 15,0 3 0-15,0 1 1 16,0 2 0-16,6 0-1 16,4 21 1-1,-1-23-1-15,2 23 0 16,1 0 0-16,2 0 0 15,1 0 1-15,-1 0 2 16,4 15 0-16,1 1 1 16,-6 6-1-16,1 8-5 15,-3 1 2-15,1 0 2 16,-6-2-2 0,1 0-1-16,-3-1-6 15,-1-1 1-15,-1-7 3 16,-2 0 2-16,0-4 1 15</inkml:trace>
          <inkml:trace contextRef="#ctx0" brushRef="#br1" timeOffset="89478.6907">9280 1434 0 0,'0'0'1'31,"9"0"-1"-16,2 0 1-15,1 1 1 16,3 1 0-16,2 0 0 16,0-2 1-1,-14 0-3-15,12 0 0 16,2 0 1-16,0-22-1 16,-2 22 0-16,4 0-2 15,-4 0-4-15,2-21 3 16,-2 21 2-1,-4 0 1-15,-3-18 0 16</inkml:trace>
          <inkml:trace contextRef="#ctx0" brushRef="#br1" timeOffset="89096.2274">9287 1110 0 0,'6'0'0'16,"1"0"0"-16,-1 0 1 16,0 0-1-1,-2 9 1-15,3 0-1 16,0 11 0-16,-2 1 1 15,4 4 1-15,-3-2-1 16,3 8 0 0,-4 2 1-16,4-1 0 15,-4-11-2-15,-1-20 0 16,4 38 0-16,-3 6 0 16,-1 1-1-16,1-3-3 15,-1-5 2 1,0-2-1-16,-4-10 2 15,0-1 1-15</inkml:trace>
          <inkml:trace contextRef="#ctx0" brushRef="#br1" timeOffset="90344.9787">9631 1465 0 0,'2'2'0'15,"2"4"1"-15,2 4-1 16,0-4 0-16,1-4 0 15,3 3 1 1,1-5 1-16,0 4-1 16,1-1 1-16,-1-3-2 15,0 0 0 1,-11 0 1-16,15-28-1 16,-3 28-1-1,-1 0 2-15,-3-18-3 16,-2 18 1-16,0-23 0 15,-2 23 1-15,1-18 0 16,-5 18-1-16,0-18 2 16,0 18-2-1,0-20 2-15,0 20 0 16,0 0-2 0,-34-20 1-16,34 20-1 15,0 0 2 1,-37 0-1-1,-1 0 0 1,38 2 0 0,0 7 0-16,-35 0 0 15,35 4 0-15,0 3 0 16,0-1 0-16,0 4 1 16,0 5 1-1,0 1-1-15,0 0 2 16,0 3-1-16,0-2-1 15,0 1 2-15,4-4 2 16,7-3-2 0,3-2-1-16,0-2-1 15,1-6-2-15,-1 0 1 16,3-3 0-16,0-6-4 16,0-1-4-16,-2 0 0 15,0 0 4 1,-1 0 1-16,-5-21 3 15,-1 21 0-15</inkml:trace>
          <inkml:trace contextRef="#ctx0" brushRef="#br1" timeOffset="91195.3305">9996 1384 0 0,'9'0'0'0,"-2"-19"0"15,2 19 0 1,-2 0 0-16,0 0 0 16,-1 1 3-16,0-1-5 15,0 0 3-15,0 0 1 16,-4 0 2-16,-2 0 0 15,0 1-2 1,0-1-2-16,0 2 0 16,0 2-5-16,0-1 9 15,-39-1-5-15,39 4-7 16,0-1 15 0,0 2-7-16,-40-2-8 15,40 2 16-15,0 0-8 16,0 0 0-16,-29 3-1 15,29-7 2-15,0 3-2 16,0 1 1-16,0-2 3 16,2-5-3-1,4 4 1-15,3-4 1 16,0 2-1-16,2-2-1 16,1 0 0-16,1 0-1 15,0 0 2 1,0 1-1-16,1 1 0 15,-2 1 0-15,-8 1 0 16,9 9 0-16,-3-3 1 16,0 5-2-16,-1 0 1 15,2-2 1 1,-7 6-2-16,-1-2 16 16,0-1-27-16,-3 4 15 15,0-5 1-15,0 2 1 16,0-2-6-16,0-1 1 15,0-2-1 1,-30-5 3-16,30-4-3 16,0 0-1-16,0 0-1 15,0-1-4-15,-42-2 2 16,42 0-1-16,0 0 2 16,0 0 1-1,-34 0 2-15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3:52.93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9DF1FAC-0259-4317-98F9-F50DE7A8EE7B}" emma:medium="tactile" emma:mode="ink">
          <msink:context xmlns:msink="http://schemas.microsoft.com/ink/2010/main" type="writingRegion" rotatedBoundingBox="6629,8431 11097,8653 11064,9310 6596,9089"/>
        </emma:interpretation>
      </emma:emma>
    </inkml:annotationXML>
    <inkml:traceGroup>
      <inkml:annotationXML>
        <emma:emma xmlns:emma="http://www.w3.org/2003/04/emma" version="1.0">
          <emma:interpretation id="{B9A9CCEC-B04A-4E0F-9CEF-13436F0182EF}" emma:medium="tactile" emma:mode="ink">
            <msink:context xmlns:msink="http://schemas.microsoft.com/ink/2010/main" type="paragraph" rotatedBoundingBox="6629,8431 11097,8653 11064,9310 6596,90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75CD29-B064-4E25-85D4-7EC074F7713F}" emma:medium="tactile" emma:mode="ink">
              <msink:context xmlns:msink="http://schemas.microsoft.com/ink/2010/main" type="line" rotatedBoundingBox="6629,8431 11097,8653 11064,9310 6596,9089"/>
            </emma:interpretation>
          </emma:emma>
        </inkml:annotationXML>
        <inkml:traceGroup>
          <inkml:annotationXML>
            <emma:emma xmlns:emma="http://www.w3.org/2003/04/emma" version="1.0">
              <emma:interpretation id="{69DC15D7-B116-441A-807B-1C1304142CFE}" emma:medium="tactile" emma:mode="ink">
                <msink:context xmlns:msink="http://schemas.microsoft.com/ink/2010/main" type="inkWord" rotatedBoundingBox="6629,8431 8499,8524 8467,9163 6597,90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6203 3984 0 0,'0'2'0'16,"0"3"0"-16,0-1 0 15,0 1 0 1,-29 4 0-16,29-1 0 16,0 3 0-16,0 2 0 15,-34 2 0-15,34 0 0 16,0 3 0 0,0 2 1-16,0-1-1 15,0 2 0-15,0 1 1 16,0-2 0-16,0 0-1 15,0-2 0 1,6-4 1-16,7-3-1 16,-1-3 0-16,3-7-1 15,1-1-1-15,-4 0 1 16,2 0 1-16,-1 0 0 16,-3-27 0-1,-3 27 0-15,-2-36 0 16,-3 14 0-16,1 3 0 15,-3-1 0-15,0 1 1 16,0 1-1-16,0-7 0 31,0 25 1-15,0 0 1-16,0 0-1 16,0 1 0-16,0 10-1 15,0 6 0-15,1 1 1 16,10 4-1-1,3-2-3-15,1 0 0 16,0 0 2-16,1-1 1 16,-2 0 0-16</inkml:trace>
          <inkml:trace contextRef="#ctx0" brushRef="#br0" timeOffset="822.1045">6392 3995 0 0,'0'0'1'47,"9"8"1"-31,5 2-1-1,-2 5 1-15,2 0 0 16,1 1-2-16,-1-1 1 16,1 2-1-16,-1 1 0 15,3-2 1-15,0 2 0 16,-2 0-1 0,1-2 0-16,-2 0 0 15,-1-4 0-15,1-4 0 16,-2-3 0-16,1-5 0 15,-3 0 0 1,1 0 0-16,-2 0 0 16,2-20 0-16,-3 20 0 15,1-23-3-15,-1 23 2 16,1-30 0-16,-4 10 1 16,2 1-1-1,-1 2 1-15,1-1 0 16,-4 18 0-16,0-29-2 15,0 29 1-15,-2-21 0 16,1 21 1-16,-2 0-1 16,0 6 2 31,0 6-1-47,0 6 0 15,-32 3 0 1,32 1 0-16,0 2 1 15,0 2-1-15,-34 5 1 16,34-5-1-16,0 4 0 16,0-3 0-16,-34-2 0 15,34-1 1-15,0-1-2 16,0-5 0 0,0-2 0-16,0-4 0 15,-34-1 1-15,34-3 0 16</inkml:trace>
          <inkml:trace contextRef="#ctx0" brushRef="#br0" timeOffset="1604.2322">6957 4046 0 0,'1'0'0'15,"-1"0"1"32,0 0 0-47,0 3-1 32,-34 3-1-17,34-1 1 1,0 5 0-16,0-2 0 15,0 3 1-15,0 3 0 16,-29 3 0-16,29 1 0 16,0 0-1-16,0 1 0 15,2 2 1-15,2-1-2 16,1-4 1 0,6 0 1-16,-1-2-1 15,6-1-1-15,-2-6 2 16,4-1-2-1,-3-5 1-15,1-1 0 16,1 0 0-16,-5 0 0 16,2-16-1-16,-2 16 1 15,-4-32-1-15,-2 14 2 16,-2-5-1 0,-4 4 0-16,0-3 0 15,0 0 0-15,0 1-1 16,0 0-1-16,0 21 1 15,0-32 1-15,-38 32 0 16</inkml:trace>
          <inkml:trace contextRef="#ctx0" brushRef="#br0" timeOffset="-1051.9448">5526 3707 0 0,'5'0'0'16,"0"0"0"-16,2 2 0 15,-7 3 0-15,9 2 0 16,4 2 0-16,1 4 0 16,1 3 0-16,2 0 0 15,0 3 1 1,-2 1-1-16,3 2 0 15,1-1 0-15,-1 2 0 16,-18-1 0-16,19-3 0 16,-4-4 0-16,3-3 0 15,-1-5-1 1,-1-3 1-16,-1-4 0 16,-1 0 0-16,-2 0 0 15,-1 0 0-15,-2-27 0 16</inkml:trace>
          <inkml:trace contextRef="#ctx0" brushRef="#br0" timeOffset="-809.3433">5876 3841 0 0,'5'-19'0'0,"-4"1"0"15,4 18 0-15,-3-32 0 16,-1 32 0-16,1-24 0 16,-2 27 0 30,0 14 0-46,0 6 0 16,0 5 0 0,0 5 0-16,1-1 0 15,2 4 0-15,0 3 0 16,2-3 0-16,-2 5 0 16,0 0 0-16,2-5 0 15,-2-1 0 1</inkml:trace>
          <inkml:trace contextRef="#ctx0" brushRef="#br0" timeOffset="2162.8343">7121 3960 0 0,'9'3'0'0,"2"5"0"15,0 2 0 1,1 4 0-16,-3 0 0 16,3 4 0-16,1 3 1 15,-1 1-1-15,-1-1 1 16,-4 1 0-16,1 2 0 16,-7-5-1-16,3 0 0 15,-4-1 0 1,0-9 0-16,0-2 0 15,0-5 0-15,0-2-1 32,0-25 1-17,0-11 0 1,-30 18 0-16,30 0 0 16,2 0 0-16,1 0 0 15,2 18 0 1,1-29 0-16,6 29 0 15,-1-22 0-15,6 22 1 16,3 0-1-16,-7-21 0 16,7 21 0-16,-1 0-1 15,1 0-2 1,-5 0 3-16,-3 0 0 16</inkml:trace>
        </inkml:traceGroup>
        <inkml:traceGroup>
          <inkml:annotationXML>
            <emma:emma xmlns:emma="http://www.w3.org/2003/04/emma" version="1.0">
              <emma:interpretation id="{84D2AFF4-D017-44AD-9F6D-E93AB8ED7D8A}" emma:medium="tactile" emma:mode="ink">
                <msink:context xmlns:msink="http://schemas.microsoft.com/ink/2010/main" type="inkWord" rotatedBoundingBox="9036,8683 10204,8741 10178,9266 9010,920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325.9229">8100 3998 0 0,'-34'0'0'63,"0"0"0"-48,5 0 0 17,29 7 0-17,-41 4 0-15,41 4 0 16,0 0 0-16,-34 2 1 15,34 2 0 1,0 4-1-16,0-3 0 16,0 1 1-16,0 1-1 15,8-1 1-15,7-5-1 16,0-3 0-16,4-4 0 16,2-4 0-16,2-5 0 15,-1 0 0 1,1 0-1-16,-2 0-1 15,1-19 2-15,-7 19-1 16,-1-31 1-16,-2 13 0 16,-7-1 0-16,1-2 0 15,-4 0 0 1,-2 3 0-16,0 0 0 16,0 0 0-16,-39-10 0 15,7 9 0 16,-3 19 0-15,-1 0 0 0,1 0 0-1,7 0 0 1,28 7 0 0,0 5 1-16,-29 2-1 15,29 3 0-15,0 1 1 16,0 1-1-16,0 8 1 15,0 2-1-15,0-1 1 16,0 1 0 0,0 5-1-16,0 0 0 15,0 1 1-15,6-2-1 16,1-2 0-16,-1-2 0 16,0-2-2-1,-6-2-1-15,6-5 2 16,-6-3 1-16</inkml:trace>
          <inkml:trace contextRef="#ctx0" brushRef="#br0" timeOffset="4064.4616">8287 4132 0 0,'12'0'0'0,"-1"0"0"0,1 4 0 15,1-4 0 1,2 2 0-16,-1-2 0 16,3 0 0-16,-3 0 0 15,1 0 0-15,-1 0 0 16,3 0 0-1,-5-24 0-15,0 24 0 16,-1-19 0-16,-8 19 0 16,-3-21 0-16,0-3 0 15,0-1 0 17,0 3 0-17,-37 22 0-15,37-19 0 16,-38 19 0-1,6 0 0 1,-4 0 0 0,36 4 0-1,0 6 0-15,-40 1 0 16,40 4 0-16,0 2 1 16,0 3-1-16,0 1 0 15,0 3 1 1,0-2-1-16,0 2 1 15,0 2-1-15,0-4 0 16,14-1 0-16,0-4 0 16,3 0 0-1,4-6-1-15,-2-2 0 16,5-5 1-16,-10-1-1 16,6-3 1-16,2 0 0 15,-1 0 0-15</inkml:trace>
          <inkml:trace contextRef="#ctx0" brushRef="#br0" timeOffset="4805.3133">8829 4074 0 0,'4'0'0'15,"-2"0"1"-15,1 0-2 16,-3-18 1 0,0 19 0-1,-40-1 0 17,40 3 0-17,-44 3 0-15,44-2 0 16,0 0 0-16,-45 2 0 15,45 3 0 1,-32-2 0-16,32 2 0 16,0-2 0-16,0 1 0 15,0-3 0-15,-29 1 0 16,29 1 0 0,7-2 0-16,1 0 0 15,1-3 0-15,2 1 0 16,3 0 0-16,4 2 0 15,-2-3 0-15,2 3 0 16,0-2 0-16,1 4 0 16,-4 1 0-1,2 2 0-15,-3 1 1 16,-3 5-1-16,-5 0 1 16,-2 2 0-1,-1 0 0-15,-3 0 1 16,0 0-2-16,0-3 0 15,0-1 0-15,0-4 0 16,-39-2 0-16,39-4 0 16,-34-4-1-16,34 0 0 15,-40 0-1 1,40 0 0-16,-38 0 2 16,7-26 0-1</inkml:trace>
          <inkml:trace contextRef="#ctx0" brushRef="#br0" timeOffset="5475.7045">9036 4127 0 0,'2'1'0'16,"2"-1"0"-16,-1 0 0 16,-1 0 0-16,-2 2 0 15,0-1 0-15,0 0 0 16,0 3 0 0,0-2 0-16,0 3 1 15,-32 0-2-15,32 2 1 16,0-3 0-16,0 3 0 15,-36 0 0 1,36 2 1-16,0 2 0 16,0 5-1-16,-37 4 2 15,37-1-1-15,0 3-1 16,0 1 1 0,0-4-1-16,7 1 1 15,0-2 0-15,2-5-2 16,5-1 1-16,-1-1 1 15,2-7-2-15,-1-4 0 16,1 0-1 0,-1 0 1-16,-3 0 1 15,-1-28 0-15,0 28 0 16,-7-37 1-16,0 17-1 16,-3-1 0-16,0-1-1 15,0-1-1-15,0 5 1 16,0-14 1-1,-33 32 0 1</inkml:trace>
        </inkml:traceGroup>
        <inkml:traceGroup>
          <inkml:annotationXML>
            <emma:emma xmlns:emma="http://www.w3.org/2003/04/emma" version="1.0">
              <emma:interpretation id="{9539D271-4FB1-4819-9D11-0807A41717C6}" emma:medium="tactile" emma:mode="ink">
                <msink:context xmlns:msink="http://schemas.microsoft.com/ink/2010/main" type="inkWord" rotatedBoundingBox="10701,8727 11092,8746 11074,9105 10683,9085"/>
              </emma:interpretation>
              <emma:one-of disjunction-type="recognition" id="oneOf2">
                <emma:interpretation id="interp2" emma:lang="" emma:confidence="0">
                  <emma:literal>a</emma:literal>
                </emma:interpretation>
                <emma:interpretation id="interp3" emma:lang="" emma:confidence="0">
                  <emma:literal>ª</emma:literal>
                </emma:interpretation>
                <emma:interpretation id="interp4" emma:lang="" emma:confidence="0">
                  <emma:literal>cr</emma:literal>
                </emma:interpretation>
                <emma:interpretation id="interp5" emma:lang="" emma:confidence="0">
                  <emma:literal>á</emma:literal>
                </emma:interpretation>
                <emma:interpretation id="interp6" emma:lang="" emma:confidence="0">
                  <emma:literal>Cr</emma:literal>
                </emma:interpretation>
              </emma:one-of>
            </emma:emma>
          </inkml:annotationXML>
          <inkml:trace contextRef="#ctx0" brushRef="#br0" timeOffset="6569.4296">9719 4009 0 0,'5'0'0'15,"-4"0"1"1,4 0 0-16,-5 0 0 15,0 1-1 17,-29 3 0-17,29 3 0 1,0 0 0-16,-42 0 1 16,42 3-2-16,-31 4 3 15,31 1 0-15,0 4-1 16,-35 2 0-16,35 1 0 15,0 3-1 1,0-4 1-16,0 3-1 16,0-1 0-16,0-2 0 15,2-5 1-15,10-2 0 16,0-1-2-16,4-8 2 16,2-3 0-1,-1-2-3-15,1 0-1 16,-4 0-1-16,0-25 2 15,-14 9 1-15,11-6 1 16,-4-2 1-16,6 2 0 16,-7 1-1-16,-2 1 1 15,-2 20-2 1,-1-32 2-16,-1 32-2 16,2-19 3-16,-1 19-1 15,-1 0 3 1,3 0-4-16,-1 6 1 15,7 9 1-15,0 1 2 16,5 7-1-16,2 4-3 16,0-2 0-16,1 0 2 15,2 1-1-15,2-2 0 16,-1-1-1 0,0 0-2-16,-1-4-13 15,-1-4 8-15,-12-1 6 16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3:22.9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300DEF-C9D4-4B9A-81DD-B4B118E81D76}" emma:medium="tactile" emma:mode="ink">
          <msink:context xmlns:msink="http://schemas.microsoft.com/ink/2010/main" type="writingRegion" rotatedBoundingBox="1009,10265 2178,10425 2096,11023 927,10864"/>
        </emma:interpretation>
      </emma:emma>
    </inkml:annotationXML>
    <inkml:traceGroup>
      <inkml:annotationXML>
        <emma:emma xmlns:emma="http://www.w3.org/2003/04/emma" version="1.0">
          <emma:interpretation id="{73FA25CF-BC0C-4DD1-A57F-2CA85E30515A}" emma:medium="tactile" emma:mode="ink">
            <msink:context xmlns:msink="http://schemas.microsoft.com/ink/2010/main" type="paragraph" rotatedBoundingBox="1009,10265 2178,10425 2096,11023 927,108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1F09F1-58C7-48B0-955C-29C600D68595}" emma:medium="tactile" emma:mode="ink">
              <msink:context xmlns:msink="http://schemas.microsoft.com/ink/2010/main" type="inkBullet" rotatedBoundingBox="994,10375 1915,10501 1848,10990 927,10864"/>
            </emma:interpretation>
          </emma:emma>
        </inkml:annotationXML>
        <inkml:trace contextRef="#ctx0" brushRef="#br0">-155 5988 0 0,'0'15'0'16,"0"-5"0"-16,3 0 1 15,0-4-1-15,-1-4-1 16,-2-2 2 15,3-25-2-15,-3 25 2-16,0-32-1 15,0 13 0-15,2-5 0 16,2-2 0 0,-4-2 0-16,6-1 0 15,-4-3 0-15,5 3 0 16,-2 1 0-16,3 0 0 15,4 10 0 1,0 18 1-16,4-28-1 16,1 28 0-16,2 0 1 15,1 0 0-15,0 0 1 16,0 5-2 0,2 9 0-16,1 6 1 15,-6 1 0-15,1 6 0 16,-1 2-2-16,0 3 2 15,-2-2-1-15,-1 4 0 16,-2-4-3-16,-4-2-1 16,-3-5 2-1,-5-6 2-15</inkml:trace>
        <inkml:trace contextRef="#ctx0" brushRef="#br0" timeOffset="8996.5184">310 5737 0 0,'5'0'0'0,"-5"0"0"15,3 0 0-15,0 0 0 16,2 0 0-16,1 0 0 15,-3 0 0 1,3-17 0-16,-3 17 0 16,2 0 1-16,-2 0-1 15,3 0 0 1,-5 0 0-16,5 0 1 16,-4 0-1-16,1 0 1 15,2 0-1-15,-2 0 0 16,1 0 0-16,-1 0 0 15,5 0 1-15,0 0 1 16,-1 2-1 0,4 4-1-16,3 3 1 15,-5 1-1-15,5-5 0 16,-3 5 0-16,-1-3 0 16,3 0 0-16,1 2 0 15,-1 1 0 1,-2 0 1-16,1-2-2 15,-1 2-1-15,-2-2-1 16,-1-4 1-16,-5 1 1 16,-3-1 1-1,0-1 0-15</inkml:trace>
        <inkml:trace contextRef="#ctx0" brushRef="#br0" timeOffset="10635.3298">408 6218 0 0,'0'1'0'0,"0"-1"1"47,5 0-1-47,7 0 1 15,-2 0-1-15,5 0 1 16,-1 0 0-16,1 0-1 16,7 0 1-16,-6-19 1 15,7 19-1-15,-1 0-1 16,1 0-1 0,-2-21 1-16,1 21 0 15,-1 0 0-15,-1 0 0 16,-1 0 0-16,-1 0 0 15,-4 0 0 1,-2-17-1-16,-1 17-1 16,-3 0 0-16,-1 0 0 15,-5 0 2-15</inkml:trace>
        <inkml:trace contextRef="#ctx0" brushRef="#br0" timeOffset="9755.1085">461 6015 0 0,'6'0'0'16,"-3"0"0"0,3 0 0-16,-3 0 0 15,3 0 0-15,2 0 0 16,0-17 1-16,-4 17-1 16,4 0 0-1,-1-18 0-15,1 18 0 16,3-20 1-16,1 20-1 15,-3-22 0-15,1 22 0 16,0-25 0 0,1 25 0-16,0-21 0 15,-2 21 0-15,0-25 0 16,0 25 0-16,-1-22 0 16,0 22 0-1,-1-18 0-15,0 18 0 16,0 0 0-16,-1-18 0 15,1 18 0-15,-4 0 0 16,1 0 0-16,-1 0 0 16,-1-21-1-16,-1 21 0 15,-1 2 1 1</inkml:trace>
      </inkml:traceGroup>
      <inkml:traceGroup>
        <inkml:annotationXML>
          <emma:emma xmlns:emma="http://www.w3.org/2003/04/emma" version="1.0">
            <emma:interpretation id="{7EABB0FD-4E6D-4F5B-A14B-38041DD93C52}" emma:medium="tactile" emma:mode="ink">
              <msink:context xmlns:msink="http://schemas.microsoft.com/ink/2010/main" type="line" rotatedBoundingBox="2050,10408 2178,10425 2117,10868 1989,10850"/>
            </emma:interpretation>
          </emma:emma>
        </inkml:annotationXML>
        <inkml:traceGroup>
          <inkml:annotationXML>
            <emma:emma xmlns:emma="http://www.w3.org/2003/04/emma" version="1.0">
              <emma:interpretation id="{23DB9A36-F313-453F-8658-30F5AA2D31F4}" emma:medium="tactile" emma:mode="ink">
                <msink:context xmlns:msink="http://schemas.microsoft.com/ink/2010/main" type="inkWord" rotatedBoundingBox="2050,10408 2178,10425 2117,10868 1989,10850"/>
              </emma:interpretation>
              <emma:one-of disjunction-type="recognition" id="oneOf0">
                <emma:interpretation id="interp0" emma:lang="" emma:confidence="0">
                  <emma:literal>\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|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17303.1684">947 5702 0 0,'0'-19'1'78,"0"22"1"-62,0 1-2 0,0 5 2-16,0-2-1 15,5 6-1-15,-1 1 1 16,4 5 0 0,-5 1 1-16,3 6-1 15,-3-4-1-15,2 9 0 16,-2-9 0-16,3 13 0 15,-3-1 0 1,2 2 0-16,-2-8 0 16,-2 2 0-16,4-5 0 15,-5-1 0-15,3-5 0 16,-1-4 0-16,1-13 0 16,-3 9-1-1,0-4-8-15,0-3 8 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1:37.2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FA46374-2B82-475C-88D2-235ECC9B88EF}" emma:medium="tactile" emma:mode="ink">
          <msink:context xmlns:msink="http://schemas.microsoft.com/ink/2010/main" type="inkDrawing" rotatedBoundingBox="5656,5719 7150,5754 7149,5761 5655,5726" shapeName="Other"/>
        </emma:interpretation>
      </emma:emma>
    </inkml:annotationXML>
    <inkml:trace contextRef="#ctx0" brushRef="#br0">4553 998 0 0,'3'0'0'0,"5"0"0"16,4 0 0-16,2 0 1 15,6 0 0-15,5 0 1 16,5 2 1-1,18-2 2-15,4 0 2 16,0 4-1-16,8 1 4 16,2-5-3-16,11 0-5 15,1 0 1-15,6 0-3 16,0 6 0 0,5-1 0-16,3-5 0 15,-2 3-1-15,-3-2 1 16,-5 0 1-16,-15-1-1 15,-3 0 0-15,-3 4 1 16,-5-3 0 0,-2-1-5-16,-14 0-17 15,-6 0 5-15,-8 0 9 16,-11 0 6-16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1:38.6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E75D6D-0E37-4FE7-966D-2016F89800F9}" emma:medium="tactile" emma:mode="ink">
          <msink:context xmlns:msink="http://schemas.microsoft.com/ink/2010/main" type="writingRegion" rotatedBoundingBox="7026,4999 25371,5041 25369,6238 7023,6196"/>
        </emma:interpretation>
      </emma:emma>
    </inkml:annotationXML>
    <inkml:traceGroup>
      <inkml:annotationXML>
        <emma:emma xmlns:emma="http://www.w3.org/2003/04/emma" version="1.0">
          <emma:interpretation id="{E0244297-26FF-44E7-80B2-42E5CFB76461}" emma:medium="tactile" emma:mode="ink">
            <msink:context xmlns:msink="http://schemas.microsoft.com/ink/2010/main" type="paragraph" rotatedBoundingBox="7026,4999 25371,5041 25369,6238 7023,6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F14EE4-ABAD-4C89-AAC9-AFB866BA8A93}" emma:medium="tactile" emma:mode="ink">
              <msink:context xmlns:msink="http://schemas.microsoft.com/ink/2010/main" type="line" rotatedBoundingBox="7026,4999 25371,5041 25369,6238 7023,6196"/>
            </emma:interpretation>
          </emma:emma>
        </inkml:annotationXML>
        <inkml:traceGroup>
          <inkml:annotationXML>
            <emma:emma xmlns:emma="http://www.w3.org/2003/04/emma" version="1.0">
              <emma:interpretation id="{F28A6E49-4272-4AE1-B4EF-D0B79A0C3FE2}" emma:medium="tactile" emma:mode="ink">
                <msink:context xmlns:msink="http://schemas.microsoft.com/ink/2010/main" type="inkWord" rotatedBoundingBox="7026,5091 9747,5097 9745,6015 7024,60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6573 390 0 0,'0'-22'0'0,"0"22"0"15,0 7 0 1,3 1 0-1,5 7 0 1,-1 9 1-16,3 12-1 16,0 8 3-16,1 9 0 15,0 8 1-15,0 7-4 16,2 4 0-16,-5 3 0 16,-2 0 0-1,3-1 0-15,1 0 0 16,-3-8 0-16,2-2-8 15,-5-7 5-15,-1-12 3 16</inkml:trace>
          <inkml:trace contextRef="#ctx0" brushRef="#br0" timeOffset="699.8988">6617 459 0 0,'0'-23'0'16,"4"6"0"0,8 17 1-1,5 0-1-15,0 0 1 16,6-21-1-16,1 21 0 16,5 0 0-16,2 0 0 15,1 0 0 1,-3 0 1-16,2 0-1 15,-3 10 0-15,-2 11 0 16,-6-4-1-16,0 12 0 16,-10-2 1-1,-3 5 0-15,-6 0 0 16,-1 0 0-16,0 8 0 16,0-5 0-16,0 2 0 15,-40-4 0 1,40-6 0-16,-32-5 0 15,32-7 0-15,-32-6 0 16,32-1 0-16,-36-8 1 16,36 0 0-1,0 0 0 1,2 0 0 0,9 0 0-16,4 0 0 15,3 0 0-15,2 3-1 16,0 11 1-16,2 6-1 15,-1 5 0-15,1 5 2 16,-7 8 0 0,2 1-1-16,0 6 1 15,-11 0-3-15,3-2 3 16,-1-3-11-16,-6-5 6 16,-2-4-2-16,0-12 5 15</inkml:trace>
          <inkml:trace contextRef="#ctx0" brushRef="#br0" timeOffset="1281.5255">7173 907 0 0,'23'9'0'0,"2"-1"0"16,-1 6 0-16,1-4 0 15,-1-3 0-15,4-1 0 16,-1-4 0-16,3-2 0 16,-4 0 0-1,-3 0 1-15,-6 0-1 16,-5-16 0-16,-1 16 0 15,-7-23 0-15,-4-10 0 32,0 3 1-17,-38 12-1 1,-8 18 1 0,-5 3-1-1,51 5 0 1,-44 2 0-16,44 5 2 15,-40-1-2-15,40 4 3 16,0 3 0-16,-31 2 1 16,31 2-4-16,0 0 1 15,3 3 1 1,9 0 0-16,5-1 2 16,2 0-1-16,11-2-2 15,-5-3 0-15,4 0 6 16,5-6-5-16,-8-3-1 15,11-3-4 1,-2-6-11-16,-6 0-1 16,4-4 9-16,-6 0 5 15,-4 0 1-15</inkml:trace>
          <inkml:trace contextRef="#ctx0" brushRef="#br0" timeOffset="1751.8717">7805 1138 0 0,'5'20'0'0,"-2"-3"0"15,-2-2 1-15,-1-4-1 16,4-4 0-16,-4-7 1 15,0 0 0 1,0-20 0 0,0 1 0-16,0-5 2 15,0-3-1-15,0 0-1 16,-31-6 0 0,31 0 0-16,0 1-2 15,0 4 0-15,0-1 2 16,8 6-2-16,1 2 1 15,-5 21 0-15,12-24 0 16,4 24 0 0,0 0 1-16,-2 5 2 15,0 3 0-15,4 9-3 16,13 7 0-16,-16 8-1 16,4 0 1-16,-3 4 1 15,-2 3-2 1,-4-2 1-16,-3 5-1 15,1-2-9-15,-1-4 5 16,-11 4 4-16</inkml:trace>
          <inkml:trace contextRef="#ctx0" brushRef="#br0" timeOffset="2425.4801">8504 979 0 0,'1'0'0'0,"-1"-18"0"15,0 18 1 1,-32 0-1 15,1 0 0-15,31-19 0 0,-43 20 0-16,43 3 0 15,-49-4 0-15,49 3 0 16,-48 8 0-1,48-4 1-15,-42 11-1 16,42-4 0-16,-34 4 0 16,34 1 2-16,0 5 0 15,0 1-1 1,0 1 5-16,0 2-3 16,0-3-3-16,4-2 2 15,13-3-2-15,3-6 8 16,5-5-6-16,-2-7-3 15,1-2 3 1,-1 0-2-16,-1 0 3 16,-4-32-11-16,-2 11 8 15,-3-8 0-15,-3-6 0 16,-6-2-1-16,-2-2 1 16,-2-4 1-1,0-4 0-15,0-3-2 16,0 4 2-16,-31-2 1 15,31 3 4-15,-31 4 0 16,31 2-5-16,-32 3 9 16,32 7-25-1,-29 4 2-15,29 6-2 16,0 19 9-16,-37-25 5 16</inkml:trace>
          <inkml:trace contextRef="#ctx0" brushRef="#br0" timeOffset="3008.637">8606 1016 0 0,'2'8'0'0,"-1"2"0"15,2-3 0-15,1 2 1 16,-1 3-1-16,0-1 2 16,0 2 0-16,1 2-1 15,1 4 0-15,-2 1-1 16,0 1 0-1,-3-2-1-15,3 1-2 16,-3-4 0-16,0 0 3 16</inkml:trace>
          <inkml:trace contextRef="#ctx0" brushRef="#br0" timeOffset="3243.9125">8643 850 0 0,'0'-19'0'0,"0"-1"1"16,0 20 0-1,0-26-1-15,-29 26 0 16,29 0-1-16,0-18 0 15,0 21 1-15</inkml:trace>
          <inkml:trace contextRef="#ctx0" brushRef="#br0" timeOffset="-922.5673">5922 861 0 0,'0'0'2'31,"0"0"-1"-31,0 2 0 16,0 2 0-16,17 2-2 15,2 0 1 1,4 1 1-16,1 3-1 15,4-4-1-15,2 1 2 16,0-2-1-16,-4-2 0 16,-2 4-1-1,2-2 1-15,-4-2 0 16,-1 4 0-16,-5 4 0 16,-6 0 0-16,-2 2 0 15,-6 3 0-15,-2 3 2 16,0 1 0-1,0 0 1-15,0 3-3 16,-40 0 0-16,40-2 0 16,-39 1 0-16,39 2 0 15,-41-2 0-15,41 0 0 16,-38-5 0 0,38-4-1-16,-37-1-7 15,37-2 6-15</inkml:trace>
        </inkml:traceGroup>
        <inkml:traceGroup>
          <inkml:annotationXML>
            <emma:emma xmlns:emma="http://www.w3.org/2003/04/emma" version="1.0">
              <emma:interpretation id="{CECFC743-78D0-4688-8B3D-AE176AAED3F1}" emma:medium="tactile" emma:mode="ink">
                <msink:context xmlns:msink="http://schemas.microsoft.com/ink/2010/main" type="inkWord" rotatedBoundingBox="10031,5028 12787,5034 12784,6053 10028,604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517.5913">8955 1269 0 0,'0'0'2'31,"-29"0"0"-15,29 0 1-16,1-19-1 15,2 19-2-15,2 0 0 16,-1-27-1 0,2 27 0-16,-1-35 0 15,0 13 1-15,1-7 1 16,0 0-2-16,2 1 1 16,-1-2 3-16,-1 3-5 15,4 3 1-15,0 5 3 16,3 19-2-1,-1-26 0-15,2 26 0 16,1 0 0-16,-1 0 0 16,-2 7 0-16,2 14 0 15,-3 1 0 1,3 3 1-16,-5 4-2 16,0 0 4-16,0-1-3 15,-6-3 0-15,2-7 0 16,-4-3 0-16,-1-5 2 15,0-9-3 1,0-1 2-16,0 0-2 16,0-18 0-16,0 0 2 15,0-4 0-15,0-6-2 16,0-2 2-16,0 0-2 16,0 1 1-1,0 0 0-15,0 1 0 16,8 5 0-16,-3 1 0 15,5 4 0-15,4 18 0 16,-8-19-1-16,10 19 2 16,1 0-1-1,-1 3 1-15,1 5 2 16,2 4-2-16,-5 12-1 16,1 2 2-16,-1 5-5 15,0 0 5-15,-5 4-4 16,1-2-2-1,-3 2-3-15,5-3 5 16,-12 1 0-16,0-5 1 16,0-3 1-16</inkml:trace>
          <inkml:trace contextRef="#ctx0" brushRef="#br0" timeOffset="4802.828">9478 967 0 0,'11'0'0'0,"-2"7"2"15,-1 5-1 1,-1 6 1-16,-7 1-1 15,8 5 0-15,-2-9-1 16,2 9-1-16,-2-2 0 16,-3 0 0-1,0-1-1-15,-3-2 0 16,0-3 2-16,0 2 0 16</inkml:trace>
          <inkml:trace contextRef="#ctx0" brushRef="#br0" timeOffset="5004.2892">9516 906 0 0,'0'-27'0'0,"0"4"1"16,0 3-1-16,2 20 0 15,-1-20 0-15,2 20-1 16,2 0 1-16</inkml:trace>
          <inkml:trace contextRef="#ctx0" brushRef="#br0" timeOffset="5681.6084">9765 839 0 0,'9'22'0'15,"3"-2"1"1,-2-5 0-16,-1 0-1 16,2-3 1-16,1-4-1 15,3-3 0-15,2-2 0 16,-2-3 0 0,4 0 0-1,-7 0 0-15,0-21 0 16,-4 21-1-16,-2-22 1 15,-6 1-1 1,0 0 1 0,0 21-1-1,-37 0 1-15,37-19 0 16,-38 19 0-16,38 0 1 16,-52 4-1-1,52 6 0-15,-52 0 0 16,52 4 1-1,-48 5-1-15,48 3 1 16,-37 3 0-16,37 3 0 16,0 3 1-16,-35 1-1 15,35 0-1-15,0 1 3 16,0-2 3 0,6-1-7-16,5 0 2 15,4-7 11-15,8 0-8 16,3-8-1-16,3-3-2 15,1-2 0-15,2-9-2 16,-1-1 1 0,1 0-3-16,-2 0-7 15,0-19-3-15,0 19 5 16,-8-26 5-16,2 26 3 16</inkml:trace>
          <inkml:trace contextRef="#ctx0" brushRef="#br0" timeOffset="6193.8352">10127 1188 0 0,'0'13'0'0,"0"-1"0"16,0-6 0-16,0-3 0 15,0-3 1-15,0-32 0 32,0 8-1-17,3-4 1-15,-1-5-1 16,5 1 0-16,0-5 0 15,-1 0 0-15,4-1 1 16,3 6-1 0,-1 3 0-16,3 3 0 15,2 6 0-15,0 20 0 16,5-26 0-16,-1 26 1 16,2 3 1-16,0 2 1 15,0 9 0 1,0 10-5-16,-1 2 7 15,-2 12-6-15,-8-2-3 16,2 1 9-16,-2 6-5 16,-1-4 0-16,-4 1 0 15,-2-1-3 1,-2-5-4-16,-3 1 3 16,0-10 2-16,0-7 2 15</inkml:trace>
          <inkml:trace contextRef="#ctx0" brushRef="#br0" timeOffset="7054.0632">10580 896 0 0,'0'0'1'16,"9"0"1"0,8 6-1-16,6-2 0 15,2-1 0 1,7-1 0-16,3-2-1 15,3 0 3-15,2 0-4 16,2 2 1-16,1 2-4 16,0 3 3-16,-3-2-1 15,-2-3 1 1,-1-2 0-16,-11 5 1 16</inkml:trace>
          <inkml:trace contextRef="#ctx0" brushRef="#br0" timeOffset="6697.4617">10644 354 0 0,'0'-29'0'16,"6"29"0"-1,1-18 0-15,-4 18 0 16,4 0 0-16,-2 0 1 16,0 4-1-16,2 7 0 15,-1 3 1-15,7 7-1 16,-9 4 1-16,1 7 1 16,2 5-1-1,3 3 0-15,-9 5-1 16,8 3 1-16,2 4 0 15,-2 5-1-15,-2 2 0 16,-1-5 0 0,3 6-1-16,-5-2 1 0,1-3-3 15,-5-9 0 1,5-1 2-16,-5-3 0 16,0-10 1-16,0-1 0 15</inkml:trace>
          <inkml:trace contextRef="#ctx0" brushRef="#br0" timeOffset="7706.7308">11243 961 0 0,'9'5'0'16,"-4"1"0"-1,1-4 0-15,1-2 0 16,-4 3 0-16,-1-1 0 16,-2-1 0-1,0 3 0 1,0-2 0-16,-37 5 0 15,37-2 1 1,0-1-1-16,-43 5 0 16,43 3 0-16,-35 1 0 15,35 1 0-15,-35 8 1 16,35-1-1-16,-33 2 0 16,33 1 1-1,0 1 0-15,0 1 0 16,0-1 1-16,0-1-1 15,0-1-1-15,0-3 1 16,8-3-1-16,7-4 0 16,2-2 1-1,2-8-2-15,1-3-3 16,1 0 1-16,1 0 2 16,-2 0 1-16,-2-25 0 15,-1 25 0 1,0-30 0-16,-5 10 0 15,-1-1 0-15,-5-2 0 16,-1-1 0-16,-5 1 0 16,0-2 0-1,0 4 0-15,0 1 0 16,0 1-1-16,-30 1 1 16,30-7 0-1,-32 25 0-15</inkml:trace>
          <inkml:trace contextRef="#ctx0" brushRef="#br0" timeOffset="8808.501">11521 874 0 0,'6'0'0'16,"1"0"0"-16,-2 0 0 15,0 0 0 1,-4 0 0-16,-1 0 1 15,0 0-2 32,-34 0 1-31,34 5 0 0,0 2 0-16,-30-5 0 15,30 3 0-15,0 1 0 16,-36 1 0-1,36 0 0-15,0 2 0 16,0-2 0-16,-32 0 0 16,32 4 1-16,0-3-1 15,0 0 0-15,0 3 0 16,0-4 1 0,6-2-1-16,2 2 1 15,3-2-1-15,1-3 0 16,2 5 1-16,3-3-1 15,0 3-1-15,1-2 1 16,-1 1 0 0,1-4 1-16,1 1-2 15,-2 3 1-15,-4-3 0 16,1 2 0-16,0 2 0 16,-3 3-2-16,-1 1 2 15,1 0 0 1,-3 3 0-16,1 1 0 15,-4-1 0-15,-5 1 0 16,0 1 1-16,0-1-1 16,0 0 1-1,0 0 0-15,0-1 0 16,0 0-1-16,-34-3 1 16,34 0-1-16,-32-4 1 15,32-1 1-15,-39-2 1 16,39-1-1-1,-44 2 2-15,44-5-2 16,-45 1-1-16,45 0-2 16,-43-1-3-16,43 0-5 15,-35 0 4-15,35 0 3 16,-40 0 2 0</inkml:trace>
        </inkml:traceGroup>
        <inkml:traceGroup>
          <inkml:annotationXML>
            <emma:emma xmlns:emma="http://www.w3.org/2003/04/emma" version="1.0">
              <emma:interpretation id="{8A5D73FA-D96B-467B-8E2C-D899AA3224DD}" emma:medium="tactile" emma:mode="ink">
                <msink:context xmlns:msink="http://schemas.microsoft.com/ink/2010/main" type="inkWord" rotatedBoundingBox="14523,5519 15090,5521 15089,5982 14521,5981">
                  <msink:destinationLink direction="with" ref="{25D7BE23-EE0D-4C87-BE46-67B4EE6DEB9C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0938.8549">13420 795 0 0,'8'0'0'31,"0"0"0"-31,4 1 1 16,3 3-1-16,2 2 1 16,6 2 1-1,3 2 0-15,2-2 2 16,3 3-2-16,1 2 1 16,5-1-4-16,-7 1 2 15,1-5 0 1,3-8-2-16,0 7 1 15,-1 3 0-15,-2-3-1 16,0 2 1-16,-5 1 0 16,-3 0 0-16,-3 0 0 15,-8-1-2 1,3 4 1-16,-5 3 1 16,-10-1 0-16,0 2-1 15,0 4 2-15,0-2-1 16,0 5 1-1,-36-2-2-15,36-1 2 16,-33 1-1-16,33-4 1 16,-40-1 1-16,40-2 0 15,-42 0 2-15,42-4 0 16,-37 0-3 0,37-2-1-16,0-5 0 15,-39-3 0-15,39 4 0 16,0-5-2-16,0 0 1 15,0 0-2-15,0 0 1 16,0 0 0 15,0 0-2-31,0 0-1 16,0 0 1-16,0 0 2 16,0 0 1-16</inkml:trace>
        </inkml:traceGroup>
        <inkml:traceGroup>
          <inkml:annotationXML>
            <emma:emma xmlns:emma="http://www.w3.org/2003/04/emma" version="1.0">
              <emma:interpretation id="{AEBE8290-9DA2-4AD4-845E-92E334B79B88}" emma:medium="tactile" emma:mode="ink">
                <msink:context xmlns:msink="http://schemas.microsoft.com/ink/2010/main" type="inkWord" rotatedBoundingBox="16107,5020 17529,5023 17527,5951 16105,594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8908.5762">15004 398 0 0,'0'-19'0'16,"0"-3"0"15,6 22 0-15,8-20 0-16,3 20 0 15,3 0 1-15,3-21-1 16,0 21 0-1,2 0 1-15,4 0 0 16,-2-20 0-16,4 20 1 16,1 0-1-16,0 0 0 15,-5 11 0-15,-3 4-2 16,-6 0 1 0,-1 9-1-16,-4 1 0 15,-6 0 1-15,-5 10 0 16,-2-1 0-16,0 2 0 15,0 3-1-15,0-1 2 16,-48-1-1 0,48-3 0-16,-44-3 0 15,44-6 0-15,-48-4-1 16,48-6 1-16,-43-4 1 16,43-1-2-16,-35-8 2 15,4-2 0 16,36 0-2-15,3-19 1 0,1 19 1-16,1 1 1 15,7 4 5 1,0 6-6-16,2 4 3 16,-4 7-3-16,3 3-1 15,1 4 1-15,-4 5-1 16,-3 2 0-16,-1 0 1 15,-3 3-1 1,-8 2-1-16,0-5 0 16,0 0-19-16,0-4 20 15,0-7-2-15</inkml:trace>
          <inkml:trace contextRef="#ctx0" brushRef="#br0" timeOffset="28048.6041">15019 497 0 0,'0'-22'1'16,"0"22"1"0,0 0 2-16,0 0-2 15,0-21 0-15,2 21 1 16,0 0-2-1,-2-24-1-15,6 24-1 16,-5 0 2-16,2-21-1 16,0 21 5-16,2 6 2 15,0 6 0-15,-1 9-2 16,1 3-4 0,1 13-1-16,-1 6-1 15,-2-20 2-15,3 30-2 16,-5 7 2-16,4-1-1 15,-1 4-4-15,0 0-3 16,-3 0-2 0,-1-1 0-16,2-2 2 15,-2-9 4-15,0-9 2 16,0-5 1-16</inkml:trace>
          <inkml:trace contextRef="#ctx0" brushRef="#br0" timeOffset="29655.4313">15646 900 0 0,'24'11'0'0,"2"-4"0"15,-1 2 0-15,2-4 0 16,-2-1 0-16,4-4 0 16,-6 0 0-16,-3 0 0 15,-1 0 0 1,-9-23 0-16,1 23 0 15,-11-20 0-15,0-3 0 16,0-6 0 0,-45 29 0-1,45-21 0 1,-42 21 0-16,-12 0 0 16,22 0 0-1,4 0 0 1,-27 11 0-16,55 1 0 15,-46 8 0 1,46 3 0-16,-36-2 0 16,36 8 0-16,0-2 0 15,0 3 0-15,0 0 1 16,0 1-1 0,0-2 0-16,0-3 1 15,19-1-1-15,1-1 0 16,3-9 0-16,1-4 0 15,5-1 0-15,2-9 0 16,-3-1-1 0,1 0 0-16,-1 0 1 15,1 0 0-15</inkml:trace>
          <inkml:trace contextRef="#ctx0" brushRef="#br0" timeOffset="30219.9235">15988 811 0 0,'6'5'0'16,"5"7"0"-1,3 3 0-15,-1 8 0 16,6-1 0-16,-4 6 0 15,5 3 0-15,0 2 0 16,1 0 0 0,1 2 1-16,1 1-1 0,-2-4 0 15,2 2 1 1,-4-11 0-16,-2-1 0 16,-3-6-1-16,-1-7 0 15,1-3 0-15,-3-6 0 16,0 0 0-16,-1 0 0 15,1-22 0 1,-2 2 0-16,1-2 0 16,-3-9 0-16,1 1 0 15,1-3 1 1,0 1-1-16,-1 1 0 16,1 3-1-16,-3 1-1 15,2 2 0-15,-2 7 2 16</inkml:trace>
        </inkml:traceGroup>
        <inkml:traceGroup>
          <inkml:annotationXML>
            <emma:emma xmlns:emma="http://www.w3.org/2003/04/emma" version="1.0">
              <emma:interpretation id="{77780451-9EDB-4598-9FA6-64BD43FED3D9}" emma:medium="tactile" emma:mode="ink">
                <msink:context xmlns:msink="http://schemas.microsoft.com/ink/2010/main" type="inkWord" rotatedBoundingBox="17793,5088 20733,5094 20730,6168 17791,616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0881.8563">16757 889 0 0,'0'0'0'0,"0"4"0"15,0-1 0 1,0 5 0-16,0 2 0 16,0 1 0-16,0 3 0 15,-36 4 0-15,36 4 0 16,0-3 0-16,0 5 1 16,-32 1 0-1,32 0 0-15,0 1 1 16,0 1 1-16,0-1-2 15,0-2-1-15,12-6 0 16,-1-6 0-16,3-2-1 16,0-10-3-1,0 0 2-15,1 0 1 16,-1 0 0-16,-2-27 1 16,-1 9 0-16,-4-5 0 15,0-1 0-15,-3-2 0 16,-2 1 1-1,-2 0-1-15,0 1 0 16,0 6 0-16,0-5 0 16,0 23 1-1,0 0 2 1,0 4 0-16,0 8 1 16,3 6-2-16,6 3-2 15,2 5 0-15,3 4-2 16,2-1-5-16,1-3 3 15,3 2 3 1,-1-3 1-16,-4 1 0 16</inkml:trace>
          <inkml:trace contextRef="#ctx0" brushRef="#br0" timeOffset="31368.9525">17047 364 0 0,'0'12'0'15,"4"3"1"1,1 5 0 0,0 9 0-16,1 7 2 15,1 4-2-15,1 1 1 16,1 7-2-16,-3 0-1 16,4-4 3-16,-1 6-3 15,0 3-2 1,-3-1-1-16,3-4 2 15,-9 2 2-15,2-7 0 16</inkml:trace>
          <inkml:trace contextRef="#ctx0" brushRef="#br0" timeOffset="31965.8699">17272 813 0 0,'0'1'0'15,"0"9"0"1,0 1 0-16,0 2 0 16,0 3 0-16,0 1 0 15,0 2 0-15,0 5 0 16,0-5 0-1,3 4 0-15,0 4 1 16,0-2 0-16,2 4 0 16,0-3 1-16,-4 2 0 15,8-4-2-15,4-9 2 16,2 7-2 0,-1-7-1-16,4-4 2 15,1-6-1-15,1-4 0 16,-3-1 0-16,-1 0-2 15,3 0 1-15,-2-36 0 16,-2 12 1 0,0-6 0-16,-1-2 0 15,-3-6 0-15,-5-3 1 16,-3 3 0-16,0 7-2 16,2-7 1-1,-5 4-4-15,3 9 2 0,-3 2 2 16</inkml:trace>
          <inkml:trace contextRef="#ctx0" brushRef="#br0" timeOffset="32724.2745">17935 961 0 0,'-34'0'0'0,"2"0"0"32,-11 0 0-1,43 0 0-31,-37 7 0 15,37 5 0-15,-44 1 1 16,44 3-1-16,-46 2 1 16,46 4 0-16,-38-3 0 15,38 10 1 1,0-3 0-16,-36 5 1 16,36-1-5-16,0-3 3 15,0 0 0-15,0 0-2 16,9-4 1-1,4-4 0-15,4-8 1 16,6-3-1-16,-2-8-2 16,2 0-4-16,-1 0 4 15,-2-18 2-15,-2 1-1 16,-1-6 1 0,-2-2 0-16,-3-2 1 0,-1 2-1 15,-3 6 1 1,-3-2 0-16,-2 21-1 15,0-31 1-15,-2 31 1 16,2 0 2 0,-1 0-3-16,2 0 0 15,3 9 2-15,3 9-3 16,4 4 1-16,0 3 0 16,3 4-3-16,1-2-4 15,1 0-1 1,2 2 5-16,-12-3 2 15</inkml:trace>
          <inkml:trace contextRef="#ctx0" brushRef="#br0" timeOffset="33737.0856">18374 927 0 0,'0'-23'0'0,"0"23"1"15,0-22 0 1,-35 22-1 0,35 0-1-1,-46 0 1 1,7 4 0 0,39 6 0-16,-39 1 0 15,39 6 0-15,-39 1 0 16,39 5 0-16,-29-2 0 15,29 4 0 1,0 0 0-16,0 1 0 16,0-1 1-16,0 0-2 15,0-3 1-15,0 0 1 16,15-3-2 0,5-4 1-16,6-4 0 15,4-6 0-15,-1 0 0 16,1-3 0-16,1-2-1 15,-6 0 1-15</inkml:trace>
          <inkml:trace contextRef="#ctx0" brushRef="#br0" timeOffset="34032.9599">18558 1055 0 0,'5'11'0'0,"1"2"1"15,-3 5-1-15,3 0 1 16,-1 1-1-16,6 5 0 15,-4-2 0-15,-1-1-1 16,4 3 1 0,-6-2-1-16,1 1 1 15,-2-5 0-15</inkml:trace>
          <inkml:trace contextRef="#ctx0" brushRef="#br0" timeOffset="34285.3984">18681 859 0 0,'2'-24'0'0,"2"6"2"16,1 18-1-16,-4-28-1 15,4 28 0 1,-2 0 0-16,-1-19-1 16,-1 19-1-16,1 0 2 15,4 0 0-15</inkml:trace>
          <inkml:trace contextRef="#ctx0" brushRef="#br0" timeOffset="34918.2693">19132 967 0 0,'0'0'0'0,"2"1"0"16,-2 3 0 15,0-2 0-31,-36 3 0 15,36 0 0-15,-32 1 0 16,32 2 0 0,-40 1 0-16,40 2 0 15,-43 5 0-15,43 0 0 16,-40 2 0-16,40 4 0 16,-30 0 0-1,30 4 0-15,0 1 1 16,0 1-1-16,0 1 1 15,0 0-1-15,4-3 0 16,10-2 0-16,2-5 0 16,8-5 0-1,5-5 0-15,-1-5 0 16,1-4 0-16,-3 0 0 16,-1 0 0-16,-1-16 0 15,-4 16 0-15,-4-36 0 16,-3 14-1-1,-8-7 1-15,0 0 0 16,-5 0 0-16,0 1 0 16,0 1-1-16,0 7 1 15,0 0 0-15</inkml:trace>
          <inkml:trace contextRef="#ctx0" brushRef="#br0" timeOffset="35985.7199">19367 882 0 0,'0'-19'0'32,"0"19"1"-17,0-20 0 1,0 20 0-1,0-19-1-15,12 19 0 16,4-24 0 0,2 24 0-16,2-25 0 15,2 25 0-15,-3 0 0 16,3-28 0-16,-5 28-1 16,3-23 0-16,-3 23 0 15,0 0 1 1,-5-21 0-16,-3 21 0 15,-4 0 0-15</inkml:trace>
          <inkml:trace contextRef="#ctx0" brushRef="#br0" timeOffset="35471.4583">19427 1427 0 0,'0'-20'0'31,"0"-11"0"0,0 9 0-31,0-1 0 16,0-4 1-16,0-4-1 15,3 3 0-15,3 3 0 16,-6 0 1-16,6 2-1 16,2 5 0-1,3 18 0-15,1-27 0 16,0 27 0-16,2 0 0 15,-2 0 0-15,1 0 1 16,0 3 1-16,3 12-1 16,-4 6-1-1,2 8 0-15,-5 2 0 16,5 1 0-16,-5 1-1 16,0 2-1-16,-4-3 0 15,-5-1 1-15,3-2 1 16,-3-4 0-1</inkml:trace>
        </inkml:traceGroup>
        <inkml:traceGroup>
          <inkml:annotationXML>
            <emma:emma xmlns:emma="http://www.w3.org/2003/04/emma" version="1.0">
              <emma:interpretation id="{487BDD16-8834-4022-99D2-0280D106D8D2}" emma:medium="tactile" emma:mode="ink">
                <msink:context xmlns:msink="http://schemas.microsoft.com/ink/2010/main" type="inkWord" rotatedBoundingBox="21403,5747 22787,5750 22786,6232 21402,622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54275.9269">20300 1206 0 0,'0'2'0'15,"0"-1"1"-15,0 3 1 16,0-4 0-16,0 3 2 15,0 0 7 1,3-2-10-16,12 2 3 16,-1-1-1-16,3-2-3 15,3 0 1-15,2 0 1 16,8 0 0 0,-2 0-1-16,4 0 0 15,5 0 4-15,-16 0 9 16,22 0-4-16,8 0-2 15,0 0 1-15,2 0-6 16,4 0-3 0,-3 0 1-16,1 0-4 15,3 0 5-15,1-19-2 16,-5 19-2-16,1 0 4 16,-3 0-2-16,3 0-1 15,-3 0 2 1,-4 0-3-16,-11 0 4 15,-3 0-10-15,-1 0-21 16,-11 0 2-16,-4 0 10 16,-13-18 14-16,-4 18 3 15</inkml:trace>
          <inkml:trace contextRef="#ctx0" brushRef="#br0" timeOffset="54936.7662">21318 1025 0 0,'0'0'1'31,"0"6"-1"1,13 0 0-17,6 2 0-15,2-3 1 16,5 4-1-16,3-5 0 16,1 1 0-1,0-3 0-15,4 2 0 16,-5 2 0-16,-1 1 0 15,-4-1 0 1,-1 5 2-16,2-3-4 16,-7 6 1-16,-8 3 1 15,-3 2 0-15,-7 5 1 16,0 1-1-16,0 2 0 16,0 4 1-1,0 1-1-15,-40-1 2 16,40-2 0-16,-32 2-1 15,32-5 0-15,-31-2-1 16,31-2 0-16,-32-5 0 16,32-3 0-16,-29-6-2 15,29-4 0 1,0-4-1-16,-31 0 1 16</inkml:trace>
        </inkml:traceGroup>
        <inkml:traceGroup>
          <inkml:annotationXML>
            <emma:emma xmlns:emma="http://www.w3.org/2003/04/emma" version="1.0">
              <emma:interpretation id="{10BE4FFA-B3AC-4676-B17B-FE24B673F720}" emma:medium="tactile" emma:mode="ink">
                <msink:context xmlns:msink="http://schemas.microsoft.com/ink/2010/main" type="inkWord" rotatedBoundingBox="23522,5157 24617,5160 24615,5961 23520,5958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55725.7006">22419 532 0 0,'0'-23'0'15,"0"23"1"1,3 0 1-16,5 13-3 15,0 1 2-15,-2 12 1 16,3 2 2 0,-1 11 1-16,3 10-3 15,1 9-2-15,0 8 0 16,-1 6 0-16,1 1 0 16,-1-7-4-16,1-3-3 15,-3-3 3 1,1-6 3-16,-10-10 1 15</inkml:trace>
          <inkml:trace contextRef="#ctx0" brushRef="#br0" timeOffset="56325.4557">22438 455 0 0,'1'0'0'47,"10"-22"0"-47,3 22 0 16,1 0 1-16,5 0-1 16,3 0 0-16,3 0 0 15,0 0 0-15,0 0 0 16,1 0 0-1,-3 3 1-15,4 2-1 16,-2 5 0-16,-2 1 1 16,-2 3-1-16,-2 7 0 15,-8 3 0-15,0 3 0 16,-6 5 1 0,-6 3 1-16,0 2 3 15,0-3-4-15,0 1 3 16,-30 1-1-16,30-5 3 15,-43-2-1 1,43-3-3-16,-52 2 0 0,52-10-2 16,-53-7 1-1,53 0-12-15,-47-5 1 16,47-6 3-16,-32 0 2 16,32 0 3-1</inkml:trace>
          <inkml:trace contextRef="#ctx0" brushRef="#br0" timeOffset="57116.5188">23188 1205 0 0,'0'1'0'16,"0"-1"1"15,0-29-1-15,0 29 1-16,0-27 0 15,0 27 0-15,0-35-1 16,0 10 1 0,0 1 0-16,0-2-2 15,2-5 1-15,1-1 1 16,6 5-1-16,0 4 2 16,2 23-2-1,3-28 0-15,1 28 0 16,0-20 2-16,1 20-2 15,1 0 0-15,0 2 0 16,-1 9 1-16,1 8-1 16,-3 6 0-16,0 0 0 15,1 7 0 1,-5-1 0-16,0 3 0 16,-1-4 0-16,-4 0 0 15,-2-3-2-15,0-2-2 16,-3-4 1-1,3 1 1-15,-1-12 2 16</inkml:trace>
          <inkml:trace contextRef="#ctx0" brushRef="#br0" timeOffset="57533.8165">23503 504 0 0,'0'1'0'16,"0"6"0"-1,0 3 0-15,0 4 0 16,0 2 0-16,0 0 0 15,0-2 0-15,0 6 0 16,1 1 0 0,4 6 0-16,0 0 0 15,-5 2 0-15</inkml:trace>
        </inkml:traceGroup>
        <inkml:traceGroup>
          <inkml:annotationXML>
            <emma:emma xmlns:emma="http://www.w3.org/2003/04/emma" version="1.0">
              <emma:interpretation id="{878254BC-F8C3-4CA7-B371-147C40A4F144}" emma:medium="tactile" emma:mode="ink">
                <msink:context xmlns:msink="http://schemas.microsoft.com/ink/2010/main" type="inkWord" rotatedBoundingBox="25025,5246 25371,5247 25369,5963 25023,5962"/>
              </emma:interpretation>
              <emma:one-of disjunction-type="recognition" id="oneOf7">
                <emma:interpretation id="interp7" emma:lang="" emma:confidence="0">
                  <emma:literal>L</emma:literal>
                </emma:interpretation>
                <emma:interpretation id="interp8" emma:lang="" emma:confidence="0">
                  <emma:literal>(</emma:literal>
                </emma:interpretation>
                <emma:interpretation id="interp9" emma:lang="" emma:confidence="0">
                  <emma:literal>l</emma:literal>
                </emma:interpretation>
                <emma:interpretation id="interp10" emma:lang="" emma:confidence="0">
                  <emma:literal>1</emma:literal>
                </emma:interpretation>
                <emma:interpretation id="interp11" emma:lang="" emma:confidence="0">
                  <emma:literal>h</emma:literal>
                </emma:interpretation>
              </emma:one-of>
            </emma:emma>
          </inkml:annotationXML>
          <inkml:trace contextRef="#ctx0" brushRef="#br0" timeOffset="58277.9652">23922 522 0 0,'1'0'0'0,"5"0"0"15,-1 0 0 1,-2 0 0-16,3 7 0 16,-1 12 0-16,-1 10 0 15,-4 7 0-15,7 5 1 16,-4 7-1 0,3 2 0-16,-5 1 0 15,-1 0 0-15,0 2 1 16,0-3 0-16,0 0 0 15,0 1-1-15,0-4 0 16,0-4 0 0,0-7 2-16,0-12 0 15,6-6 0-15,4-10-2 16,7-4 0-16,-2-4 1 16,5 0-2-16,3 0 1 15,0 0 1 1,-23-27-1-16,29 27-1 15,0-23 2-15,-1 23-1 16,1-22-4-16,-1 22 0 16,-5-19 1-16,-5 19 3 15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1:48.8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D7BE23-EE0D-4C87-BE46-67B4EE6DEB9C}" emma:medium="tactile" emma:mode="ink">
          <msink:context xmlns:msink="http://schemas.microsoft.com/ink/2010/main" type="inkDrawing" rotatedBoundingBox="13271,5715 14655,5725 14654,5771 13270,5760" semanticType="strikethrough" shapeName="Other">
            <msink:sourceLink direction="with" ref="{8A5D73FA-D96B-467B-8E2C-D899AA3224DD}"/>
          </msink:context>
        </emma:interpretation>
      </emma:emma>
    </inkml:annotationXML>
    <inkml:trace contextRef="#ctx0" brushRef="#br0">12168 1036 0 0,'0'-20'0'15,"3"20"1"1,2 0 0-16,-1 0 0 16,1 0 0-16,3 0 0 15,-1 0 1 1,6 0 0-16,2 0 0 15,5 0-2-15,3-19 2 16,5 19 2-16,4 0-1 16,5 0-2-16,4 0 15 15,8 0-30 1,3 0 15-16,10 0 0 16,2 0 1-16,4 0-1 15,5 0 0-15,1 0 1 16,1 0-2-16,-3 0 2 15,-3 0-2 1,1 5-1-16,-3-3 0 16,-4 1 2-16,-3 1-2 15,-6 3 1-15,-5-3 1 16,-11-2-1-16,-7 3-7 16,-7-4-7-1,-5 0 5-15,-9-1 7 16,-10 2 2-16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8:07.061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220D258D-EE34-44C1-9450-5F1E9D920A66}" emma:medium="tactile" emma:mode="ink">
          <msink:context xmlns:msink="http://schemas.microsoft.com/ink/2010/main" type="writingRegion" rotatedBoundingBox="25001,10673 30361,10827 30336,11667 24976,11513"/>
        </emma:interpretation>
      </emma:emma>
    </inkml:annotationXML>
    <inkml:traceGroup>
      <inkml:annotationXML>
        <emma:emma xmlns:emma="http://www.w3.org/2003/04/emma" version="1.0">
          <emma:interpretation id="{45DC8B8F-E818-47B7-B202-80033612BDBF}" emma:medium="tactile" emma:mode="ink">
            <msink:context xmlns:msink="http://schemas.microsoft.com/ink/2010/main" type="paragraph" rotatedBoundingBox="25001,10673 30361,10827 30336,11667 24976,115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948AF1-C20F-4E82-861A-41906BA5526F}" emma:medium="tactile" emma:mode="ink">
              <msink:context xmlns:msink="http://schemas.microsoft.com/ink/2010/main" type="line" rotatedBoundingBox="25001,10673 30361,10827 30336,11667 24976,11513"/>
            </emma:interpretation>
          </emma:emma>
        </inkml:annotationXML>
        <inkml:traceGroup>
          <inkml:annotationXML>
            <emma:emma xmlns:emma="http://www.w3.org/2003/04/emma" version="1.0">
              <emma:interpretation id="{B9B508D9-8CE2-4BAA-87FE-703CB40F9E5B}" emma:medium="tactile" emma:mode="ink">
                <msink:context xmlns:msink="http://schemas.microsoft.com/ink/2010/main" type="inkWord" rotatedBoundingBox="25047,10526 28421,10860 28337,11703 24963,113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441 417 0 0,'9'2'0'16,"5"0"0"-16,1 3 0 15,0 1 0-15,-5-5 0 16,8 7 1-16,0-3-1 16,1-2 0-1,-2-3 0-15,1 0 0 16,1 0 0-16,-4 0 0 16,-4 0 0-16,-2-18 0 15,2 18 0-15,-8-23 0 16,-3 0-1-1,0 0 1 17,-39 23 0-32,6 0 1 15,-7 0-1 17,40 5 0-32,-40 6 0 15,40 3 0-15,-39 0 0 16,39 4 0-16,-32 2 0 15,32 2 0 1,0-1 0-16,0 1 0 16,0 0 1-16,0 2 0 15,0-2 2-15,0 0-2 16,12-4 0-16,7 0 0 16,-1-4-1-16,1-1 0 15,5-4 0 1,2-2 1-16,0-3-2 15,4-4-2-15,-3 0 0 16,-2 0 2-16,1 0-1 16,-22 0 2-16</inkml:trace>
          <inkml:trace contextRef="#ctx0" brushRef="#br0" timeOffset="488.7395">863 398 0 0,'3'0'0'16,"4"0"0"-1,0 7 0-15,0 7 0 16,-1 4 1-16,4 4 1 15,-1 6-1-15,2 2 1 16,-2 1-1 0,0 2-1-16,-3-2 4 15,0 1-4-15,-1-3 0 16,1-3 0-16,-6-4 0 16,2-4 0-16,-1-5 0 15,1-5 0 1,-1-8 0-16,2-18-1 31,-3-19 0-15,5 16 1-16,-1-5 0 15,3-1-5 1,-1-1 9-16,4 3-3 16,1 2-1-16,1 3-1 15,2 2 1-15,2 18-3 16,-3-29 0-16,3 29 1 15,-2 0 2 1,1-22 0-16,-4 22 0 16</inkml:trace>
          <inkml:trace contextRef="#ctx0" brushRef="#br0" timeOffset="1089.3838">1351 474 0 0,'15'0'0'0,"-4"0"0"16,-4 0 0-16,-2 0 0 15,-2 0 1 1,-3 2-1-1,0 3 0-15,0 1 1 16,0-1-1-16,0 4 2 16,-34 2-1-16,34-3 3 15,0 3-3-15,-39 3 0 16,39-7-1 0,0 11 0-16,-30 1 0 15,30 6 0-15,0-4 0 16,0-14 0-1,0 15 1-15,0-4 10 16,0-4-23-16,10-1 13 16,5-3-2-16,3-4 0 15,1-5-5-15,-1-1 4 16,1 0 1-16,-4-23 3 16,-1 23-4-16,0-29 4 15,-4 12 0 1,3-1 0-16,-6 18 2 15,1 0-4-15,-3-23 0 16,-1 23 2-16,1 0-3 16,-1 0 4-1,2 0-2-15,2 11 2 16,1 8-2-16,2 5 0 16,3 2-2-16,0 3-1 15,1-1-5 1,2 2-1-16,-2-5 5 15,-10 7 3-15</inkml:trace>
          <inkml:trace contextRef="#ctx0" brushRef="#br0" timeOffset="2054.4773">1691 455 0 0,'-33'0'0'16,"33"0"1"15,0 0-2-15,7 0 5-16,7 0-2 15,3 0 2-15,5 0-3 16,-1 0-1 0,5 0 0-16,2 0 0 15,-1 0 0-15,4 0 0 16,-2-18-6-16,0 18 2 16,-4 0 3-16,-8 0 1 15</inkml:trace>
          <inkml:trace contextRef="#ctx0" brushRef="#br0" timeOffset="1713.5327">1754 21 0 0,'0'-18'1'31,"0"18"0"-15,0 7 1-1,0 4 0-15,0 5 2 16,0 7-3-16,3 7-1 16,0 9 0-1,2 6 0-15,-2 3 0 16,3 2 0-16,-3 4 0 16,0 1-1-16,2 1-1 15,0-2-2 1,-4-3 1-16,2-4 2 15,-3-2 1-15</inkml:trace>
          <inkml:trace contextRef="#ctx0" brushRef="#br0" timeOffset="2584.3744">2069 394 0 0,'5'-21'1'16,"1"-1"4"-16,0 4 0 15,-2 18-5-15,3-26 0 16,-1 26 0-16,-3 0 0 16,1-20 0-1,1 20-8-15,0 0 5 16,-1 0 3-16</inkml:trace>
          <inkml:trace contextRef="#ctx0" brushRef="#br0" timeOffset="2339.1353">2092 487 1 0,'1'29'5'0,"1"1"0"15,0 5-5-15,-1-4 0 16,2-1 0-16,2-1 1 16,2 2-2-16,-2-3-1 15,1 0-3 1,-6-2 3-16,0-2 0 15,0-6 2-15</inkml:trace>
          <inkml:trace contextRef="#ctx0" brushRef="#br0" timeOffset="3079.6599">2285 423 0 0,'6'14'1'0,"2"-1"2"16,-3 3-2-16,4 0 0 15,0 3 0-15,5 0 0 16,0 3 0-16,0 2 0 15,1-2 0 1,-4 2 2-16,-1-1 4 16,6 1-4-16,-6-1-3 15,-3-9 1-15,0 4 0 16,3-7-2-16,-6-4-1 16,1-6-1-16,-4-1 2 15,1 0 1 1,-1 0-3-16,-1-31 4 15,0 13-1-15,0-2-1 16,0 0 2-16,0-4-1 16,5 0-5-16,0 1 4 15,-2-4 1 1,7 0 0-16,-4 0-2 16,1-2 2-16,2 4-2 15,-1 6-3-15,-2 19 3 16,0-30 2-1</inkml:trace>
          <inkml:trace contextRef="#ctx0" brushRef="#br0" timeOffset="3663.6955">2684 419 0 0,'2'7'0'15,"-2"6"0"-15,0 5 1 16,0-1 0-16,0 3-1 16,-39-1 1-16,39-1 1 15,0 6-1 1,-38-2 2-16,38-1-1 15,0 5 0-15,0 2 8 16,0 4-7-16,0-2-4 16,0-2 3-1,0-4-3-15,0-3 3 16,9-7-1-16,7-7 0 16,1-3-3-16,2-4-5 15,1 0-1-15,-1 0 3 16,-1-23 2-1,1 3 2-15,-1-3 1 16,-9-2 1-16,-1-2 1 16,-3-1 1-16,-2 3-3 15,-2 7 1-15,2-2 0 16,-3 20 2 0,0-18 0-16,2 18 2 15,-1 0 2-15,1 6-2 16,7 5 1-16,2 4-5 15,3 7-1-15,-4 3 2 16,6 0-5-16,-1 2-7 16,3-1 0-1,-1 3-1-15,-4-4 4 16,2 0 4-16,-3 1 3 16</inkml:trace>
          <inkml:trace contextRef="#ctx0" brushRef="#br0" timeOffset="-1784.4486">-414 394 0 0,'0'19'0'0,"0"5"0"16,0 2 0-16,0 3 0 15,0-1 0 1,1 0 0-16,-1 1 0 15,0-3 0-15</inkml:trace>
          <inkml:trace contextRef="#ctx0" brushRef="#br0" timeOffset="-1339.0103">-356 150 0 0,'0'7'0'16,"0"3"0"-16,0 2 0 16,0-1 0-16,0-1 0 15,0 0 0 1,0-3 0-16,0 1 0 15,0-1 0-15,0-2 1 16,0-2-1-16,5 3 0 16,-4-6 0-16,1 0 0 15,-1 1-1 1</inkml:trace>
          <inkml:trace contextRef="#ctx0" brushRef="#br0" timeOffset="-553.2524">-73 383 0 0,'15'0'0'16,"8"4"0"-16,-3 1 1 15,8-1 0-15,-1 0-1 16,5 1 0 0,1-3-1-16,2-1 0 15,0 3 1-15,-4 0 0 16</inkml:trace>
          <inkml:trace contextRef="#ctx0" brushRef="#br0" timeOffset="-862.6118">0 24 0 0,'2'0'0'16,"-1"-23"0"-16,4 23 0 15,1 0 0-15,0 0 0 16,0 0 0-1,-1 0 0-15,0 0 1 16,4 2-1-16,2 11 1 16,-7 2 0-16,4 8-1 15,-5 6 1 1,1 5-1-16,0 3 1 16,-3 2-1-16,1 7 0 15,-2 2 0-15,0 2 0 16,0 0 0-1,0-2 0-15,0-2 0 16,0 1-2-16,0-5 0 16,0-3 1-16,0-4 1 15,0-5 0-15</inkml:trace>
        </inkml:traceGroup>
        <inkml:traceGroup>
          <inkml:annotationXML>
            <emma:emma xmlns:emma="http://www.w3.org/2003/04/emma" version="1.0">
              <emma:interpretation id="{2F9DC2BF-76BE-4C83-8B40-AB8A84E7B877}" emma:medium="tactile" emma:mode="ink">
                <msink:context xmlns:msink="http://schemas.microsoft.com/ink/2010/main" type="inkWord" rotatedBoundingBox="28622,11027 29775,11118 29744,11518 28590,1142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826.6454">3726 430 0 0,'17'9'0'0,"3"1"0"16,-3 0 0 0,1-2 0-16,4 1 1 15,-4-9-1-15,2 5 1 16,0 2-1-16,-1-6 0 15,-4-1 0-15,3 0 0 16,1 0 0 0,-5 0 0-16,1-20 0 15,-6 20 0-15,-1-23 0 16,-5 23 1-16,0-22-1 16,-3 3-1-1,0 1 1 1,0 18 1-1,-35 0-1-15,35 0-1 16,-29 0 1-16,29 0 1 16,-36 0-2-1,36 0 2-15,-32 2-1 16,32 7 1-16,-31 1 0 16,31 5 2-16,0 3-1 15,-30 0-1-15,30 1-1 16,0 4 0-1,0-1 0-15,0-14 0 16,0 16 3-16,7-2 9 16,4 0-19-16,6-1 7 15,1 0 1-15,4-4 0 16,1-1-2 0,0-1 1-16,0-8-7 15,1-2 5-15,-7-4-7 16,-4-1 7-16</inkml:trace>
          <inkml:trace contextRef="#ctx0" brushRef="#br0" timeOffset="6261.3752">4099 641 0 0,'0'10'0'0,"9"3"0"15,-4 0 1-15,0 2 1 16,-1 0-2-16,-2-3 0 16,1-3 1-16,-2-4 0 15,1-4 0 1,-2-1 0-16,1 0 0 16,-1-29 0-1,2 9-1-15,-2-1 0 16,2-4 0-16,1-2 0 15,1 0 0 1,1 1 0-16,4 5 1 16,-1 21 1-16,2-29-1 15,4 29-1-15,-1 0 1 16,2 0 2-16,0 0 0 16,-1 7 0-1,4 11 1-15,-2 3 0 16,-2 2-4-16,-1 5-1 15,-2 1 2-15,-2 0-8 16,-1 1-5-16,-2 1 9 16,-6-4-5-1,3-2 7-15</inkml:trace>
          <inkml:trace contextRef="#ctx0" brushRef="#br0" timeOffset="5175.4732">3228 639 0 0,'-30'5'0'0,"30"-3"0"16,0 4 0-16,0-3 0 16,0 1 0-16,0 3 0 15,0 1 2 1,0 0 1-16,0-1-1 15,0-2 0-15,0-3-1 16,0-2 2-16,0-19-2 47,0 19 4-47,0-31-2 16,0 9-2-16,0 0-1 15,0-6 1-15,3 2-1 16,5-5 1-16,-8 1 0 15,6 2-1 1,2 0-2-16,1 9 0 16,3 1 1-16,4 18 1 15,2-21-2-15,-2 21 3 16,4 2-2 0,-8 6 1-16,3 10 0 15,0 9 0-15,-2 2 1 16,2 2-1-16,-3-2-1 15,-1 3 1-15,0-1 1 16,-5-6-3 0,-3-3 1-16,0-7-2 15,-1-4 1-15,-1-7 2 16,1-4-1-16,-2-18 1 16,0-27 0 15,0 18 0-31,0-2 0 15,3 0 0-15,3 0 0 16,3-2 0-16,0 3 0 16,5 1 0-16,-3 4 0 15,0 7 0 1,2 16 0-16,3-30 0 16,-4 30 0-16,2 0 0 15,0 0 0-15,1 0 0 16,-3 0 0-16,-1 5 0 15,-5 9 1 1,0 9-1-16,-3 4 1 16,-1 3-1-16,-1 3-1 15,-1 1 2-15,0-1-3 16,0-2 0-16,0 2-5 16,0-2 5-16</inkml:trace>
        </inkml:traceGroup>
        <inkml:traceGroup>
          <inkml:annotationXML>
            <emma:emma xmlns:emma="http://www.w3.org/2003/04/emma" version="1.0">
              <emma:interpretation id="{0563B1B4-5EF6-4550-B00D-1A34C4FB4B67}" emma:medium="tactile" emma:mode="ink">
                <msink:context xmlns:msink="http://schemas.microsoft.com/ink/2010/main" type="inkWord" rotatedBoundingBox="29852,11131 30351,11146 30341,11493 29842,11479"/>
              </emma:interpretation>
              <emma:one-of disjunction-type="recognition" id="oneOf2">
                <emma:interpretation id="interp2" emma:lang="" emma:confidence="0">
                  <emma:literal>e</emma:literal>
                </emma:interpretation>
                <emma:interpretation id="interp3" emma:lang="" emma:confidence="0">
                  <emma:literal>&lt;</emma:literal>
                </emma:interpretation>
                <emma:interpretation id="interp4" emma:lang="" emma:confidence="0">
                  <emma:literal>a</emma:literal>
                </emma:interpretation>
                <emma:interpretation id="interp5" emma:lang="" emma:confidence="0">
                  <emma:literal>l</emma:literal>
                </emma:interpretation>
                <emma:interpretation id="interp6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7422.2107">4446 555 0 0,'0'0'1'16,"9"0"0"-16,4 0 2 15,0 0-1 1,4 0 1-16,3 0-3 15,2 0 1-15,4 0-1 16,3 0 0-16,-1 0 0 16,1 0 0-1,4 0 0-15,-3 0 0 16,-3 0 0-16,1 0 0 16,1 0 0-16,-3 0 0 15,-1-20 0-15,-2 20 0 16,-5 0 0-1,-3-16 0-15,-1 16 0 16,-5 0 0-16,-1-21 0 16,-6 21 0-16,-1-20 0 15,-1-2 0 1,0 3 1 0,0 19 0-1,-29 0-3-15,29-24 3 16,-37 24-1-1,37 0-1-15,-29 0 2 16,29 0 1 0,-32 10 4-16,32 4-5 15,0 4 0-15,-39 1-2 16,39 6 2-16,0 0 0 16,0 3-1-1,0-2 2-15,0 1-1 16,0 2 3-16,0-4-1 15,0-2 1-15,5-2-3 16,10-1-2-16,5-4 1 16,3-5-1-1,-1-6-10-15,-2 0-1 16,1-5 5-16,1 0 2 16,-4 0 4-16</inkml:trace>
        </inkml:traceGroup>
        <inkml:traceGroup>
          <inkml:annotationXML>
            <emma:emma xmlns:emma="http://www.w3.org/2003/04/emma" version="1.0">
              <emma:interpretation id="{8B06B209-AEBC-4159-8D6D-7946E7B12206}" emma:medium="tactile" emma:mode="ink">
                <msink:context xmlns:msink="http://schemas.microsoft.com/ink/2010/main" type="inkWord" rotatedBoundingBox="29888,10866 30000,10869 29980,11578 29867,11574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6730.276">4484 204 0 0,'11'-18'0'16,"-2"18"0"-16,1-29 0 15,-3 29 1-15,1 0 0 16,0-21 0-16,-2 21 1 16,1 8 0-1,0-5 1-15,-3 8-2 16,-1 6-1-16,-3 5 2 15,2 6 4 1,-1 2-1-16,1 8-6 16,-1 1 1-16,1 5-1 15,1 1 2-15,-3 0-1 16,3 2-3-16,-3 2 5 16,0-2-1-16,0-1-8 15,0 0 3 1,0-5 3-16,0-6-2 15,0-9-4-15,0 1 6 16,0-11 1-16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3:02.6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864206A-B53D-44A7-999F-C87120C8E0FE}" emma:medium="tactile" emma:mode="ink">
          <msink:context xmlns:msink="http://schemas.microsoft.com/ink/2010/main" type="writingRegion" rotatedBoundingBox="25186,6372 25662,6372 25662,7033 25186,7033"/>
        </emma:interpretation>
      </emma:emma>
    </inkml:annotationXML>
    <inkml:traceGroup>
      <inkml:annotationXML>
        <emma:emma xmlns:emma="http://www.w3.org/2003/04/emma" version="1.0">
          <emma:interpretation id="{11A7C48A-0C73-4EC8-B2F3-1B52CA6B1ED7}" emma:medium="tactile" emma:mode="ink">
            <msink:context xmlns:msink="http://schemas.microsoft.com/ink/2010/main" type="paragraph" rotatedBoundingBox="25186,6372 25662,6372 25662,7033 25186,70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838867-C69B-4921-9AD6-97AF691ABF6A}" emma:medium="tactile" emma:mode="ink">
              <msink:context xmlns:msink="http://schemas.microsoft.com/ink/2010/main" type="line" rotatedBoundingBox="25186,6372 25662,6372 25662,7033 25186,7033"/>
            </emma:interpretation>
          </emma:emma>
        </inkml:annotationXML>
        <inkml:traceGroup>
          <inkml:annotationXML>
            <emma:emma xmlns:emma="http://www.w3.org/2003/04/emma" version="1.0">
              <emma:interpretation id="{EED58FAB-FE8F-4DCE-B11D-A3646F63531C}" emma:medium="tactile" emma:mode="ink">
                <msink:context xmlns:msink="http://schemas.microsoft.com/ink/2010/main" type="inkWord" rotatedBoundingBox="25186,6372 25662,6372 25662,7033 25186,7033"/>
              </emma:interpretation>
            </emma:emma>
          </inkml:annotationXML>
          <inkml:trace contextRef="#ctx0" brushRef="#br0">0 0 4 0,'0'0'7'0,"3"0"-7"16,-2 0 0-1,6 1 0 1,-4 13 6-16,3 8 28 16,0 7-35-1,-1 6 11-15,-1 6-11 16,-1 8 4-16,-3-2-3 16,2 6-2-16,-2 4 4 15,0 2-19-15,0-2-1 16,0-10 4-1,0 7 11-15,0-4-6 16,0-10 8-16</inkml:trace>
          <inkml:trace contextRef="#ctx0" brushRef="#br0" timeOffset="534.0494">11 69 0 0,'0'-34'0'16,"0"34"2"-16,0-23 0 15,0 5-2 1,15 18 0 0,3 0 0-1,5 0 0-15,5 0 2 16,4 0 1-16,4 0-1 16,-21 0-2-16,20 5 0 15,7 3 0-15,-1 0 1 16,-6 3-1-16,2 3 0 15,-14 2 0 1,6 3 0-16,-4 0 1 16,-7 3-2-16,-8-1 1 15,-7-2-1-15,-3 2 1 16,0-2 0-16,0 1 3 16,-45 2-1-1,45-4 0-15,-63 2 1 16,26-5-3-16,1-3 1 15,-1-1-7-15,1-4 1 16,36-4 5 0,-52 0-7-16,52-2 3 15,-50 3 4-15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30:09.4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720826-29A0-4A20-88F9-23B25B43794C}" emma:medium="tactile" emma:mode="ink">
          <msink:context xmlns:msink="http://schemas.microsoft.com/ink/2010/main" type="writingRegion" rotatedBoundingBox="1452,5161 4660,5606 4515,6652 1306,6207"/>
        </emma:interpretation>
      </emma:emma>
    </inkml:annotationXML>
    <inkml:traceGroup>
      <inkml:annotationXML>
        <emma:emma xmlns:emma="http://www.w3.org/2003/04/emma" version="1.0">
          <emma:interpretation id="{EB1DD89F-2A47-421E-B221-BAC551138A9C}" emma:medium="tactile" emma:mode="ink">
            <msink:context xmlns:msink="http://schemas.microsoft.com/ink/2010/main" type="paragraph" rotatedBoundingBox="1452,5161 4660,5606 4515,6652 1306,62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C4402D-2CD4-4FDC-A80E-0C5208E7B4DC}" emma:medium="tactile" emma:mode="ink">
              <msink:context xmlns:msink="http://schemas.microsoft.com/ink/2010/main" type="line" rotatedBoundingBox="1452,5161 4660,5606 4515,6652 1306,6207"/>
            </emma:interpretation>
          </emma:emma>
        </inkml:annotationXML>
        <inkml:traceGroup>
          <inkml:annotationXML>
            <emma:emma xmlns:emma="http://www.w3.org/2003/04/emma" version="1.0">
              <emma:interpretation id="{CFB5E411-92CC-45B7-9569-F8FD29A38E34}" emma:medium="tactile" emma:mode="ink">
                <msink:context xmlns:msink="http://schemas.microsoft.com/ink/2010/main" type="inkWord" rotatedBoundingBox="1452,5160 3412,5433 3267,6479 1306,620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-27-50 0 0,'0'1'0'16,"1"6"0"-16,11 0 0 16,2 1 0-16,6-1 0 15,2 0 0-15,2-1 0 16,1 1 0-16,2 0 0 15,6-2 0-15,-4 1 0 16,3-1 0 0,2 1 0-16,0 1 0 15,-2 5 0-15,1 1 0 16,-3 2 0 0,-1 1 1-16,-8 3-1 15,1 2 0-15,-4 6 0 16,-4-1 2-16,-6-2 1 15,-8 2 0-15,0 0-1 16,0 1-2 0,0-1 0-16,-39-2 0 15,39-2 0-15,-47-2 0 16,47-4 0-16,-57-5 0 16,23 0 0-16,0-6 0 15,1-3 0 1,-1-2 0-16,2 0 0 15,-20 0-7 1,52 0 3-16,-39 0 4 16</inkml:trace>
          <inkml:trace contextRef="#ctx0" brushRef="#br0" timeOffset="-756.4946">-1 0 0 0,'0'19'0'0,"0"10"1"16,1 9 2-16,7 11 2 16,0 8-3-1,1 8-2-15,3 8 0 16,0 2 0-16,-1 7 0 16,3 0 0-1,-5 0 0-15,2-4 0 16,0-5 0-16,1-3 0 15,-8-6-8-15,3-8 5 16,-7-10 3-16</inkml:trace>
          <inkml:trace contextRef="#ctx0" brushRef="#br0" timeOffset="826.465">583 532 0 0,'6'0'0'16,"2"6"0"-16,-5 10 0 15,3 2 1 1,2 7 0-16,0 4 0 16,1 6 0-16,0 1 1 15,-1 0 1-15,-5 2-6 16,1-7 8-16,1 1-5 16,0-1 0-1,-5-7 0-15,0-4 0 16,0-2 0-16,0-11 0 15,0-27 0 17,0 1 0-17,0-3 0-15,0 1 0 16,0-4 0-16,0 3 0 16,0-1-4-16,0 0 8 15,0 1-4 1,9 5 0-16,3 17 0 15,0-33 0-15,5 33 0 16,0-26 0-16,3 26 0 16,3-29 0-16,-1 29 0 15,2-23 0 1,5 23 0-16,-7-22 0 16,2 22 0-16,-1-23-2 15,0 23-6-15,-9-21 7 16</inkml:trace>
          <inkml:trace contextRef="#ctx0" brushRef="#br0" timeOffset="1551.3542">1170 605 0 0,'9'14'0'0,"5"-3"0"16,2-4 0-1,6 0 1-15,-4-1-1 16,4-4 0-16,-1 0 0 16,1-2 0-16,-4 0 0 15,-1 0 0-15,2 0 0 16,-3-24 0 0,-2 24 0-16,-5-26 0 15,-5 26 0-15,0-32 0 16,-4 32 1-16,0-27-1 15,0 7 1 1,-38 20 0 0,38 0 1-16,-46 0-1 15,46 0 0-15,-54 0 1 16,23 0-1-16,1 0-1 16,0 13 0-1,0 3 0-15,30 2 0 16,-51 3 0-16,51 1 0 15,-43 0 0-15,43 5 0 16,0-2 0-16,-34 2 0 16,34 3 0-1,0-1 0-15,0-2 0 16,5-2 0-16,7 0 0 16,4-2 0-16,1-3 0 15,-1-2 0-15,10-6 0 16,-1-3 1-1,4 2 0-15,0-9-1 16,5-2 1-16,-3 2-1 16,1-2-1-16,0 0-1 15,0-18-1-15,2 18-3 16,-8-18 4 0,-4 18 2-16</inkml:trace>
          <inkml:trace contextRef="#ctx0" brushRef="#br0" timeOffset="2160.0407">1819 636 0 0,'4'0'0'0,"-2"0"0"16,-2-18 0-1,-34 18 1 32,-9 0-1-15,43 1 0-32,-31 2 1 15,31 0-1-15,-38 2 0 16,38 2 0-16,-34 1 0 15,37 2 1-15,-3 7-1 16,0 2 0-16,-33 1 0 16,33-1 0-1,0-2 1-15,0 2 0 16,0 5 0-16,0-5-1 16,0 4 1-16,0-3-1 15,12-1 0 1,3-1 0-16,2-4-1 15,3-6 2-15,5-1-2 16,-1-1-1-16,2-3 0 16,2-3 1-16,-5 0 0 15,8 0 1 1</inkml:trace>
        </inkml:traceGroup>
        <inkml:traceGroup>
          <inkml:annotationXML>
            <emma:emma xmlns:emma="http://www.w3.org/2003/04/emma" version="1.0">
              <emma:interpretation id="{44054721-EE90-4CD1-93B2-F30C8EC86A4A}" emma:medium="tactile" emma:mode="ink">
                <msink:context xmlns:msink="http://schemas.microsoft.com/ink/2010/main" type="inkWord" rotatedBoundingBox="3602,5675 3616,5677 3601,5780 3587,5778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|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i</emma:literal>
                </emma:interpretation>
                <emma:interpretation id="interp5" emma:lang="" emma:confidence="0">
                  <emma:literal>¡</emma:literal>
                </emma:interpretation>
              </emma:one-of>
            </emma:emma>
          </inkml:annotationXML>
          <inkml:trace contextRef="#ctx0" brushRef="#br0" timeOffset="2847.2969">2123 569 0 0,'0'-19'1'0,"0"19"1"16,0-34-2-1,0 34 1-15,0-25-1 16,0 25 1 0,0-25-2-16,0 25-1 15,1 0 1 1,2 0 0-1,3 0 1-15</inkml:trace>
        </inkml:traceGroup>
        <inkml:traceGroup>
          <inkml:annotationXML>
            <emma:emma xmlns:emma="http://www.w3.org/2003/04/emma" version="1.0">
              <emma:interpretation id="{6C3542B6-1CF7-45FA-B877-37F403973D77}" emma:medium="tactile" emma:mode="ink">
                <msink:context xmlns:msink="http://schemas.microsoft.com/ink/2010/main" type="inkWord" rotatedBoundingBox="3570,5941 3631,5949 3602,6164 3541,615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541.68">2092 730 0 0,'3'9'0'0,"-2"0"0"16,-1 1 0-16,0-3 0 15,2 3 0 1,1 2 0-16,2 3 0 0,-4 1 0 15,4 0 0 1,-4 2 0-16,2 1 0 16,-3-1 0-16,4 0 0 15,-1-3 0-15,-3 1 0 16,0-1 0 0</inkml:trace>
        </inkml:traceGroup>
        <inkml:traceGroup>
          <inkml:annotationXML>
            <emma:emma xmlns:emma="http://www.w3.org/2003/04/emma" version="1.0">
              <emma:interpretation id="{78476231-5679-4B84-9946-3CB3391BBA82}" emma:medium="tactile" emma:mode="ink">
                <msink:context xmlns:msink="http://schemas.microsoft.com/ink/2010/main" type="inkWord" rotatedBoundingBox="3938,5650 4640,5747 4562,6316 3859,6218"/>
              </emma:interpretation>
              <emma:one-of disjunction-type="recognition" id="oneOf3">
                <emma:interpretation id="interp7" emma:lang="" emma:confidence="0">
                  <emma:literal>os</emma:literal>
                </emma:interpretation>
                <emma:interpretation id="interp8" emma:lang="" emma:confidence="0">
                  <emma:literal>05</emma:literal>
                </emma:interpretation>
                <emma:interpretation id="interp9" emma:lang="" emma:confidence="0">
                  <emma:literal>OS</emma:literal>
                </emma:interpretation>
                <emma:interpretation id="interp10" emma:lang="" emma:confidence="0">
                  <emma:literal>Os</emma:literal>
                </emma:interpretation>
                <emma:interpretation id="interp11" emma:lang="" emma:confidence="0">
                  <emma:literal>ós</emma:literal>
                </emma:interpretation>
              </emma:one-of>
            </emma:emma>
          </inkml:annotationXML>
          <inkml:trace contextRef="#ctx0" brushRef="#br0" timeOffset="3551.8186">2670 679 0 0,'8'0'0'0,"1"-18"0"16,-3 18 0-16,-1-20 1 16,-2 20-1-1,2 0 0-15,-5-23 0 16,0 3 0 0,0-1 1-1,-40 21-1 16,5 0 0-15,35 3 0-16,-43 7 0 16,43 1 0-16,-48 2 0 15,48 3 0 1,-51-9-2-16,51 17 5 16,-38-2-2-16,38 7 0 15,-34 4 0-15,34-1 0 16,0 2 2-16,0 1-2 15,0-3-1-15,0-1 0 16,0-2 0 0,11-8 0-16,7-3 0 15,5-9 0-15,-1-4-8 16,6-5 9-16,-2 0-2 16,-2 0-1-16,-1-24 2 15,0 4 0 1,-1-6 0-16,-5-5 0 15,-4-3 0-15,-3-1 1 16,-7 0-1-16,0 1 0 16,-3 1-1-1,0 4 1-15,0 4-1 16,0 3 1-16,-34-10 0 16</inkml:trace>
          <inkml:trace contextRef="#ctx0" brushRef="#br0" timeOffset="4240.0818">3111 532 0 0,'8'0'0'15,"-1"0"1"-15,-7 0 0 16,0 0 1-16,0 2-1 16,0 1-1-16,0 3 0 15,0-1 1 1,-32 4-1-16,32 2 0 16,-34-2 0-16,34 2-1 15,-43 2 2-15,43 1-1 16,-43 0 0-16,43 4-1 15,-44 0 2 1,44 0-1-16,-29-3-1 16,29 2 1-16,0-5-2 15,0-2 1-15,0-2 0 16,0-3 0-16,6 0 1 16,6 2 0-1,6-1 0-15,4-1 1 16,-2 2-1-16,4 3 2 15,-1-2-1-15,2 7-1 16,-5 1 0 0,-3 0 0-16,-5 0 1 15,-7 2 2-15,-5 5 0 16,0-3-3-16,0 5 1 16,-29-1 7-1,29 0 1-15,-51-1-8 16,17-9-1-16,0 3-12 15,-5-6 5-15,-1-4-3 16,-3-3 9-16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11:31.731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E9564F6F-D80F-41C7-9DC8-3368483E4A2F}" emma:medium="tactile" emma:mode="ink">
          <msink:context xmlns:msink="http://schemas.microsoft.com/ink/2010/main" type="writingRegion" rotatedBoundingBox="17362,8675 18169,9234 17856,9685 17050,9126"/>
        </emma:interpretation>
      </emma:emma>
    </inkml:annotationXML>
    <inkml:traceGroup>
      <inkml:annotationXML>
        <emma:emma xmlns:emma="http://www.w3.org/2003/04/emma" version="1.0">
          <emma:interpretation id="{D9C0B1F3-416C-4D15-9AB8-0AD6DE9138BC}" emma:medium="tactile" emma:mode="ink">
            <msink:context xmlns:msink="http://schemas.microsoft.com/ink/2010/main" type="paragraph" rotatedBoundingBox="17362,8675 18169,9234 17856,9685 17050,91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D040C6-4C16-46DC-9D82-A880F1079BD0}" emma:medium="tactile" emma:mode="ink">
              <msink:context xmlns:msink="http://schemas.microsoft.com/ink/2010/main" type="line" rotatedBoundingBox="17362,8675 18169,9234 17856,9685 17050,9126"/>
            </emma:interpretation>
          </emma:emma>
        </inkml:annotationXML>
        <inkml:traceGroup>
          <inkml:annotationXML>
            <emma:emma xmlns:emma="http://www.w3.org/2003/04/emma" version="1.0">
              <emma:interpretation id="{BAD34741-19A7-419B-A410-7F9A29CEF178}" emma:medium="tactile" emma:mode="ink">
                <msink:context xmlns:msink="http://schemas.microsoft.com/ink/2010/main" type="inkWord" rotatedBoundingBox="17362,8675 18169,9234 17856,9685 17050,91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83 0 0 0,'0'3'0'0,"0"0"0"15,0 3 0 1,0 3 0-16,0-2 0 16,0-2 0-16,0 1 0 15,0-2 0 1,0 3 0-16,0-1 0 16,3-1 0-16,-3-1 0 15,0-4 1-15,0 4-1 16,4-4 0-1,-4 2 0-15,0 2 0 16,0-1 0-16,0 0 0 16,0-2-1-16,0 0 1 15,0 2 0-15,0-1 0 16,0 0 0 0,0 0 0-16,0 0 0 15,0 0 1-15,4-1-1 31,-4-1 0-15,1 0 1 0,-1 0 0-16,2 0 0 15,-1 0 0-15,1 0-1 32,-2 4 0-17,0 2 0 1,0 2 1-16,0 5-1 15,0 10 1-15,-34 4-2 16,34 7 1-16,0-1 0 16,0 5 0-1,-37 2 1-15,37-3-3 16,0 1 0-16,-29-2 0 16,29 1 1-16,0-7 1 15</inkml:trace>
          <inkml:trace contextRef="#ctx0" brushRef="#br0" timeOffset="999.697">681 326 0 0,'0'-20'0'62,"-40"20"0"-62,8 0 0 32,32 0 1-32,-43 0-1 15,-4 0 0 1,-7 7 0 0,54 4 0-1,-54 3 0 1,54 1 0-16,-44 5 0 15,44-1 0-15,-33 5 1 16,33 1-1-16,0 0 1 16,0 0 0-16,0-13-1 15,7 13 0 1,11-11 0-16,2-3 1 16,-20-4-1-16,28-3 0 15,2-4 0-15,1 0-2 16,0 0 1-16,-1-22 0 15,1 22 1 1,-6-32 0-16,-2 11-1 16,-2-1 4-16,-4 1-2 15,-5 2-1-15,-4 19 0 16,-2-25 0 0,-3 25-1-16,-3-21 2 15,0 21-2-15,0 0 2 16,2 7 0-1,1 7 0-15,-2 5 0 16,2 6-5 0,7 5 11-16,3 2-7 15,3 2 0-15,4 2 0 16,3-4-4-16,3 0-1 16,-6-3 4-16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11:33.996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9A06B347-FCF9-4542-B2CA-677719D64B81}" emma:medium="tactile" emma:mode="ink">
          <msink:context xmlns:msink="http://schemas.microsoft.com/ink/2010/main" type="writingRegion" rotatedBoundingBox="14835,9611 16925,9912 16815,10672 14726,10370"/>
        </emma:interpretation>
      </emma:emma>
    </inkml:annotationXML>
    <inkml:traceGroup>
      <inkml:annotationXML>
        <emma:emma xmlns:emma="http://www.w3.org/2003/04/emma" version="1.0">
          <emma:interpretation id="{985B7CB2-A5A8-47EA-9380-D77AA6F54829}" emma:medium="tactile" emma:mode="ink">
            <msink:context xmlns:msink="http://schemas.microsoft.com/ink/2010/main" type="paragraph" rotatedBoundingBox="14835,9611 16925,9912 16815,10672 14726,103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9F6464-4801-449A-A37F-5FA71E165AA2}" emma:medium="tactile" emma:mode="ink">
              <msink:context xmlns:msink="http://schemas.microsoft.com/ink/2010/main" type="line" rotatedBoundingBox="14835,9611 16925,9912 16815,10672 14726,10370"/>
            </emma:interpretation>
          </emma:emma>
        </inkml:annotationXML>
        <inkml:traceGroup>
          <inkml:annotationXML>
            <emma:emma xmlns:emma="http://www.w3.org/2003/04/emma" version="1.0">
              <emma:interpretation id="{C69F6F3B-1CDE-4B98-9C47-ABD63670851C}" emma:medium="tactile" emma:mode="ink">
                <msink:context xmlns:msink="http://schemas.microsoft.com/ink/2010/main" type="inkWord" rotatedBoundingBox="14835,9611 15354,9686 15249,10419 14730,103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166 383 0 0,'8'0'0'0,"-2"0"0"16,2 0 1-16,-3 0-1 15,-2 0 1-15,-3 0-2 63,-40 0 1-63,-3 0 0 31,3 5 0-15,40 8 0-1,-35 5 0-15,35 3 0 16,0 2 0-16,-36 4 0 16,36-2 0-16,0 2 1 15,0 3 0-15,9-4 1 16,5 0-1-1,5-6 0-15,2-2 0 16,4-13-1-16,1-2-1 16,1-1 2-16,3-2-2 15,-1 0 2 1,0-27-1-16,-3 2 1 16,0-4-1-16,-3-6 1 15,-8-2 0-15,-4-8-1 16,-3 0 0-16,-4-1 0 15,-4-1 0 1,0-1 0-16,0 5 0 16,0 0 0-16,0-2 0 15,0 10 0-15,0 1 0 16,-30 3-4-16,30 10-1 16,0 3 3-1,-31 0 2 1</inkml:trace>
          <inkml:trace contextRef="#ctx0" brushRef="#br0" timeOffset="468.5954">440 526 0 0,'4'16'0'0,"1"0"0"15,-1 0 0-15,1 4 0 16,1-1 0-16,0 5 0 16,0 2 0-16,-1 5 0 15,1-1 0 1,-3-3 0-16,-3 0 0 16</inkml:trace>
          <inkml:trace contextRef="#ctx0" brushRef="#br0" timeOffset="718.5358">493 490 0 0,'0'-36'0'0,"6"6"0"16,1 5 0-16,-1 4 1 15,-2 21-1-15,4-35 0 16,-3 35 0 0,-1-22 0-16,-1 22-1 15,2 0 1-15,0 0 0 16,-4 0 0-16</inkml:trace>
        </inkml:traceGroup>
        <inkml:traceGroup>
          <inkml:annotationXML>
            <emma:emma xmlns:emma="http://www.w3.org/2003/04/emma" version="1.0">
              <emma:interpretation id="{965AF791-9B87-488F-B7BA-34C221412989}" emma:medium="tactile" emma:mode="ink">
                <msink:context xmlns:msink="http://schemas.microsoft.com/ink/2010/main" type="inkWord" rotatedBoundingBox="15499,9808 16895,9905 16848,10585 15452,10488"/>
              </emma:interpretation>
              <emma:one-of disjunction-type="recognition" id="oneOf1">
                <emma:interpretation id="interp1" emma:lang="" emma:confidence="0">
                  <emma:literal>str.</emma:literal>
                </emma:interpretation>
                <emma:interpretation id="interp2" emma:lang="" emma:confidence="0">
                  <emma:literal>stre</emma:literal>
                </emma:interpretation>
                <emma:interpretation id="interp3" emma:lang="" emma:confidence="0">
                  <emma:literal>str,</emma:literal>
                </emma:interpretation>
                <emma:interpretation id="interp4" emma:lang="" emma:confidence="0">
                  <emma:literal>stri</emma:literal>
                </emma:interpretation>
                <emma:interpretation id="interp5" emma:lang="" emma:confidence="0">
                  <emma:literal>otro</emma:literal>
                </emma:interpretation>
              </emma:one-of>
            </emma:emma>
          </inkml:annotationXML>
          <inkml:trace contextRef="#ctx0" brushRef="#br0" timeOffset="1405.8656">892 501 0 0,'6'3'0'0,"2"-1"0"16,-5 1 0-16,-3-3 0 31,0 4 0-15,0-1 0-16,-32-3 0 15,32 4 0-15,-32 3 0 16,32 1 0 0,-34-2 0-16,34 0 0 15,-37-2 0-15,37 0 0 16,-32 7 0-16,32-1 0 16,0 1 0-16,-31 0 0 15,31 0 0-15,0-1 0 16,0-2 0-1,6-1 0-15,5-3 0 16,3 2 0-16,3-2 0 16,-2 0 0-16,7-1 0 15,-2 1 0 1,3 4 0-16,0 2 0 16,0-1 0-16,-2 2 0 15,-2 2 0-15,-1 1 0 16,-4 5 1-16,-3-1 0 15,-5 2 2 1,-2 0 0-16,-4-3 0 16,0 0-3-16,0-6 0 15,0-1 0-15,-33-6 0 16,-3-4 0 0,-4 0 0-1,40-17-5 1,-37 17 0-16,37-22 4 15</inkml:trace>
          <inkml:trace contextRef="#ctx0" brushRef="#br0" timeOffset="2140.0716">1058 669 0 0,'0'-20'0'0,"3"20"0"16,-3-18 0-1,8 18 0-15,3 0 1 16,4 0-1 0,5 0 1-16,4 0-1 15,6 0 0-15,0 0 1 16,-11 0-1-16,13 0 0 16,0-23-1-1,-1 23 0-15,0 0 0 16,-5-18 1-16,-10 18 0 15</inkml:trace>
          <inkml:trace contextRef="#ctx0" brushRef="#br0" timeOffset="1827.7008">1238 225 0 0,'3'-22'0'15,"1"22"0"-15,-1 0 0 32,-3 0 1-17,0 7-1-15,0 15 0 16,0 6 0-16,0-2 1 16,0 10 1-16,0 7-2 15,0 1 1 1,0 5-1-16,0 1 0 15,0 0-1-15,0 0 1 16,0 0-3-16,-32-3 2 16,32-1 1-1,0-4 0-15,0-11 0 16</inkml:trace>
          <inkml:trace contextRef="#ctx0" brushRef="#br0" timeOffset="2639.9432">1486 524 0 0,'5'10'0'0,"-1"4"0"15,1 1 0-15,-2 9 0 16,2 0 0 0,-4 2 0-16,1 4 0 15,1-5 0-15,-3 0 1 16,4-2-1-16,-2-1 1 15,1-3-1 1,2-1 0-16,-5-7 0 16,0 3 0-16,0-14 0 15,0 0 1 1,0-18-1 0,0 18-1-1,0-28 2-15,3 10-1 16,0 0-1-16,4 0 1 15,-2-2 0-15,6 20 1 16,-2-35 0-16,0 35-1 16,7-31 1-1,0 31-1-15,0-18 0 16,4 18 0-16,0 0 0 16,1-19 0-16,-1 19-2 15,-4 0-1 1,0 0 3-16</inkml:trace>
          <inkml:trace contextRef="#ctx0" brushRef="#br0" timeOffset="3155.6597">2108 652 0 0,'0'7'0'0,"0"1"1"16,0-1 0-16,-32 5-1 16,32-4 0-16,0-1 0 15,0-2 0-15,0 2-1 16,-31 0 1-16,31 2 0 15,0-3 0 1,0-3 0-16,0 2 0 16,0-5 1-16,1 4 0 15,4-2-1 1,-3 0 1-16,1 0 0 16,1-2-2-1,4 0 2-15,0 0-1 16,-2 0-1-16,3 0-1 15,-5-20 0-15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8:40.752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7A8F0A69-E38C-4C5C-8356-B87E080D7B46}" emma:medium="tactile" emma:mode="ink">
          <msink:context xmlns:msink="http://schemas.microsoft.com/ink/2010/main" type="inkDrawing" rotatedBoundingBox="1051,3230 7911,3451 7904,3647 1044,3426" semanticType="underline" shapeName="Other">
            <msink:sourceLink direction="with" ref="{798A07A1-2A7C-4755-862E-0D2E8050928B}"/>
          </msink:context>
        </emma:interpretation>
      </emma:emma>
    </inkml:annotationXML>
    <inkml:trace contextRef="#ctx0" brushRef="#br0">0 66 0 0,'12'0'0'16,"10"0"0"-16,-4-22 1 16,7 22-1-16,7-17 1 15,2 17-1-15,9-18 1 16,-5 18 0-16,11 0 0 16,6 0 0-16,7 0 2 15,4 0-2 1,3 0-2-16,1 0 2 15,6 0-1-15,5 0 1 16,11 4-2-16,3 5 1 16,5-2-1-1,4 4 1-15,1 1-1 16,5 1 0-16,7-1 1 16,-5-1 3-16,4 2-3 15,3-1 1 1,-3-1-1-16,-1 3 0 15,-1 0 0-15,2 0 0 16,-8-3 2-16,-4 0-1 16,5 2 1-16,-7-3-1 15,-1-1-1 1,0-2 1-16,-6 3-1 16,3 2 2-16,-1-3 4 15,-3 0 0-15,2-2-3 16,6-3-4-16,-7-1 3 15,5-3-2 1,4 6 0-16,3-6 1 16,1 1 1-16,5-1 0 15,2 0-2-15,5 0 1 16,-3 0 0-16,1 0 0 16,2-18 3-16,2 18-3 15,-3 0 0 1,-1 0-2-16,0-18 0 15,-8 18 1-15,-2 0 2 16,-5 0-2-16,-7 0 1 16,-5-21-1-1,-4 21-1-15,-8 0 2 16,0 0-2-16,-3 0 1 16,-6 0 0-16,-12 0 1 15,7 0-2-15,-2 0 2 16,-3 0-1-1,-3 0 1-15,-5-20-1 16,0 20-1-16,-2 0 1 16,-2-21 1-16,-3 21-2 15,-1 0 0-15,-1 0-4 16,-3 0-6-16,-5 0 0 16,-3 0 5-1,-10 0-6-15,-8 0 7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36:01.888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 contextRef="#ctx0" brushRef="#br0">-1 0 0 0,'0'17'0'0,"0"5"0"16,0 3 0-16,0 4 1 15,0 3-1-15,0 2 0 16,0 7 0-16,0 2-1 16,0 0 1-1,0 1 0-15,0 3 0 16,0-2 0-16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36:01.489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E9DB867A-5CC3-4417-8A0C-EB55023BC87B}" emma:medium="tactile" emma:mode="ink">
          <msink:context xmlns:msink="http://schemas.microsoft.com/ink/2010/main" type="inkDrawing" rotatedBoundingBox="12199,5145 23610,5216 23606,5855 12196,5784" shapeName="Other">
            <msink:destinationLink direction="with" ref="{05538C61-F078-48BF-8A4C-A609F167606B}"/>
          </msink:context>
        </emma:interpretation>
      </emma:emma>
    </inkml:annotationXML>
    <inkml:trace contextRef="#ctx0" brushRef="#br0">0 0 0 0,'0'2'0'31,"0"12"0"-31,0 1 0 16,0 6 0-16,0 1 0 16,0 6 0-16,0 5 0 15,0 2 0 1,3 3 0-16,2 5 0 15,-1-5 0-15,4-1 0 16,0 2 0-16,-7-7 0 16,8 1 0-1,1-2 0-15,2-5 0 16,-1-1 0-16,2-25 0 16,-2 23 0-16,6-11 0 15,-2 5 0-15,4-8 0 16,5-2 0-1,6-2 0-15,2-1 1 16,6-2-1-16,4 2 0 16,4-1 0-16,1-3 0 15,7 6 0 1,1-1 0-16,5 0 0 16,6 1 0-16,1 3 0 15,6-3 1-15,3-2-1 16,4-1 0-16,1 0 0 15,10-2 0 1,6-1 0-16,4 0 0 16,13 0 0-16,2 0 0 15,8 0 0-15,8 0 0 16,5-18 0-16,12 18 0 16,-2-21 0-16,4 21 0 15,-1-22 0 1,3 22 0-16,4 0 0 15,-2 0 0-15,3-19 0 16,-1 19 0-16,-1 0 0 16,8 0 0-16,8 0 0 15,3 0 0 1,9 0 0-16,-1-21 0 16,12 21 0-16,6 0 0 15,6-26 0-15,5 26 0 16,7-19 0-16,2 19 0 15,8-24 0 1,4 24 0-16,7-26 0 16,-1 26 0-16,-1-27 0 15,-2 27 0-15,-3-16 0 16,1 16 0 0,-9 0 0-16,1 0 0 15,-8 0 0-15,-2 0 0 16,-7 4 0-16,-4 0 0 15,-8 4 0-15,-5 1 0 16,-10 2 0 0,-2-3 0-16,-8 2-1 15,-5-3 2-15,-6 3-1 16,-7-1 0-16,-6 0 0 16,-9 0 0-16,-7 2 0 15,-10-4 0-15,-8 4 0 16,-10-2 0-1,-9-2 0-15,-13 2 1 16,-7-2-2-16,-18 0 1 16,-8-2 0-16,-11 1 0 15,-9-1 0 1,-4-1-1-16,-13 1 0 16,-7-3 1-16,-5 2 0 15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36:54.574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816309C-31E3-44C0-AF38-3F0898C44BBB}" emma:medium="tactile" emma:mode="ink">
          <msink:context xmlns:msink="http://schemas.microsoft.com/ink/2010/main" type="writingRegion" rotatedBoundingBox="12857,2177 18792,2632 18613,4972 12677,4517"/>
        </emma:interpretation>
      </emma:emma>
    </inkml:annotationXML>
    <inkml:traceGroup>
      <inkml:annotationXML>
        <emma:emma xmlns:emma="http://www.w3.org/2003/04/emma" version="1.0">
          <emma:interpretation id="{F281E19E-A808-4E2F-B62C-EAB6A69AC39F}" emma:medium="tactile" emma:mode="ink">
            <msink:context xmlns:msink="http://schemas.microsoft.com/ink/2010/main" type="paragraph" rotatedBoundingBox="14873,2332 18792,2632 18716,3627 14796,33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146F22F-7EA2-4288-90A1-E4173BDF88BE}" emma:medium="tactile" emma:mode="ink">
              <msink:context xmlns:msink="http://schemas.microsoft.com/ink/2010/main" type="line" rotatedBoundingBox="14873,2332 18792,2632 18716,3627 14796,3326"/>
            </emma:interpretation>
          </emma:emma>
        </inkml:annotationXML>
        <inkml:traceGroup>
          <inkml:annotationXML>
            <emma:emma xmlns:emma="http://www.w3.org/2003/04/emma" version="1.0">
              <emma:interpretation id="{6A4D15D6-2DC6-4F99-962A-E6A66B3C1900}" emma:medium="tactile" emma:mode="ink">
                <msink:context xmlns:msink="http://schemas.microsoft.com/ink/2010/main" type="inkWord" rotatedBoundingBox="14873,2332 17308,2518 17232,3513 14796,33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23697 508 0 0,'0'0'1'16,"0"0"0"-16,0 2 1 16,0 7 1-16,0 4 1 15,0 5 1-15,0 10 1 16,0 6-3 0,0 9 0-16,0 2-3 15,0 7 0-15,0 5-6 16,0 3 13-16,0-4-11 15,0 1-7-15,0 0 2 16,0-3 6 0,0-3 1-16,0-2 2 15,0-6 0-15</inkml:trace>
          <inkml:trace contextRef="#ctx0" brushRef="#br0" timeOffset="845.1477">23809 558 0 0,'5'0'0'78,"4"0"0"-63,-1 9 0-15,3 6 1 16,-1 8-1-16,1 2 1 16,1 4 0-1,5 3-1-15,0 7 1 16,1 2-1-16,-1-3 0 15,3 5 0-15,-1-6 0 16,1 1 1-16,0-8-2 16,-2 2 1-16,0-7 0 15,1-9 0 1,-2-12-1-16,0-4-1 16,1 0 2-16,-3 0-1 15,2-33 1-15,-1 5 0 16,-3-2 0-1,1-4 0-15,2-2 0 16,-3-2 0-16,-2-1 0 16,1 2 0-16,2-1 0 15,-1 4 0-15,-3 4 0 16,1 3 0 0,-2 2 0-16,-1 25 0 15,-2-25 0-15,2 25 0 16,-2 0 0-16,0 0 0 15,-1 4 0-15,1 13 1 16,0 7-1 0,0 12 1-16,-3 8 0 15,2 3-1-15,-2 4 0 16,0 3 1-16,0 1-1 16,1 1-1-1,-2-5-1-15,3 5 2 16,-5-9-1-16,0 2 1 15,0-1 0-15,1-8 0 16,1-3 0-16</inkml:trace>
          <inkml:trace contextRef="#ctx0" brushRef="#br0" timeOffset="1716.6612">24706 1069 0 0,'-37'0'0'16,"37"6"0"-1,-39-4 0-15,39 7 0 16,0-1 0-16,-35 6 0 15,35 0 0 1,0 4 0-16,0 3 0 16,0-2 1-16,0 9-1 15,0 0 0-15,0 0 1 16,0-3 0-16,0 0 0 16,0-5 0-1,11-1-2-15,6-2 2 16,1-7-2-16,2-6 1 15,0-4-2-15,-3 0 1 16,-2 0 0-16,-1-21 1 16,-3 3 0-1,1-5 0-15,-4-3 0 16,-4-1 0-16,-1-1 0 16,-1 3 0-16,-2 2 0 15,0 2 0-15,0 0 0 16,0-1 0-1,0 22 1 1,0 0 0 0,0 14 1-16,0 5 0 15,0 5-1 1,9 5 1-16,3 2-1 16,2 2-1-16,2-1 0 15,-1 2 0-15,2-6-1 16,-2 2-3-16,0-6 1 15,-4 1 1 1,5-11 2-16</inkml:trace>
          <inkml:trace contextRef="#ctx0" brushRef="#br0" timeOffset="2717.977">25152 1165 0 0,'6'0'0'0,"-1"-22"0"16,1 22 0-16,-3 0 0 16,2 0 0-1,-4-21 0-15,-1 24 0 63,-29-2 0-63,29 2 0 15,0 5 0-15,-31-1 1 16,31 3-1-16,0 1 0 16,0 7 1-1,-30-1-1-15,30 1 1 16,0 1 0-16,0 1-1 15,0 1 0-15,3 1 0 16,7-1 0-16,1-2 1 16,3 0-1-16,3-5 0 15,3-3 0 1,-5-4 0-16,5-2 0 16,-1-3 0-16,-3-2-1 15,-2 0-1-15,3 0 1 16,-6-19 1-16,-2 19 0 15,-4-27 0 1,-4 27-1-16,1-36 1 16,-2 17 0-16,0 0 0 15,0-2 0-15,0 3 0 16,0-2 0 0,-34 20 0-16,34-32 0 15,-34 7 0 1,-3 6 0-1,4 19 0 32,33 0 1-47,0 0-2 16,0 0 2-16,-31 7-1 31,31 2 0-15,0 5 0-16,0 6 0 15,0-1 0-15,0 5 1 16,0 2 0-16,0 2-1 16,0 4 1-1,0-1 0-15,0 5-1 16,0-3 0-16,0 1 0 16,0-4 0-16,0-2 0 15,0 0 0-15,0-7-2 16,0-2 0-1,0-5 1-15,0-3 1 16,0 0 0-16</inkml:trace>
          <inkml:trace contextRef="#ctx0" brushRef="#br0" timeOffset="3828.5353">25421 1216 0 0,'1'0'0'0,"1"3"0"31,1 1 0-31,1-1 0 16,4 0 1-16,3 0-1 15,-2 1 0-15,6-3 0 16,1-1 0-16,1 2 0 16,-1-2 0-1,1 0 0-15,2 0 0 16,-5 0 0-16,1 0 0 15,0-24 0-15,-2 24 0 16,0 0 0-16,-3-28 0 16,-6 28 0-1,-4-22 0 1,0 0 0 0,-40 22 0 15,-4 0 0-16,8 7 0 1,36 4 0 0,-33-3 0-16,33 6 0 15,0 0 0 1,-39 0 0-16,39 1 1 16,0 0-1-16,0 3 1 15,0 0 0-15,0 1 0 16,0-1 0-16,0-2 0 15,0-5 1 1,8 1-1-16,4 1 1 16,5-1-1-16,-1-2-2 15,-1-5 1-15,8 0 2 16,1-5-4-16,1 0 3 16,1 0-2-1,0 0-5-15,-1 0 2 16,-5 0 2-16,0-20 2 15,-8 20 0-15</inkml:trace>
          <inkml:trace contextRef="#ctx0" brushRef="#br0" timeOffset="4497.5237">25975 1265 0 0,'12'0'0'0,"-4"0"0"16,-1 0 0-16,1 0 0 15,-2 0 0-15,-1-19 0 16,-1 19 0 0,1 0 0-16,-5-23 0 31,-32 23 0 0,4 0 0-15,-1 0 0-1,29 0 1 1,-31 7-1-16,31 4 0 16,-32 2 0-16,32 2 0 15,0 3 1 1,-40 4-1-16,40-1 0 16,0 2 1-16,0-1 1 15,0-1 2-15,0-1 0 16,0 3-1-16,0-8-2 15,8 2 1 1,10-6-1-16,5-2-1 16,-1-1-1-16,1-7 2 15,1-1-1-15,2 0 0 16,-3 0-1-16,-3-19-5 16,2 19 2-1,-7-28-1-15,-1 10 3 16,-14-4 1-16,0-3 1 15,1 0 0-15,-1 0-1 16,0 2 1 0,0-1 0-16,-44 5 0 15</inkml:trace>
        </inkml:traceGroup>
        <inkml:traceGroup>
          <inkml:annotationXML>
            <emma:emma xmlns:emma="http://www.w3.org/2003/04/emma" version="1.0">
              <emma:interpretation id="{0D3F5189-7A9F-4EC1-9A2F-7F041D07CA22}" emma:medium="tactile" emma:mode="ink">
                <msink:context xmlns:msink="http://schemas.microsoft.com/ink/2010/main" type="inkWord" rotatedBoundingBox="18305,2636 18789,2674 18744,3270 18259,323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018.9936">27106 1330 0 0,'6'0'0'15,"0"0"0"1,0 0 0-16,-1 0 0 16,-1 0 0-16,1 0 0 15,-2 0 0-15,-1 0 0 16,4 0 0-16,-2 0 1 15,-1 0-1-15,2 0 1 16,0 8-1 0,-1-8 1-16,1 0-1 15,-4 2 0-15,4-1 0 16,-1-1 0-16,-2 0 1 16,0 0-1-1,-1 0 0 1,-1-23 0-1,0 23 1 1,0 0 1 0,0 0-1-1,-32 0-1-15,32 0 1 16,0 2-2-16,0 5 2 16,0-2-2-16,0 4 1 15,0-2 1 1,0 0-1-16,0 4 0 15,0-2 0-15,0-2 0 16,0-5 1-16,0 5-2 16,0-7-2-16,0 0 0 15,1 0 1-15,6 0 1 16,-6 0 1 0</inkml:trace>
          <inkml:trace contextRef="#ctx0" brushRef="#br0" timeOffset="7715.6362">27170 1025 0 0,'2'0'0'15,"1"0"0"1,-2 0 0 15,1 0 1-15,1 0-1 0,-3 1 0-1,1-1 0 1,-1 0 1-1,2 0-2-15,-1 3 2 16,1 0-1-16,1 1 1 16,0-4-1-1,-1 3 0 1,-1-3 0 15,1 0 0-31,-1 0 0 16,-1 0-1-16,0-20 0 15,0 20 0 1</inkml:trace>
          <inkml:trace contextRef="#ctx0" brushRef="#br0" timeOffset="6231.4345">27116 988 0 0,'2'0'0'16,"-1"0"0"46,-1 0 1-62,0 5-1 16,0-2 0 0,4-3 0-16,-1 7 1 15,3-3-1-15,-2 3 1 16,-1-2-1-16,4-1 1 15,-1 2 0 1,1-3 2-16,1 1-1 16,-3-4 0-16,-1 3 1 15,1-3 1-15,-4 0-4 16,1 0 0-16,-2 0-1 16,0 0-1-1,0 0-1-15,0 0 6 16,0 0-11-16,0 0 5 15,0 0 1-15,0-21 0 16,-31 21 1-16</inkml:trace>
          <inkml:trace contextRef="#ctx0" brushRef="#br0" timeOffset="8476.3004">27561 846 0 0,'0'3'1'47,"0"7"0"-47,0 8 1 15,0 5-1-15,0 4 1 16,2 3-2-16,1 7 2 15,-1-1 0-15,-2-5 2 16,0 1-1 0,0 5-2-16,0-2 0 15,0 1 1-15,0 0 3 16,0 0-4-16,0-5-1 16,0-3 1-1,0-3-1-15,0-4 0 16,0-3 0-16,0 0-7 15,0-4-7-15,0-7 7 16,0 4 6-16</inkml:trace>
        </inkml:traceGroup>
      </inkml:traceGroup>
    </inkml:traceGroup>
    <inkml:traceGroup>
      <inkml:annotationXML>
        <emma:emma xmlns:emma="http://www.w3.org/2003/04/emma" version="1.0">
          <emma:interpretation id="{AB668F4E-3DDE-4090-94D3-F680914B9ABC}" emma:medium="tactile" emma:mode="ink">
            <msink:context xmlns:msink="http://schemas.microsoft.com/ink/2010/main" type="paragraph" rotatedBoundingBox="12713,4060 15273,4196 15248,4663 12688,45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1407EB-82B6-4DBB-B22D-F329B67AB7EF}" emma:medium="tactile" emma:mode="ink">
              <msink:context xmlns:msink="http://schemas.microsoft.com/ink/2010/main" type="line" rotatedBoundingBox="12713,4060 15273,4196 15248,4663 12688,4526"/>
            </emma:interpretation>
          </emma:emma>
        </inkml:annotationXML>
        <inkml:traceGroup>
          <inkml:annotationXML>
            <emma:emma xmlns:emma="http://www.w3.org/2003/04/emma" version="1.0">
              <emma:interpretation id="{2CC82539-57F4-46D5-A68A-9871030F3C60}" emma:medium="tactile" emma:mode="ink">
                <msink:context xmlns:msink="http://schemas.microsoft.com/ink/2010/main" type="inkWord" rotatedBoundingBox="12713,4060 13212,4086 13187,4553 12688,4526"/>
              </emma:interpretation>
            </emma:emma>
          </inkml:annotationXML>
          <inkml:trace contextRef="#ctx0" brushRef="#br0" timeOffset="-14021.3757">13081-10 0 0,'6'0'0'15,"4"0"0"-15,3 0 0 16,-1-22 0-16,3 22 0 16,-1-23 0-1,1 23 0-15,2-29 0 16,-3 29 0-16,3-30 0 16,-3 10 0-16,0 2 0 15,1-5 0-15,7 3 0 16,-7-3 0-1,0 4 0-15,1-1 0 16,-4 2 0-16,-1 18 0 16</inkml:trace>
          <inkml:trace contextRef="#ctx0" brushRef="#br0" timeOffset="-14595.9326">13093-384 0 0,'17'27'0'0,"-2"1"0"16,7 3 0-16,-3-3 0 16,8 5 0-16,-3 2 0 15,1-3 0-15,-2 3 0 16,0-10 0 0,-11-2 0-16</inkml:trace>
          <inkml:trace contextRef="#ctx0" brushRef="#br0" timeOffset="-13032.0432">13472-206 0 0,'0'1'0'16,"0"2"0"-16,3-3 0 15,3 0 0 1,2 0 0-1,1 0 1-15,3 0-1 16,1 0 0-16,2 0 1 16,0 0-2-1,-1 0 1-15,1 0 0 0,1 0 0 16,-2 0 0 0,-1 0 0-16,0 0 0 15,-3 0 0-15,-2 0 0 16,-2 0-1-16,-3 7 1 15,-3 3 0 1,0 0 0-16,0 3 0 16,0 3 0-16,0 2 0 15,0-6 0-15,-38 4 0 16,38-1 1-16,0-1-1 16,-32 2 0-1,32-4 0-15,0 1 0 16,0-10 0-16,-31 4 0 15,31-3 0-15,0 0 0 16,1-2 0-16,6-2 0 16,0 0 0-1,3 0 0-15,3 0 0 16,-2 0 0-16,3-20 0 16,0 20 0-16,-1 0 0 15,3 0 0-15,-2 0 0 16,-2-18-1-1,-3 21 1-15,0-3 0 16,-4 0 0-16</inkml:trace>
        </inkml:traceGroup>
        <inkml:traceGroup>
          <inkml:annotationXML>
            <emma:emma xmlns:emma="http://www.w3.org/2003/04/emma" version="1.0">
              <emma:interpretation id="{61AC7C18-3A18-4F17-B104-EEF54F57F4AA}" emma:medium="tactile" emma:mode="ink">
                <msink:context xmlns:msink="http://schemas.microsoft.com/ink/2010/main" type="inkWord" rotatedBoundingBox="14631,4169 15273,4203 15253,4576 14611,4542"/>
              </emma:interpretation>
            </emma:emma>
          </inkml:annotationXML>
          <inkml:trace contextRef="#ctx0" brushRef="#br0" timeOffset="-37822.3745">11261-121 0 0,'0'1'0'0,"0"6"0"15,0-3 0-15,3 5 0 16,1-5 0-1,1-1 0-15,-1-3 0 16,4 0 0-16,0 0 0 16,-2 0 0-16,2 0 0 15,1-24 0 1,-3 24 0-16,5-29 0 16,-1 12 0-16,1-1 0 15,-2 18 0-15,2-39 0 16,-3 16 0-1,1 2 0-15,0-3 0 16,-3 3 0-16,2 1 0 16,-2 1 0-16,2 19 0 15,-2-32 0-15,3 32 0 16,-3-25 0-16,2 25 0 16,-2-22 0-1,-3 22 0-15,0 0 0 16</inkml:trace>
          <inkml:trace contextRef="#ctx0" brushRef="#br0" timeOffset="-37315.0544">11609-275 0 0,'0'7'0'15,"1"1"0"-15,4 0 0 16,-2 6 0-16,2 3 0 16,-1 2 1-1,-2 1-2-15,2 2 1 16,1 0 0-16,0 0 0 16,-1 1 0-16,-2-4 0 15,1 0 0-15,-3-3 0 16</inkml:trace>
          <inkml:trace contextRef="#ctx0" brushRef="#br0" timeOffset="-38457.2613">11175-493 0 0,'0'4'0'15,"6"5"0"-15,1 2 0 16,3-3 0 0,3 3 0-16,1 6 0 15,0 4 0-15,3 2 0 16,1 0 0-16,1 4 0 15,1 0 0-15,-2 3 0 16,4 2 0 0,-4 0 0-16,0 2 0 15,2-2 0-15,-1 0 0 16,-2 1 1-16,-4-5-2 16,1 1 1-1,-5-8 0-15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37:00.09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0 0 0,'0'5'0'0,"0"-2"0"0,0 4 1 15,0 0-1 1,0 3 0-16,0 1 1 16,0 4 0-16,0 2 1 15,0 1 1 1,0 7-1-16,0 1 2 16,0 10-1-16,0-9-1 15,0 3-2-15,0 3 0 16,0-1 0-16,0 3-1 15,0 2 2 1,0-1-1-16,0-8-1 16,0 9 2-16,0-3-4 15,0 0-5-15,0-9 3 16,0-4 2-16,0-5 3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39:15.066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 contextRef="#ctx0" brushRef="#br0">-1 0 0 0,'0'8'0'16,"0"5"0"0,0 2 0-16,0-1 1 15,0 4-1-15,0 1 0 16,0 2 0-16,0 4 0 15,0 1 0-15,0-2 0 16,0 0-1 0,0-5 1-16,0-4 0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28:29.735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798A07A1-2A7C-4755-862E-0D2E8050928B}" emma:medium="tactile" emma:mode="ink">
          <msink:context xmlns:msink="http://schemas.microsoft.com/ink/2010/main" type="writingRegion" rotatedBoundingBox="988,1506 7933,2182 7817,3377 871,2701">
            <msink:destinationLink direction="with" ref="{7A8F0A69-E38C-4C5C-8356-B87E080D7B46}"/>
          </msink:context>
        </emma:interpretation>
      </emma:emma>
    </inkml:annotationXML>
    <inkml:traceGroup>
      <inkml:annotationXML>
        <emma:emma xmlns:emma="http://www.w3.org/2003/04/emma" version="1.0">
          <emma:interpretation id="{78E77A45-2E1F-44D4-9C2D-9F5AFD5B1826}" emma:medium="tactile" emma:mode="ink">
            <msink:context xmlns:msink="http://schemas.microsoft.com/ink/2010/main" type="paragraph" rotatedBoundingBox="988,1506 7933,2182 7817,3377 871,27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C67915-AB9B-4265-B805-DB96253EF241}" emma:medium="tactile" emma:mode="ink">
              <msink:context xmlns:msink="http://schemas.microsoft.com/ink/2010/main" type="line" rotatedBoundingBox="988,1506 7933,2182 7817,3377 871,2701"/>
            </emma:interpretation>
          </emma:emma>
        </inkml:annotationXML>
        <inkml:traceGroup>
          <inkml:annotationXML>
            <emma:emma xmlns:emma="http://www.w3.org/2003/04/emma" version="1.0">
              <emma:interpretation id="{73C2C639-A878-4080-B78C-7124E19144C4}" emma:medium="tactile" emma:mode="ink">
                <msink:context xmlns:msink="http://schemas.microsoft.com/ink/2010/main" type="inkWord" rotatedBoundingBox="988,1506 4046,1804 3930,2999 871,270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-556-2982 0 0,'6'-18'0'16,"0"0"0"-16,-1 18 1 16,1-25 0-16,-3 25 2 15,3 0 1-15,-1 0-2 16,1 0-2-16,-5 0 0 16,6 21 0-1,-4 11 0-15,-3 14 5 16,0 13-1-16,0 16 0 15,0 4-2-15,0 11-3 16,0 6-1 0,0-2 3-16,0 3-2 15,0-1-5-15,0-1 0 16,0-9-1-16,0-10 3 16,0-37 4-16</inkml:trace>
          <inkml:trace contextRef="#ctx0" brushRef="#br0" timeOffset="946.3043">-482-2835 0 0,'0'-19'0'0,"0"19"2"0,0-18 0 16,0 18-1-1,-34 0 0-15,35 0-1 16,-1-22 1-16,2 22-1 16,-1 0 1-16,12-23-1 15,-2 23 1-15,4 0 1 16,6-19-2-1,4 19 0-15,4 0 0 16,5 0 0-16,0 0 0 16,1 0 0-16,5 0 0 15,-6 0-1 1,-4 17 1-16,-1 5 0 16,-4 8-1-16,-11 7-2 15,-5 1 3-15,-6 5 0 16,-3 0-1-16,0 1 2 15,0-1-2 1,-32 0 3-16,32-2-1 16,-45-2 1-16,45-5-1 15,-55-3-1 1,55-11-1-16,-52-4 2 16,52-6-1-16,-34-10 0 15,34-22 0 16,15 22 0-31,8-19 0 16,5 19 0 0,3 0 0-16,6 0 0 15,1 0 0-15,3 0 0 16,-1 0 0-16,0 11 0 16,-1 10 0-16,-7 10 0 15,-6 4-1 1,-9 8 2-16,-8 6-1 15,-9 1 0-15,0 1 0 16,0 3 0-16,0-3 1 16,-54-1 3-16,22-4 0 15,-8-10-3 1,-6-4 0-16,0-8 0 16,-5-11 0-16,4-6-2 15,-4-7 2-15,7 0-2 16,4 0-5-16,1-32 2 15,6 13-2 1,5-2 2-16,28-2 1 16,-32 2 3-16</inkml:trace>
          <inkml:trace contextRef="#ctx0" brushRef="#br0" timeOffset="1670.7662">481-2265 0 0,'7'-20'0'0,"0"20"0"16,2 0 0-16,-1 0 0 15,-2-25 0-15,-1 25 0 16,1 0 1 0,-5 0-1-16,3-19 1 15,-4 19 0-15,0-22 0 16,0 22-4 0,0 0 6-16,-37 0-3 15,-2 0 0 1,-7 0-1-1,46 5 2 1,-46 13 1-16,46 6-2 16,-37 5 1-16,37 4 0 15,0 5-1 1,0-1 0-16,0 6 1 16,0-7 1-16,0 0-2 15,10-8 0-15,11 2 0 16,7-10 1-1,1-8-1-15,3-4-1 16,2-8 1-16,1 0 0 16,-4-19 0-16,-5-7 0 15,-5-8 0-15,-7-3 0 16,-6-6 0 0,-6 0 0-16,-2 3 0 15,0 5 0-15,0 5 0 16,-30-2-3-16,30 10-3 15,-41 5 4-15</inkml:trace>
          <inkml:trace contextRef="#ctx0" brushRef="#br0" timeOffset="2602.8366">963-2310 0 0,'0'0'1'31,"-29"0"-1"-15,-18 4 0 15,47 8 1-31,-42 1 0 16,42 7 0-16,-44 2-1 16,44 9 1-16,-31 3-1 15,31 9 1 1,0-4-1-16,0 4 2 15,0-2 0-15,1-2 1 16,19-4-2-16,5-9 0 16,6-5-1-16,5-10 1 15,3-5-1 1,-1-6-1-16,4 0-1 16,-7-22 1-16,-3-6 0 15,-10-4 2-15,-1-6-2 16,-12 40 3-16,-6-43-1 15,-3-2-2 1,0 2 1-16,0 1-2 16,0 3-6-16,-43 37 6 15,43-29 1-15,-38 9 1 16</inkml:trace>
          <inkml:trace contextRef="#ctx0" brushRef="#br0" timeOffset="3002.0576">1448-2810 0 0,'5'0'0'0,"-5"0"1"16,0 0 0-1,0 4-1 1,0 6 2 0,0 26 0-1,0 7-1-15,0 7 0 16,0 5-1-16,0 9 1 15,0 1-1 1,0 10 0-16,0 1 0 16,0 2-1-16,1 0 1 15,4-1 0-15,1-2-4 16,0-6 1-16,-6-5 2 16,0-13 1-1</inkml:trace>
          <inkml:trace contextRef="#ctx0" brushRef="#br0" timeOffset="3286.7471">1370-2156 0 0,'-35'-25'0'0,"35"6"1"16,0-5 0-1,0 24 0 1,0 0 0-16,0-22 1 16,4 22 0-16,32 0 0 15,-4 0 0-15,11-25-2 16,1 25 0 0,1 0 0-16,7 0-1 15,0-18-4-15,0 18 1 16,5-22 2-16,-11 22 2 15</inkml:trace>
          <inkml:trace contextRef="#ctx0" brushRef="#br0" timeOffset="3894.0152">2331-2297 0 0,'4'15'0'0,"-4"-4"1"15,0-1-1-15,0-2 0 16,0 3 0-16,-27 0 0 15,27-4 0 1,-42 5 0-16,42 1 0 16,-58 5 1-16,27-4-1 15,-1 6 0-15,1-2-1 16,31-6 2-16,-47 6-2 16,47-2 1-1,-34-1 0-15,34 4 0 16,0-6 0-16,0-1 0 15,1-12 0-15,15 0 0 16,5 9 0-16,10 1 0 16,3-6 0-1,6 5 0-15,0-1 0 16,-4 3 0-16,3-1 0 16,-9 5 1-16,0 0 1 15,-6 6 1 1,-7 4 3-16,-5 3-2 15,-7 5 2-15,-5-1 3 16,0 3-1-16,0-2-5 16,-42-4-2-16,12-4 0 15,-6-7 0 1,-5-2-1-16,0-6 4 16,-2-3-28-16,-2-7 5 15,-1 0 12-15,2 0 7 16</inkml:trace>
        </inkml:traceGroup>
        <inkml:traceGroup>
          <inkml:annotationXML>
            <emma:emma xmlns:emma="http://www.w3.org/2003/04/emma" version="1.0">
              <emma:interpretation id="{1CB0D185-C3D3-494D-842A-3B8BF584778A}" emma:medium="tactile" emma:mode="ink">
                <msink:context xmlns:msink="http://schemas.microsoft.com/ink/2010/main" type="inkWord" rotatedBoundingBox="4338,1909 7926,2258 7821,3336 4233,298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443.2549">2746-2027 0 0,'0'-20'0'0,"0"-14"1"15,11 34 0 1,9-31 1-16,5 31 0 16,4-30-2-16,9 30 1 15,4-23 0 1,1 23-2-16,3-20 1 15,-3 20-2-15,0 0-1 16,-3-19 1-16,-2 19 2 16</inkml:trace>
          <inkml:trace contextRef="#ctx0" brushRef="#br0" timeOffset="5154.9992">2944-2588 0 0,'0'-22'1'15,"0"22"1"1,0 0 1-16,0-20 0 16,0 20-1-16,-29 0-2 15,29 0-3 1,3 0 5-16,-1 0 2 15,1 11-3-15,-3 13 2 16,0 9 2 0,0 5-1-16,0 16-6 15,1 13 3-15,-1 4-1 16,2 7-2-16,-2 2-1 16,0 6-1-16,2-3-4 15,-2-5 3-15,0-2 1 16,0-3 4-1</inkml:trace>
          <inkml:trace contextRef="#ctx0" brushRef="#br0" timeOffset="6241.9032">3305-2242 0 0,'3'0'0'0,"0"0"0"16,2 0 1-16,-2 2 0 15,1 26 0-15,4 3 0 16,-2 6 0-16,-1 2 0 16,0 8 1-1,-2-1 1-15,1 0-1 16,-4-3 0-16,0-3-1 15,0-5-1-15,0-4 1 16,0-5-1 0,0-11-2-16,0-11 4 15,0-4-3-15,0 0-1 16,0-25 1-16,0 0 0 16,0-5 1-16,0-5 0 15,0 2-1 1,5-3 1-16,9 0 1 15,2 4-1-15,4 0 0 16,3 1 0-16,4 6 0 16,-1 1 0-16,3 24 1 15,-3-33 1 1,-2 33 0-16,1-19-1 16,-7 19-2-16,-2 0 1 15,-7-22 0-15,-1 22 2 16,-8 2-1-1,0 5 1 1,0 6 1-16,0 4-2 16,-34 7-1-16,34 4 0 15,0 4-1-15,-32 6-1 16,32 2 5 0,0-1-1-16,0 0 3 15,3 2-2-15,6-3 0 16,8-8-2-16,3-5 1 15,1-4-2-15,8-12 0 16,-4-8-7-16,1-1-1 16,-4 0 0-1,-3-20 2-15,0-4 4 16,-5-8 3-16,-4 1-1 16,-7 2 1-16,2-2-2 15,0 2 1 1,-1 10 2-16,-2 19 0 15,1 0 0-15,2 0-1 16,-1 0-1-16,-1 0 0 16,0 18 0-16,8 7-1 15,1 1-10-15,4 6 6 16,-1 0 3 0,-4 3 2-16</inkml:trace>
          <inkml:trace contextRef="#ctx0" brushRef="#br0" timeOffset="6886.2904">4362-2124 0 0,'20'-19'0'0,"-6"2"0"15,-11 17 1-15,-3-32-1 16,-37 32 0 0,-10 0 1 15,-4 11 0-15,51 8 1-16,-38 5-1 15,38 4 0-15,0 5 0 16,-37-1 1-16,37 2-1 15,0 4 3 1,3 1-2-16,11-6 1 16,4-4-4-16,7-5 1 15,4-9 1-15,5-8-2 16,3-7-5-16,-2 0 0 16,0 0 3-1,-4-34 1-15,-5 2 2 16,-8-3 0-16,-2-4 0 15,-9 0 0-15,-5-5 1 16,-2 3 0-16,0 0 0 16,0 9-1-1,-28 2 0-15,28 5 1 16,-49 25 0-16,49 0 2 16,-55 0 2-16,24 0-1 15,31 14-1 1,-49 16-1-16,49 13-2 15,-43 9-1-15,43 3 1 16,-35 7 10-16,35 6-21 16,0 2 11-16,0-5 0 15,-29 4 0-15,29-4-8 16,0-7-1 0,0-4 6-16,0-11 1 15,9-11 2-15</inkml:trace>
          <inkml:trace contextRef="#ctx0" brushRef="#br0" timeOffset="7589.3209">4996-2188 0 0,'3'0'0'16,"-3"-22"0"-16,0 1 0 15,-43 21 1 1,-7 0-1 15,50 3 1-31,-57 8 0 16,57 0 0-16,-55 7 1 15,55 10 0-15,-45 1-2 16,45 3 1 0,-31 5-2-16,31-2 2 15,0 2 1-15,0-2 0 16,0-6-3-16,14 0 2 15,8-9-2-15,1-3 3 16,0-11-7 0,3-4 0-16,2-2 3 15,-2 0 0-15,-5-33 2 16,1 2 0-16,-7-1 0 16,-4-6 0-16,-5 0 0 15,-6-5 1-15,0 5 0 16,0 5 0-1,0-4-1-15,-45 11 0 16,45 3 1-16,-50 23-1 16,20-26 0-16,-25 33 0 15,55 10 1 1,-49 12 1 0,49 12 1-16,-44 7-1 15,44 11-1-15,-31 4-2 16,31 10 2-16,0 0 0 15,0 0-2-15,0 1-3 16,0-2-2 0,0-8 4-16,0-4 1 15,0-8 1-15</inkml:trace>
          <inkml:trace contextRef="#ctx0" brushRef="#br0" timeOffset="7989.185">5170-2056 0 0,'4'1'0'0,"1"5"0"16,-1 0 1-16,-2 4-1 16,1 4 0-1,0 1 5-15,-1 3 0 16,-2 2-2-16,4-1 1 15,1 8-3-15,1-1-1 16,-4 2 0 0,1-2-2-16,-2 3-3 15,-1 1-2-15,0 2 4 16,0-5 1-16,0-2 2 16</inkml:trace>
          <inkml:trace contextRef="#ctx0" brushRef="#br0" timeOffset="8163.36">5214-2105 1 0,'0'-44'0'15,"0"7"0"-15,0 6-1 16,0 8 1-1</inkml:trace>
          <inkml:trace contextRef="#ctx0" brushRef="#br0" timeOffset="8656.1072">5512-1933 0 0,'15'59'0'0,"-6"-4"1"16,-1-4 0-16,-2-5-1 15,-1-8 2-15,-2-8-2 16,0-10 1-1,-2-14-1-15,1-6 0 16,0 0 0-16,-1 0 0 16,2-35 0-16,-3 12 0 15,0-13 1-15,0-2 0 16,0-4-1 0,0 0 0-16,5 3 1 15,2 2-1-15,3 2 0 16,2-2 0-16,5 9-6 15,0 4 12-15,0 6-6 16,-4 18 4-16,4 0-1 16,3 0 1-1,-3 13-2-15,0 9-1 16,0 13-2-16,-8 2 0 16,6 2-7-16,-1 1 0 15,-2 3 5-15,-4-7 2 16,-6 7 1-1</inkml:trace>
          <inkml:trace contextRef="#ctx0" brushRef="#br0" timeOffset="9455.6382">6124-1898 0 0,'19'0'0'15,"-7"-19"0"1,5 19 1-16,-2-20 1 15,0 20-1-15,-4-21 0 16,0 21 0-16,-5-16 0 16,0 16-1-16,-6 0-3 31,0 0 6-31,0-21-3 16,-40 21 0-1,40 0 1-15,-32 7 1 16,32 8-1-16,-32 3 1 15,32 3-2 1,0 4 1-16,-29 3-1 16,29 1 1-16,0-3 0 15,0 3 0-15,3-4 1 16,6 0-2-16,3-9 1 16,5-3 0-1,0-5 0-15,4-8-2 16,-1 0 1-16,0 13-1 15,0-13-2-15,-3-38 2 16,-1 45 1-16,-4-38 0 16,-3-4-1-1,0 0 0-15,-3-2-4 16,-3 6 2-16,4-2 3 16,-7 9 0-16,0 24 5 15,0-23-8-15,0 33 9 16,0 12-3-1,0 10 0-15,0 14-3 16,0 6-1 0,0-31 3-16,0 40 5 15,0 4-2 1,0-1 2-16,-34-2-1 16,34-2-5-16,-37-7-1 15,37-5 1-15,-54-8-2 16,19-12-5-16,-5-9-7 15,0-4 4-15,-4-4 3 16,10-8-4 0,-11 1 7-16,1 5 3 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47:04.9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B41127C-6011-4181-A70F-FFE1B7530725}" emma:medium="tactile" emma:mode="ink">
          <msink:context xmlns:msink="http://schemas.microsoft.com/ink/2010/main" type="writingRegion" rotatedBoundingBox="21179,10762 29191,11296 29100,12654 21088,12120"/>
        </emma:interpretation>
      </emma:emma>
    </inkml:annotationXML>
    <inkml:traceGroup>
      <inkml:annotationXML>
        <emma:emma xmlns:emma="http://www.w3.org/2003/04/emma" version="1.0">
          <emma:interpretation id="{098C991B-9974-41E4-8FA2-8ED27A804074}" emma:medium="tactile" emma:mode="ink">
            <msink:context xmlns:msink="http://schemas.microsoft.com/ink/2010/main" type="paragraph" rotatedBoundingBox="21179,10762 29191,11296 29100,12654 21088,121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437A86-34EF-42DA-8EEC-B407CF76A5E4}" emma:medium="tactile" emma:mode="ink">
              <msink:context xmlns:msink="http://schemas.microsoft.com/ink/2010/main" type="line" rotatedBoundingBox="21179,10762 29191,11296 29100,12654 21088,12120"/>
            </emma:interpretation>
          </emma:emma>
        </inkml:annotationXML>
        <inkml:traceGroup>
          <inkml:annotationXML>
            <emma:emma xmlns:emma="http://www.w3.org/2003/04/emma" version="1.0">
              <emma:interpretation id="{5114B3F6-5247-41E6-8727-4CB5524B6698}" emma:medium="tactile" emma:mode="ink">
                <msink:context xmlns:msink="http://schemas.microsoft.com/ink/2010/main" type="inkWord" rotatedBoundingBox="21173,10855 22428,10939 22343,12203 21088,1212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600 1048 0 0,'-29'11'0'0,"34"0"3"15,-2-3 4 1,0 3-6-16,3-4-1 16,0-5 0-16,0-1 0 15,3-1 0-15,-2 0 0 16,2 0 0-16,-2-26 0 15,4 6 0 1,-2-3 0-16,4-5 0 16,-3-7 0-16,1 4 0 15,1-4 0-15,4 0 0 16,-1-1 0-16,4 3 0 16,1 2 0-1,3 2 0-15,-2 6 0 16,2 5 0-16,0 18 0 15,-1 0 0-15,2 0 1 16,-2 2 2 0,-12 18-1-16,10 10-1 15,-1 8 1-15,-5-1-2 16,-1 6 0-16,0-4 0 16,-4 6 1-16,-3-3 1 15,-3-4-1 1,-3 3-3-16,2-3 2 15,-2-5-7-15,0-7 3 16,0-7-4-16,0-3 5 16</inkml:trace>
          <inkml:trace contextRef="#ctx0" brushRef="#br0" timeOffset="487.908">1213 351 0 0,'3'0'0'0,"-2"0"1"16,4 8 0 0,-2 0 1-16,-3 5-1 15,4 2 2-15,4 7-2 16,-2 5-2 0,2 0 0-16,1 1 0 15,0 5 0-15,-1-1 0 16,-2 0-1-16,-3 0 1 15,-1 5 0-15,-2-1 1 16</inkml:trace>
          <inkml:trace contextRef="#ctx0" brushRef="#br0" timeOffset="-1969.1373">95 57 3 0,'0'-28'6'0,"0"28"-4"16,0-29-2-16,0 29 9 31,0 10 17-15,0 24-2 0,0 14 15-16,0 16-22 15,0 15-2-15,-32 14-3 16,32 7-21-16,0 11 4 15,-29 3 4-15,29 8 0 16,0-4 11-16,0-6-72 16,-34-7 1-1,34-19 44-15,0-18 10 16</inkml:trace>
          <inkml:trace contextRef="#ctx0" brushRef="#br0" timeOffset="-1315.1758">94 144 0 0,'0'0'1'16,"0"-19"1"-16,0 19 1 15,0 0 1-15,0 0-3 16,15 0-1-16,5-18 0 16,-1 18 0-1,0 0 0-15,6 0 0 16,1 0 0-16,2 0 0 16,4 0 0-1,2 0 0-15,-2 0 0 16,0 5 0-16,-4 9 2 15,-1 0-2-15,-4 3 4 16,-1 7 9-16,-5 2-24 16,-5 4 12-16,-1 2-6 15,-7 0 11 1,-4 4-5-16,0-4 2 16,0 1 5-16,-33-5 1 15,33-2-6-15,-60-5-1 16,25-4 1-16,-7-2-6 15,2-4 4 1,-3-10-1-16,3 2 0 16,2-1-1-16,3-2-23 15,6 0 12-15,-11 0 10 16,40-20-5 0,0 20 5-1</inkml:trace>
        </inkml:traceGroup>
        <inkml:traceGroup>
          <inkml:annotationXML>
            <emma:emma xmlns:emma="http://www.w3.org/2003/04/emma" version="1.0">
              <emma:interpretation id="{0387F451-F923-410D-9DEC-89B04F98326A}" emma:medium="tactile" emma:mode="ink">
                <msink:context xmlns:msink="http://schemas.microsoft.com/ink/2010/main" type="inkWord" rotatedBoundingBox="22830,11258 24195,11349 24144,12108 22779,1201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78.4708">1728 452 0 0,'3'-28'0'0,"-1"28"0"15,-1 0 1-15,-1-22 0 16,0 22 1-1,0 0-1 1,0 4-3 0,0 9 8-16,0 7-6 15,0 10 1 1,0 6-2-16,0 5 3 16,0 9-3-16,0 6 2 15,0 0-2-15,0 2 1 16,0 1 2-16,0-1 0 15,0 0 2 1,-29-1-3-16,32-9-1 16,-1-6 1-16,1-10-1 15,6-7-1-15,8-11 1 16,3-7 0-16,3-7 0 16,6 0-1-1,0 0 0-15,11-25 2 16,0 25 1-16,1-28 0 15,5 28 1-15,1-27-2 16,2 27-2-16,-3-20 3 16,-6 20-17-16,-5 0 9 15,-18-18 0 1</inkml:trace>
          <inkml:trace contextRef="#ctx0" brushRef="#br0" timeOffset="2119.7158">2609 715 0 0,'-29'0'0'15,"29"0"2"-15,0 3 0 16,0 2 0-16,0 0 0 15,0 3 0 1,0 0-1-16,0-2-1 16,17-2 0-16,6 0 0 15,6-1 0-15,5-2 0 16,4 1 0-16,0-1 0 16,5 2 0-1,0-3 0-15,-1 0 0 16,2 1 0-16,-1 1 0 15,-4-1 0-15,-7 0-10 16,-11-1 9 0</inkml:trace>
          <inkml:trace contextRef="#ctx0" brushRef="#br0" timeOffset="2520.9028">2704 894 0 0,'0'18'0'16,"0"-2"1"-16,0 0 0 16,0-6 0-16,0-5 3 15,0 5-2-15,0 0-1 16,0-2 0-16,14-3-1 16,4 1 0-1,5-2 0-15,5-1 0 16,1 1 0-16,2-2 0 15,1 1 0-15,3 3 0 16,1-3 0-16,2 4 0 16,0-2-3-1,-4 1-5-15</inkml:trace>
        </inkml:traceGroup>
        <inkml:traceGroup>
          <inkml:annotationXML>
            <emma:emma xmlns:emma="http://www.w3.org/2003/04/emma" version="1.0">
              <emma:interpretation id="{E8842C33-8A5B-4C53-98F9-695AD096456A}" emma:medium="tactile" emma:mode="ink">
                <msink:context xmlns:msink="http://schemas.microsoft.com/ink/2010/main" type="inkWord" rotatedBoundingBox="24803,11200 26491,11313 26421,12370 24732,1225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696.0964">3700 407 0 0,'0'0'1'16,"0"0"0"-1,0 0 0-15,2-16-1 16,-2 17 2-16,4 2 1 16,1 1 0-1,3 3-3-15,2 3 0 16,6 4 0-16,2 5 0 16,2 8 0-16,3 3 1 15,-3 9 3-15,5 10-4 16,1 1 3-1,4 7 2-15,4 6 0 16,1 5-1-16,4 1-1 16,-2 3-1-16,-2 0-3 15,-3-4 3-15,-4-4-5 16,-2-10-15 0,-2-15 8-16,-5-6 2 15,-13-13 8-15</inkml:trace>
          <inkml:trace contextRef="#ctx0" brushRef="#br0" timeOffset="4286.6819">3797 1049 0 0,'0'14'0'0,"-32"1"0"15,32-2 0-15,0-2 2 16,0-3 2-16,1-2 0 16,1-2-3-1,7-4-1-15,0 0 0 16,3 0 0-16,2-18 0 15,3 18 0 1,3-36 0-16,0 2 0 16,1-6 0-16,-2-4 0 15,1-3 1-15,1-3 6 16,1-1 0-16,-1 1-7 16,2 0 3-1,-1-2-2-15,-1 5 0 16,-1-1 0-16,-1 5 0 15,-2 4-1-15,-1 7 0 16,-2 7-1-16,-3 9-1 16,-2 16-8-16,0-22 1 15,-1 22 4 1,-2 0-1-16</inkml:trace>
          <inkml:trace contextRef="#ctx0" brushRef="#br0" timeOffset="5340.7234">4418 1400 0 0,'2'9'0'15,"-1"1"0"-15,1 1 1 16,-2-3-1-16,3-1 1 16,-1-2 0-16,-1-1 0 15,1-4-1-15,-1 0 0 16,1 0 1 0,-2-24 0-1,0 5-1 1,1-4 0-16,5-1 1 15,-1-1-1 1,-2 0 0-16,2-3 0 16,1-1 0-16,-5 0 0 15,4-1 0-15,6 0 0 16,-2 4 0-16,2 0-1 16,1 2 0-16,2 6 1 15,-2 18 0 1,0-21 0-16,2 21 0 15,1 0 0-15,2 7 1 16,0 3-1-16,-1 8 0 16,0 11 0-16,0 0 2 15,-5 10-2 1,-2 1-1-16,0-8 3 16,-3 11-2-16,0-4-5 15,-3 4 2 1,-3-13 2-16,0 2 1 0</inkml:trace>
          <inkml:trace contextRef="#ctx0" brushRef="#br0" timeOffset="6122.7969">4870 1298 0 0,'0'0'1'47,"7"0"0"-32,12 0-1 1,-1 0 2 0,5 0 1-16,2 2-2 15,1 4-2-15,0-5 2 16,3 3-1-16,2-2-1 15,-7-2-3-15,2 0 1 16,-3 1 3 0</inkml:trace>
          <inkml:trace contextRef="#ctx0" brushRef="#br0" timeOffset="5793.2996">4942 1034 0 0,'4'3'0'0,"-1"2"0"15,-1 1 0 1,1-1 0-16,-2 2 0 16,1 3 1-16,3 4-1 15,-4 0 1-15,1 8-1 16,-2 1 1-16,1 5-1 15,1 3 0 1,-1-1 0-16,-1 1 0 16,0 2-1-16,0 1 0 15,0-2 0-15,0-1 1 16,0-5 0 0</inkml:trace>
          <inkml:trace contextRef="#ctx0" brushRef="#br0" timeOffset="6435.3965">5267 1127 0 0,'9'0'0'16,"0"0"0"-16,-4 0 1 16,1 0 0-16,-3 0 0 15,-1 12 1-15,1 8 0 16,1 2-1-1,1 6-1-15,-2 1-1 16,2 1 1-16,-4 0-1 16,1 2 1-16,-1-3 1 15,-1 1-1-15,0-5-2 16,0-2-1 0,0-3 1-16,0-1 2 15</inkml:trace>
        </inkml:traceGroup>
        <inkml:traceGroup>
          <inkml:annotationXML>
            <emma:emma xmlns:emma="http://www.w3.org/2003/04/emma" version="1.0">
              <emma:interpretation id="{F2AA7B9C-137A-47D6-9103-1AD5E8B92214}" emma:medium="tactile" emma:mode="ink">
                <msink:context xmlns:msink="http://schemas.microsoft.com/ink/2010/main" type="inkWord" rotatedBoundingBox="26957,11483 27392,11512 27385,11623 26949,1159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216.5533">5858 626 0 0,'0'9'0'0,"0"2"0"16,0 0 1-16,0-2 0 15,1 3 1 1,12-3-5-16,5 0 9 15,10-2-5-15,-1 2 1 16,4-2-1-16,3 2-1 16,1-1 0-1,0-4 0-15,1-1 0 16,-3-3 0-16,0 5 0 16,-4-2 0-16,-3 3-3 15,-3-2-2 1,-6-1 2-16,-8-1 3 15</inkml:trace>
        </inkml:traceGroup>
        <inkml:traceGroup>
          <inkml:annotationXML>
            <emma:emma xmlns:emma="http://www.w3.org/2003/04/emma" version="1.0">
              <emma:interpretation id="{777FF0E2-23AB-42A4-A936-8E04AADBE452}" emma:medium="tactile" emma:mode="ink">
                <msink:context xmlns:msink="http://schemas.microsoft.com/ink/2010/main" type="inkWord" rotatedBoundingBox="28002,11217 29191,11296 29109,12524 27920,1244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0164.4674">7010 1252 0 0,'0'8'0'15,"0"0"2"-15,0-6 0 16,0-2-1-16,0 0 1 16,0 0-1-16,10 0 0 15,6-31 1-15,7 13-2 16,5-11 0 0,7 0 0-16,1-7 0 15,2-6 0-15,3-11 0 16,-2-1 0-16,2-1 0 15,1 1 0 1,-2 4 0-16,-8 4 0 16,5 1 0-16,-7 6-6 15,-5 2 2-15,-5 2 3 16,-3 9 1-16</inkml:trace>
          <inkml:trace contextRef="#ctx0" brushRef="#br0" timeOffset="11097.6743">7804 420 0 0,'0'0'1'0,"0"12"1"16,4 5-1-1,13 4 4 1,6 4-5-16,6 1 0 16,2 4-1-16,1 1 3 15,2-1-4-15,-2-2-3 16,2 3 2-16,-11-9 3 15</inkml:trace>
          <inkml:trace contextRef="#ctx0" brushRef="#br0" timeOffset="10808.9687">7799 655 0 0,'9'-20'0'0,"1"20"0"15,0-28 0 1,9 28 1-16,4 0 2 16,1 0-3-16,5 0 0 15,2 1 0-15,1 7 0 16,-1-3-3-16,-5 1 2 16</inkml:trace>
          <inkml:trace contextRef="#ctx0" brushRef="#br0" timeOffset="9688.2588">6888 596 0 0,'6'0'0'0,"-2"0"0"0,-1 0 0 15,-1-18 0 1,-2 18 1 0,0-18-1-1,1 18 1 17,1-18 0-32,-2 18 0 15,2 0 0-15,-2 0 0 16,1 0-1 15,5 3-1-15,2 9 3-16,4 0 1 15,3 8-2-15,4 5-1 16,4 4 0-16,5 6 0 16,1 5 0-1,4 4 0-15,6 2 0 16,2 4 0-16,2 1 0 15,-1-1 0-15,1 0 0 16,-2-2 1-16,-3-2-2 16,-2-3 2-1,-4-4-1-15,-4-6-2 16,-5-8-4-16,-5-5 3 16,-4-6 2-16,-13-9 1 15</inkml:trace>
          <inkml:trace contextRef="#ctx0" brushRef="#br0" timeOffset="11943.1119">7828 671 0 0,'0'4'0'16,"5"6"0"-16,3 6 0 16,-1 1 0-16,2 1 0 15</inkml:trace>
          <inkml:trace contextRef="#ctx0" brushRef="#br0" timeOffset="23948.8724">7822 1454 0 0,'-29'0'0'0,"29"1"0"15,2-1 0 1,1 0 0 0,-2 0 0-16,2 0 0 15,-1 0 1-15,1 0-1 16,0 0 1-1,0 2 0-15,2-2 0 16,-1 0 1-16,-1 0-1 16,0 0 0-16,0 0 0 15,-1 0-1-15,-1 0 0 16,1 4 1 0,-1-3-1-16,3-1 1 15,-3 3-2-15,2-3 1 16,-1 4-1-16,-2 0 1 15,3 2 0-15,-2 1 0 16,2 4 0 0,0 4-1-16,1 5 2 15,0 0-2-15,1 0 2 16,-4-5-3-16,4 2-1 16,-5 2 0-16,3 1 2 15,-3-4 1 1</inkml:trace>
          <inkml:trace contextRef="#ctx0" brushRef="#br0" timeOffset="11385.7484">7879 728 0 0,'0'0'1'16,"14"0"-1"15,10-25 0-31,4 25 0 15,1-39 0-15,0 12 0 16,0-2 0-16,-3-3-1 16,1 1 1-16</inkml:trace>
          <inkml:trace contextRef="#ctx0" brushRef="#br0" timeOffset="16978.943">7868 1300 0 0,'0'6'0'31,"0"-1"0"-15,0-2 0-16,0 1 0 15,0-3 0-15,0 3 0 16,0-2 1 0,0 3-1-1,0-3 0-15,0 2 0 16,0-2 0-16,0 3 1 15,0-3-1 1,0 3 0-16,0-1 0 16,0-1 0-16,0 1 1 15,0-1-1-15,0 3 1 16,0-5-1-16,0-1 1 47,0 0 1-32,0-17-2-15,0 17 1 16,0-18-1 15,0 18 1 1,0 0 0-17,0 3-1 1,0 3 1-1,0-1-1-15,0-5 0 16,0 5 1-16,0-5 2 16,0 2 0-16,0 0-1 15,0 1 1 1,0-1-2-16,0 0-2 16,0 1 2-16,0 1-2 15,0-1 2-15,0 0-8 16,0 0 1-16,0-1-1 15,0 1 3 1</inkml:trace>
        </inkml:traceGroup>
        <inkml:traceGroup>
          <inkml:annotationXML>
            <emma:emma xmlns:emma="http://www.w3.org/2003/04/emma" version="1.0">
              <emma:interpretation id="{284A8758-6488-4820-9512-7557A358D5E9}" emma:medium="tactile" emma:mode="ink">
                <msink:context xmlns:msink="http://schemas.microsoft.com/ink/2010/main" type="inkWord" rotatedBoundingBox="29021,11979 29068,11982 29057,12147 29010,12144"/>
              </emma:interpretation>
              <emma:one-of disjunction-type="recognition" id="oneOf5">
                <emma:interpretation id="interp5" emma:lang="" emma:confidence="0">
                  <emma:literal>dg</emma:literal>
                </emma:interpretation>
                <emma:interpretation id="interp6" emma:lang="" emma:confidence="0">
                  <emma:literal>@</emma:literal>
                </emma:interpretation>
                <emma:interpretation id="interp7" emma:lang="" emma:confidence="0">
                  <emma:literal>de</emma:literal>
                </emma:interpretation>
                <emma:interpretation id="interp8" emma:lang="" emma:confidence="0">
                  <emma:literal>log</emma:literal>
                </emma:interpretation>
                <emma:interpretation id="interp9" emma:lang="" emma:confidence="0">
                  <emma:literal>doq</emma:literal>
                </emma:interpretation>
              </emma:one-of>
            </emma:emma>
          </inkml:annotationXML>
          <inkml:trace contextRef="#ctx0" brushRef="#br0" timeOffset="25194.5372">7945 1124 0 0,'5'3'0'16,"-5"1"0"0,1 0 0-16,-1-1 0 15,0-2 0-15,0 2 0 16,0 0 0-16,0 0 0 15,0 1 0 1,0-1 0-16,0 1 0 16,0-4 0-16,0 3 1 15,0 1-1-15,0 0 0 16,0-4 1-16,0 3-1 16,3-2 1-1,-1-1-1-15,1 0 0 16,-2 0 0-16,1 0 0 15,1 0 0-15,-2 0 0 16,-1-17 1 15,0 17 0-15,0 0 0 0,0 0 1-16,-33 0 0 15,33 0-3 1,0 0 2-1,0 6-1-15,0-1 0 16,0 0 0-16,0 3 1 16,0-1-1-16,0-3 0 15,0 0 0 1,0-4 0-16,3 2 0 16,1-2 0-16,1 0 0 15,0 0 0-15,-4 0 0 16,-1-20 0-1,-29 20 0 48,29 4 0-47,0 2 0-1,0-2 0-15,0 3 0 16,0-1 0-16,0-5 0 15,0 3 0-15,3-1 0 16,0-3 0 0,5 0 0-16,-1 0 0 15,-5 0 0-15,-1 0 0 16,-1-20 0 0,0 20 1-1,0 0 1 1,0 2-1-16,0 2 0 15,-29 0-1-15,29 7 0 16,0-2 2-16,0-1-1 16,0 4 0-16,0-3-1 15,0-2 1 1,0 4 0-16,0-6-5 16,0 1-3-16,0-6-1 15,0 7 5-15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35:30.224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07AA608A-7C4D-4790-B120-290D79C9DA12}" emma:medium="tactile" emma:mode="ink">
          <msink:context xmlns:msink="http://schemas.microsoft.com/ink/2010/main" type="writingRegion" rotatedBoundingBox="1392,4376 16276,5607 15555,14323 671,13092"/>
        </emma:interpretation>
      </emma:emma>
    </inkml:annotationXML>
    <inkml:traceGroup>
      <inkml:annotationXML>
        <emma:emma xmlns:emma="http://www.w3.org/2003/04/emma" version="1.0">
          <emma:interpretation id="{CEA4E069-5FA0-4269-B579-6149E0703888}" emma:medium="tactile" emma:mode="ink">
            <msink:context xmlns:msink="http://schemas.microsoft.com/ink/2010/main" type="paragraph" rotatedBoundingBox="1584,4392 16276,5607 16151,7123 1459,59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239DD9-B9E0-4B7D-A647-86A88F65624C}" emma:medium="tactile" emma:mode="ink">
              <msink:context xmlns:msink="http://schemas.microsoft.com/ink/2010/main" type="line" rotatedBoundingBox="1584,4392 16276,5607 16151,7123 1459,5908"/>
            </emma:interpretation>
          </emma:emma>
        </inkml:annotationXML>
        <inkml:traceGroup>
          <inkml:annotationXML>
            <emma:emma xmlns:emma="http://www.w3.org/2003/04/emma" version="1.0">
              <emma:interpretation id="{B9637369-93F6-49D1-9AC7-A7F3D9369CE1}" emma:medium="tactile" emma:mode="ink">
                <msink:context xmlns:msink="http://schemas.microsoft.com/ink/2010/main" type="inkWord" rotatedBoundingBox="1572,4541 4366,4772 4269,5946 1475,571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153 38 0 0,'0'0'1'31,"0"0"3"-31,6-18 1 16,-3 18-4-16,2 0-1 16,-1-20 0-16,1 20 0 15,-5 1 0 32,0 13 0-31,-32-9 0-16,32 20 0 15,-31-22 0 1,31 19 0-16,-35 14 7 16,35 7-14-16,-37 10 7 15,37 5 0-15,-34 4 0 16,34 1 0-16,0 3 0 16,0-2 0-1,0 2 0-15,0 4 0 16,0-6 0-16,0 2 0 15,0-4 0-15,14-5 0 16,6-14 0-16,0-5 0 16,1-8 0-1,5-6 0-15,-4-6 0 16,1-13-10-16,0 1 9 16</inkml:trace>
          <inkml:trace contextRef="#ctx0" brushRef="#br0" timeOffset="538.9803">372 526 0 0,'0'-22'0'0,"2"22"0"16,4 0 0 0,0 2 0-16,2 5 0 15,-2 2 0-15,5 2 1 16,0 7-2-1,1 0 1-15,3 3 0 16,2 4 1-16,5 4-1 16,-4 1 1-16,2 7 0 15,6 2-1-15,-1 1 0 16,-1 3 0 0,5-2 0-16,-3-2 0 15,-1-2-1-15,-2-5 0 16,-3-6 0-16</inkml:trace>
          <inkml:trace contextRef="#ctx0" brushRef="#br0" timeOffset="1007.5024">481 1003 0 0,'0'-31'0'31,"10"10"0"-15,-4 21 0-1,9-25 1-15,-1 25-1 16,0-33 0-16,3 15 0 15,1-3 0-15,3-2 0 16,-1-2 0 0,0 0 0-16,2-6 0 15,1 0-1-15,-6 2 1 16,0 2 0-16,-4 1 0 16,1-2 0-16</inkml:trace>
          <inkml:trace contextRef="#ctx0" brushRef="#br0" timeOffset="1420.5088">1026 734 0 0,'3'11'0'16,"3"4"0"0,-6 0 0-16,0 2 0 15,0 4 1-15,0 4-1 16,3 0 0-16,-1 4 0 16,3 0 0-16,-1 0 0 15,-1 0-1 1,0-1 1-16,-3-7 0 15</inkml:trace>
          <inkml:trace contextRef="#ctx0" brushRef="#br0" timeOffset="2002.8848">1309 1269 0 0,'0'7'0'0,"0"-7"0"0,0 0 1 47,0-28-1-47,9 28 0 16,3-36 1-16,-1 11-1 15,4-4 0 1,2-2 0-16,-5-7 0 16,4 0 0-16,-6-2 0 15,0 1 0-15,-3 5-1 16,-2 0 0-16,-2 8 1 16</inkml:trace>
          <inkml:trace contextRef="#ctx0" brushRef="#br0" timeOffset="2534.5787">1572 551 0 0,'8'7'0'16,"3"-2"0"-16,6 11 0 15,-2 2 0 1,4 5 0-16,2 2 0 15,4 4 0-15,2 1 1 16,5 4-1-16,2 5 0 16,2 2 0-1,0-3 0-15,1 2 0 16,-2 0 0-16,4-4 0 16,-4-1 0-16,-4-7-1 15,3-5 1-15,-16 2 0 16</inkml:trace>
          <inkml:trace contextRef="#ctx0" brushRef="#br0" timeOffset="2972.318">1798 1122 0 0,'0'-19'1'31,"5"19"0"-31,9-35 0 16,-1 9 0-16,1-1-1 15,3 0 0-15,1-3 1 16,1-4-1 0,1-4 0-16,-3-3 1 15,3-3 0-15,-4-1-1 16,0 0 0-16,2 3 0 15,-2 0-3 1,0 10 0-16,-2 3 2 16,-8 10 1-16</inkml:trace>
          <inkml:trace contextRef="#ctx0" brushRef="#br0" timeOffset="3734.4968">2269 892 0 0,'0'4'0'15,"0"-3"1"1,0 2 0 0,6-3-1-1,7 0 0 1,4 0 1-16,4 0-1 16,-1 0 0-16,1 0 0 15,-2-19 0 1,-4 19 0-1,2 0-1-15,-6-18 1 16,0 18-1-16,-2 0 1 16,-6 8-1-16,-3 3 1 15,0 3 0 1,0 5 0-16,0 2 0 16,0 4 0-16,-46 0 0 15,46 2 0-15,-43 3 1 16,43-1-1-1,-43 2 0-15,43-1 0 16,-43-3 0-16,43-4 0 16,-35-7 0-16,35-3 0 15,0-4 0-15,0 0 1 16,0-5-1-16,0 0 0 16,0-4 1-1,10 0 0 1,12 0-1-16,1 0 0 15,1 0 0-15,6-19 0 16,-4 19-1-16,3 0-1 16,0-20 2-1,-4 20-1-15,-6 0 1 16</inkml:trace>
          <inkml:trace contextRef="#ctx0" brushRef="#br0" timeOffset="4238.1073">2696 1313 0 0,'0'6'0'0,"0"-2"0"16,1-4 0 0,2 0 0-16,1 0 0 15,0-20 0-15,2 20 0 16,0-30 0-16,1 12 0 15,-3-3 0 1,4-3 0-16,-1 2 0 16,-3-4 0-16,-1 1 0 15,-2 3 0-15,-1 3 0 16</inkml:trace>
        </inkml:traceGroup>
        <inkml:traceGroup>
          <inkml:annotationXML>
            <emma:emma xmlns:emma="http://www.w3.org/2003/04/emma" version="1.0">
              <emma:interpretation id="{08F605B2-9D79-46F4-95C0-0A6D9C493014}" emma:medium="tactile" emma:mode="ink">
                <msink:context xmlns:msink="http://schemas.microsoft.com/ink/2010/main" type="inkWord" rotatedBoundingBox="4620,5196 6101,5318 6056,5864 4574,574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872.6793">3109 985 0 0,'-28'0'0'0,"30"4"0"0,-2 0 0 47,0 2 0-32,0-2 0-15,-31 1 0 16,32 2 0-16,-1-1 1 16,0-3-1-16,5-3 0 15,-5 2 0 1,0 3 0-16,0 2 0 16,3-7 0-1,-1 1 0-15,2-1 0 16,-1 1 1-1,-1 2-1-15,1-3 2 16,-2 3-1-16,-1-2 0 16,2-1-1-16,-1 0-1 15,1 0 3 1,-2 2-9-16,0 0 7 16</inkml:trace>
          <inkml:trace contextRef="#ctx0" brushRef="#br0" timeOffset="5540.1599">3334 992 0 0,'2'0'0'16,"-1"0"0"-1,-1 0 1-15,3 0-1 16,2 0 1-16,-5 0-1 15,0 0 1-15,0 0 0 16,0 0 0 0,0 1-2-1,0-1 2-15,0 4-1 16,0 2 0 0,0-5 0-1,0 2 0 1,0 1 0-1,0-1 0-15,0-2 0 16,0-1 1-16,0 3 0 16,0-3 1-16,0 0-1 15,0 0 0 1,0 0-2 0,0 0-4-1,0 0 1-15,0 0 3 16,0-18 1-16</inkml:trace>
          <inkml:trace contextRef="#ctx0" brushRef="#br0" timeOffset="6044.8957">3615 965 0 0,'2'0'0'0,"-2"2"0"15,0-1 0 1,0 2 1-16,0-2-1 16,0 1 0-16,0-1 0 15,0 2 0-15,0 1 0 16,0 0 0-16,0 2 1 15,0 1-1 1,0-2 0-16,0-1 0 16,0 2 0-16,0-5 0 15,0 4 1-15,0-4-1 16,0 0 0-16,0 1 0 16,0 0 0-16,3-2-1 15,-3 0 0 1,3 0 0-16,-3 2 1 15</inkml:trace>
          <inkml:trace contextRef="#ctx0" brushRef="#br0" timeOffset="6824.8716">3752 1248 0 0,'6'1'0'16,"1"-1"0"-16,6 0 1 16,-3 0-1-1,4 0 0-15,0-19 0 16,0 19 0-16,0-22 0 15,1 22-1-15,-4-34 1 16,1 34 0 0</inkml:trace>
          <inkml:trace contextRef="#ctx0" brushRef="#br0" timeOffset="16197.4253">4082 745 0 0,'6'0'0'31,"-2"0"0"-15,-1 0 0-16,4 0 0 15,-3 0 0-15,4 0 1 16,-4 0-1 0,3 0 0-16,0 0 1 15,1 0-1-15,3 0 0 16,-2 2 1-16,0 11 0 15,0 2 0 1,7 3 0-16,-3 4-1 16,7 1 1-16,3 7-1 15,0-2 0-15,0 5-1 16,7 5 2 0,-3-1-1-16,1 5-1 15,1-5 2-15,-4-1-1 16,-1-3 0-16,2-6-2 15,-7-5 0-15,-4-4-1 16,-9-3 3 0</inkml:trace>
          <inkml:trace contextRef="#ctx0" brushRef="#br0" timeOffset="16754.0661">4255 1201 0 0,'0'0'0'0,"8"0"0"16,4 0 0 0,-1 0 0-1,-1 0 0-15,6-20 0 16,-2 20 0-16,-1-30 0 16,1 30 0-16,-2-43 0 15,2 18 0-15,0-5 0 16,3-5 0-1,-3 2 0-15,-8-2 0 16,8 3 0-16,-3 0 0 16,1 0 0-16,0 3 0 15,0 4 0 1,-4 6 0-16,4 0 0 16,-4 19 0-16</inkml:trace>
        </inkml:traceGroup>
        <inkml:traceGroup>
          <inkml:annotationXML>
            <emma:emma xmlns:emma="http://www.w3.org/2003/04/emma" version="1.0">
              <emma:interpretation id="{B7E6933B-57F9-4D71-90D7-3B412334F098}" emma:medium="tactile" emma:mode="ink">
                <msink:context xmlns:msink="http://schemas.microsoft.com/ink/2010/main" type="inkWord" rotatedBoundingBox="6452,4795 7061,4845 6974,5894 6365,5844"/>
              </emma:interpretation>
            </emma:emma>
          </inkml:annotationXML>
          <inkml:trace contextRef="#ctx0" brushRef="#br0" timeOffset="17486.4538">4837 1292 0 0,'0'-19'0'0,"0"-6"0"31,0-3 0-15,0 11 0-1,0-3 0-15,1 2 0 16,2-5 0-16,0 0 0 16,2 5 0-1,3-6 0-15,2 5 0 0,0 19 0 16,0-32 0-1,-1 13 0-15,1 0 0 16,0 19 0-16,3-31 0 16,2 31 0-16,-3 0 0 15,4 0 0 1,1 0 0-16,-5 0 0 16,3 0 0-16,-1 0 0 15,-2 13 1-15,2 5-1 16,-5 2 1-16,2 3-1 15,0 4 0 1,-4-2 0-16,-2 2 0 16,0 0 0-16,-5-6-2 15,0 0 2-15,0 2 0 16</inkml:trace>
          <inkml:trace contextRef="#ctx0" brushRef="#br0" timeOffset="9020.6896">5363 1079 0 0,'0'11'0'15,"8"3"0"-15,2-7 0 16,-2 4 0-16,-3 0 0 15,2-5 1-15,1-5-1 16,-2-1 0-16,3 0 0 16,-2 0 0-1,0-25 0-15,1 25 1 16,1-36-1-16,-3 8 0 16,-4-8 0-16,-2-4 0 15,0-11 1 1,0-2-1-16,0-1 0 15,0-7 1-15,-32 4 0 16,32-4 0-16,-36 3-1 16,36 4 0-16,-41 0 1 15,41 4-2 1,-51 7-1-16,51 5-1 16,-52 7 2-16,52 7 1 15,-60 3 0-15</inkml:trace>
        </inkml:traceGroup>
        <inkml:traceGroup>
          <inkml:annotationXML>
            <emma:emma xmlns:emma="http://www.w3.org/2003/04/emma" version="1.0">
              <emma:interpretation id="{DF76928F-EF45-4407-A21C-AFDCB8CF8ED6}" emma:medium="tactile" emma:mode="ink">
                <msink:context xmlns:msink="http://schemas.microsoft.com/ink/2010/main" type="inkWord" rotatedBoundingBox="9554,5258 9751,5274 9719,5661 9522,5645"/>
              </emma:interpretation>
            </emma:emma>
          </inkml:annotationXML>
          <inkml:trace contextRef="#ctx0" brushRef="#br0" timeOffset="29275.5081">8016 706 0 0,'6'0'0'0,"1"3"0"16,-4 1 0-16,6-2 0 16,0 2 0-16,3 1 0 15,2 2 0-15,2-4 0 16,-1 5 0 0,0-1 0-16,1 0 0 15,-3 0 0-15,1-1 0 16,-6-1 0-16,-4-2 0 15,6 6 0 1,-4 0 0-16,-3 2 0 16,-2 0 0-16,1 3 0 15,-2 4 0-15,0-2 0 16,0 1 0-16,0 2 0 16,-31 2 0-1,31-1 0-15,-33-4 0 16,33 4 0-1,0-2 0-15,-34-3 0 16,34 2 0-16,0-5 0 16,-29 1 0-1,29-5 0-15,0 1 0 16,0-1 0-16,-34-3 0 16,34 0 0-16,0-1 0 15,0 1 0-15</inkml:trace>
        </inkml:traceGroup>
        <inkml:traceGroup>
          <inkml:annotationXML>
            <emma:emma xmlns:emma="http://www.w3.org/2003/04/emma" version="1.0">
              <emma:interpretation id="{4AE96558-AAE5-4425-96F5-E83044E7D4BD}" emma:medium="tactile" emma:mode="ink">
                <msink:context xmlns:msink="http://schemas.microsoft.com/ink/2010/main" type="inkWord" rotatedBoundingBox="12165,6259 12512,6288 12480,6674 12133,6645"/>
              </emma:interpretation>
            </emma:emma>
          </inkml:annotationXML>
          <inkml:trace contextRef="#ctx0" brushRef="#br0" timeOffset="33177.6055">10811 1722 0 0,'-40'0'0'31,"11"0"0"1,29 6 0-32,-34 3 0 15,34 3 0-15,-34 1 1 16,34 5-1-16,-29 1 0 15,29 4 1-15,0-1-1 16,-31 7 0 0,31-1 0-16,2 1-1 15,-2 3 1-15,11-3 0 16,4 0 0-16,7-3 1 16,-4-5-1-1,8-3 0-15,0-4 1 16,0-7-1-16,3-7 0 15,4 0-1-15,-3 0 1 16,-1-19 0-16,-4-1-1 16,-5-6 1-1,-5-5 0-15,-4-5 0 16,-5 0 0-16,-4-2 1 16,-2 1 0-16,0-1-1 15,0 5 0-15,0 3-2 16,0 5 1-1,-43 25 1-15</inkml:trace>
        </inkml:traceGroup>
        <inkml:traceGroup>
          <inkml:annotationXML>
            <emma:emma xmlns:emma="http://www.w3.org/2003/04/emma" version="1.0">
              <emma:interpretation id="{246AB6B5-AF25-4369-BA0F-09A06CC6228E}" emma:medium="tactile" emma:mode="ink">
                <msink:context xmlns:msink="http://schemas.microsoft.com/ink/2010/main" type="inkWord" rotatedBoundingBox="13854,5645 14430,5693 14324,6972 13748,6925"/>
              </emma:interpretation>
            </emma:emma>
          </inkml:annotationXML>
          <inkml:trace contextRef="#ctx0" brushRef="#br0" timeOffset="62276.2346">12241 2005 0 0,'2'1'0'0,"2"-1"0"16,4 0 0-16,-2 0 0 15,2 0 0-15,-1 0 1 16,7 0-1-16,2 0 1 16,-1 0-1-1,5 0 0-15,4 0 1 16,-1 0-1-16,7 0 0 15,-4-18 2-15,1 18-3 16,2 0 1 0,4 0 0-16,-4-18 0 15,0 18 0-15,-1 0 0 16,-4 0 0-16,-2 0-2 16,-2 0 1-16,-7 0 0 15,-8 0 1 1</inkml:trace>
          <inkml:trace contextRef="#ctx0" brushRef="#br0" timeOffset="63138.37">12459 2390 0 0,'3'3'0'15,"2"-3"0"1,-2 0 0-16,0 0 0 16,3 0 0-16,-1 0 0 15,-2 0 0-15,1-24 0 16,2 24 0-16,1-22 0 16,3 22 0-16,-2-24 0 15,3 24 0 1,-2-26 0-16,2 26 0 15,-2-28 0-15,2 28 0 16,1-23 0 0,2 23 1-16,1-21-1 15,-1 21 0-15,0 0 0 16,-1 0 1-16,1 0-1 16,2 0 1-16,-3 0 0 15,0 0-1 1,1 14 0-16,-2 0 0 15,-1-1 2-15,-2 4 0 16,0 0 0-16,-1 2-1 16,-4 1 0-16,1-2 0 15,-5-3-2-15,4 2-4 16,-4-13 0 0,0 7 3-16,0-3 2 15</inkml:trace>
          <inkml:trace contextRef="#ctx0" brushRef="#br0" timeOffset="61563.9549">12471 1479 0 0,'0'1'0'15,"0"-1"1"32,2 0-1-31,1 0 1-16,-2 0 0 15,3 3 0-15,2 6 1 16,-6-2 0 0,4 4-2-16,-4 7 1 15,5 0-1-15,-5 0 0 16,0 4 0-16,0 2 0 16,0 2-1-1,0-1-1-15,0 0 0 16,0-1 0-16,0-2 0 15,0-4 2-15,0-4 0 16</inkml:trace>
          <inkml:trace contextRef="#ctx0" brushRef="#br0" timeOffset="36568.9753">12359 1097 0 0,'2'0'0'47,"1"0"0"-47,1 0 0 31,1 6 0-31,-2 2 1 16,-3 3-1-16,6 6 0 16,-3 2 0-1,2 0 0-15,-3 1 0 16,1 5 0-16,-3 4 0 15,0-3-1-15,0 0 1 16,0 2 0-16</inkml:trace>
        </inkml:traceGroup>
        <inkml:traceGroup>
          <inkml:annotationXML>
            <emma:emma xmlns:emma="http://www.w3.org/2003/04/emma" version="1.0">
              <emma:interpretation id="{C822EDB4-5995-45F9-9062-CBF4A3B08E0A}" emma:medium="tactile" emma:mode="ink">
                <msink:context xmlns:msink="http://schemas.microsoft.com/ink/2010/main" type="inkWord" rotatedBoundingBox="15793,5640 16270,5680 16173,6858 15696,681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4351.4906">14354 1096 0 0,'0'3'0'47,"0"-1"0"-47,0 1 0 16,6 4 1-16,-3 1 0 15,2 2 0 1,-2 0 1-16,2 4 2 16,-1 2-3-16,1 2 1 15,-2 3-3-15,0 4 1 16,0 0 0-16,-1-3 0 15,1 4 0 1,-2 1 0-16,-1-4 0 16,2-2-6-16,-2 1 2 15,0-6 3-15</inkml:trace>
          <inkml:trace contextRef="#ctx0" brushRef="#br0" timeOffset="65213.353">14307 1506 0 0,'4'-21'0'0,"2"21"0"0,4 0 0 15,-3 0 0 1,4 0 0-16,1-22 1 15,2 22-1-15,-2 0 0 16,2 0 0-16,3 0 0 16,-3 0 0-1,1 0 0-15,-1 0 0 16,-2 0 0-16,-1 2 1 16,-6 0-1-16,1 7 0 15,-3 0 0-15,-3-2 0 16,0 5 0-1,0 1 0-15,0 3-1 16,0 0 1-16,-32 2 0 16,32 2 0-16,-31 3 0 15,31 0 0-15,-38-2 0 16,38 0 0 0,-36 0 0-16,36-5 0 15,-29-2 0-15,29 2 0 16,0-1 0-16,-32-5 0 15,32-2 0-15,0-1 0 16,0-2 0 0,0-5 0-16,3 0 0 15,6 0 1-15,4 0-2 16,0 0 1-16,4-18 1 16,-1 18-1-1,4 0 0-15,-1 0 0 16,1-18 0-16,2 18 0 15,-4 0 0-15,1 0 0 16,-4 0-1-16,-1-19 0 16,-5 19 1-1</inkml:trace>
          <inkml:trace contextRef="#ctx0" brushRef="#br0" timeOffset="65874.9046">14192 1860 0 0,'6'0'0'31,"1"0"0"-31,4 2 0 16,-2-1 1-16,5 1-1 15,2 2 1-15,2-2 0 16,5 1-1-16,-2-2 0 16,6 2 1-1,0-1 0-15,1-2-1 16,-8 0 1-16,9 0-1 15,-1 1 0-15,-2-1 0 16,0 0 0 0,-2 0 1-16,-2 1-2 15,-2 0-2-15,-5 1 1 16,-3 0 1-16,-1 0 1 16</inkml:trace>
          <inkml:trace contextRef="#ctx0" brushRef="#br0" timeOffset="66667.1984">14406 2227 0 0,'0'5'0'0,"0"-2"0"16,0 2 0-16,0-5 1 47,7-24-1-31,-1 24 0-16,0-20 0 15,2 20 0-15,-2-25 0 16,3 25 0-16,0-29 1 15,0 29-1 1,1-25 0-16,-1 25 0 16,1-23 1-16,3 23-1 15,-3-18 0-15,3 18 1 16,-2 0-1-16,1 0 1 16,-1 0 0-1,-1 0 0-15,3 0 0 16,-6 2 2-16,2 11-3 15,-1 4 0-15,-3-1 0 16,1 2 1-16,0 4 0 16,-4-8 4-1,-1 7-7-15,2 1 0 16,-3-4 2-16,0-2 1 16,0 0-5-16,0-3-1 15,0-3 1-15,0-3 2 16,0-3 2-1</inkml:trace>
        </inkml:traceGroup>
      </inkml:traceGroup>
    </inkml:traceGroup>
    <inkml:traceGroup>
      <inkml:annotationXML>
        <emma:emma xmlns:emma="http://www.w3.org/2003/04/emma" version="1.0">
          <emma:interpretation id="{DB9D0F78-E961-4056-B2A2-E475A6BB2A58}" emma:medium="tactile" emma:mode="ink">
            <msink:context xmlns:msink="http://schemas.microsoft.com/ink/2010/main" type="paragraph" rotatedBoundingBox="1165,7201 11360,8289 11247,9345 1053,82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DB7BC8-36BB-4219-9363-2C4DC3DC8C8C}" emma:medium="tactile" emma:mode="ink">
              <msink:context xmlns:msink="http://schemas.microsoft.com/ink/2010/main" type="line" rotatedBoundingBox="1165,7201 11360,8289 11247,9345 1053,8257"/>
            </emma:interpretation>
          </emma:emma>
        </inkml:annotationXML>
        <inkml:traceGroup>
          <inkml:annotationXML>
            <emma:emma xmlns:emma="http://www.w3.org/2003/04/emma" version="1.0">
              <emma:interpretation id="{D8112875-D41A-4DD5-87D0-E4B2A8FE01DC}" emma:medium="tactile" emma:mode="ink">
                <msink:context xmlns:msink="http://schemas.microsoft.com/ink/2010/main" type="inkWord" rotatedBoundingBox="3137,7412 11360,8289 11247,9345 3024,8467">
                  <msink:destinationLink direction="to" ref="{ED78E1BF-C292-42B3-B169-C3B46D888F6B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29267.8676">7642 4282 0 0,'0'-23'0'31,"-29"-8"0"-15,29 9 0-1,0-10 0 1,0-4 0-16,0-3 0 16,-29-4 1-16,29 0-1 15,0 0 1-15,0 2-1 16,0 0 1-16,0 1-1 16,0 4 0-1,0 0 0-15,0 3 0 16,0 5 0-16,0 4 0 15,6 24 0-15,9-24 1 16,8 24 1 0,3 0 0-16,2 0 2 15,1 0-4-15,3 0 0 16,2 0-1-16,-2 0-6 16,-6 1 4-16,0 6 2 15</inkml:trace>
          <inkml:trace contextRef="#ctx0" brushRef="#br0" timeOffset="232223.648">9209 3851 0 0,'6'0'0'0,"0"0"0"16,-1 0 0-16,1 0 0 16,0 8 0-16,-2 5 1 15,3 3 2-15,2 4 0 16,-3 3 1 0,2 4-4-16,-1 3 0 15,-1 7 0-15,2 1 0 16,-3-1 0-16,-1-5 0 15,2 4-4-15,1-1 0 16,0-2 2 0,-5-2 1-16,-2-5 1 15,0-1 0-15</inkml:trace>
          <inkml:trace contextRef="#ctx0" brushRef="#br0" timeOffset="232687.933">9625 4399 0 0,'9'17'0'0,"0"-2"1"15,2-2 1-15,1-8-1 16,2-5-1 0,1 0-1-16,-1 0 2 15,1 0-1-15,-1-33-1 16,-5 14 2-16,-1-10 0 15,-6-4 0-15,1-3 1 16,-3-6-1 0,0-9 0-16,0-3 0 15,0-3 0-15,-36-2 0 16,36 5 3-16,-38 1-5 16,38 4 1-16,-41 6 0 15,41 4 0 1,-45 4-8-16,45 5 3 15,-38 6 2-15</inkml:trace>
          <inkml:trace contextRef="#ctx0" brushRef="#br0" timeOffset="246405.6057">1596 3368 0 0,'13'0'0'0,"-2"0"0"16,3-16 0-16,-11 16 0 16,-3 0 1 15,0 0 0-15,-37 11 0-1,37-1 1-15,-32 1-1 16,32 8 1-1,-29 2-1-15,29-2 0 16,0 1 1-16,0 2-1 16,0 2 2-16,0-4 0 15,0 3 3 1,0 0-2-16,7-2-4 16,13-6 2-16,0-2-1 15,5-8-1-15,2-5 1 16,-2 0 0-16,-2 0-2 15,-8-20 1 1,2 0-1-16,0-2 2 16,-15 1-2-16,7-4 2 15,-3 4-1-15,2 3 0 16,-5-1-1-16,-3-12 1 16,0 31 1-1,0 0-2 1,0 0 2-16,0 0 1 15,0 0 0-15,0 3-1 16,0 18 0-16,9 1-2 16,-1 6 0-16,5-2-1 15,1-2-7 1,-4-1 4-16,2 0-3 16,3-3 0-16,-4-3 4 15,-5 3 3-15,-1-12 1 16</inkml:trace>
          <inkml:trace contextRef="#ctx0" brushRef="#br0" timeOffset="231786.6148">8833 4510 0 0,'10'2'0'0,"1"-2"0"16,0 0 1-16,1 0 1 15,1 0-2-15,0-27 1 16,1 27-1 0,0-31 0-16,0 12-2 15,-3 0 0-15,-1 0 2 16,-1-1 0-16</inkml:trace>
          <inkml:trace contextRef="#ctx0" brushRef="#br0" timeOffset="224329.2177">3541 3564 0 0,'7'0'0'0,"-6"-19"0"16,2 19 1-16,3-20-2 15,-3 20 6 1,2 0-2-16,1-19-1 16,-3 19-1-16,3 0-1 15,-6 0 0-15,2 3 0 16,-1 5 0-1,-1 9 0-15,0 8 0 16,2 2 0-16,-2 7 0 16,0 9 0-16,3 5 0 15,3 7 0-15,5 1 0 16,1 1 0 0,7 2 0-16,1-3 0 15,3-5 4-15,4-7 0 16,2-8-2-16,7-11-2 15,3-12 2-15,3-13 0 16,-2 0-2-16,0 0-2 16,-7-46 3-1,0 5 0-15,-4-8-1 16,-8-10 0-16,-4-4 0 16,-4-2 1-16,-6-3-1 15,5 2-2-15,-12 3-3 16,0 6-3-1,0 3 1-15,0 8 4 16,0 6 2-16,-29 16 1 16</inkml:trace>
          <inkml:trace contextRef="#ctx0" brushRef="#br0" timeOffset="225373.9281">4548 3818 0 0,'2'0'0'0,"-2"0"2"16,0 0-1-16,0 0 0 15,0 0-2 1,0 2 1-16,0 5 0 16,0-1 0-1,0 2 0-15,0-1 1 16,1 0 0-16,1 0-1 15,4-3 0-15,-5-2 0 16,1-2 0-16,-1 0 0 16,1 0 0-1,-2 0 2-15,0 0 1 16,0 0-2-16,0-17-1 16,0 17 1 15,0 0-2-16,0 0 2 17,-29 0-1-17,30 3-8 1,-1-2 4 0</inkml:trace>
          <inkml:trace contextRef="#ctx0" brushRef="#br0" timeOffset="226346.9454">5027 4013 0 0,'0'0'0'16,"0"0"1"-1,0 0 0 1,0 0 0-16,0 0 0 16,0-29 0-16,0 29 0 15,9-36 0-15,6 15-1 16,2-4 2-16,5 0 0 15,-2-1-2 1,3 1 0-16,1 1 0 16,1 2 0-16,1 4 1 15,0 18-1-15,2-22-1 16,2 22 8-16,1 0-14 16,-2 3 7-1,-1 9 0-15,1 7 0 16,-4 4 0-16,-2 6 0 15,1 4 0-15,-2 2 0 16,-2-13 0-16,4 12 0 16,1-5 0-1,1-6 0-15,3-5 0 16,-1-4 0-16,1-8 0 16,1-6 0-16,1 0 0 15,-3 0 0 1,-1-20 0-16,3 1 0 15,-7-5 1-15,1-1-1 16,-2 0-1-16,-6-1-4 16,-2 26-1-16,-14-38 6 15</inkml:trace>
        </inkml:traceGroup>
        <inkml:traceGroup>
          <inkml:annotationXML>
            <emma:emma xmlns:emma="http://www.w3.org/2003/04/emma" version="1.0">
              <emma:interpretation id="{55A46F25-8CBC-4C35-BB64-8E71DACB89B5}" emma:medium="tactile" emma:mode="ink">
                <msink:context xmlns:msink="http://schemas.microsoft.com/ink/2010/main" type="inkWord" rotatedBoundingBox="7717,8006 8149,8052 8072,8766 7641,872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27257.1926">6163 3632 0 0,'0'0'3'0,"0"-21"1"15,0 21-1-15,0 0-2 16,0 6-1 15,0 13 0-15,1 0 0-16,5 8 0 16,-3 2 0-16,0 3 0 15,3 8 0-15,-1 4 0 16,1 5 11-16,5 2-22 15,4-1 11-15,2 0 3 16,0-3 2 0,5-4 1-16,1-11-4 15,3-7 0-15,1-7-1 16,2-13 0-16,2-5-1 16,0 0 0-1,-4-19 2-15,-2-14-4 16,1-8 1-16,-7-11 0 15,-6-9 1-15,0 1 1 16,-6-5 0-16,-1 3-2 16,-6 1 2-16,0 4-8 15,0 0-6 1,0 3 5-16,0 7 5 16,-36 11 3-16</inkml:trace>
        </inkml:traceGroup>
        <inkml:traceGroup>
          <inkml:annotationXML>
            <emma:emma xmlns:emma="http://www.w3.org/2003/04/emma" version="1.0">
              <emma:interpretation id="{CC69A236-7C1A-489C-B6DC-8586887D91E0}" emma:medium="tactile" emma:mode="ink">
                <msink:context xmlns:msink="http://schemas.microsoft.com/ink/2010/main" type="inkWord" rotatedBoundingBox="8265,8533 8549,8564 8518,8849 8235,881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27945.9728">6701 4246 0 0,'0'8'0'16,"0"-1"0"-1,0-3 1-15,0-2 0 16,0-2 0-16,0 0 0 16,0-24 0-1,0 24 0-15,3-22 0 16,-3 3-1-16,6-2 1 16,4-6-1-1,-3 0 0-15,2-1 0 16,2-1 0-16,-2 4 0 15,4 5 1-15,2 20-1 16,2-28-1 0,1 28 2-16,2 0-2 15,0 0 2-15,-1 0 1 16,1 9-2-16,-2 5 0 16,0 11 0-1,-18 0 0-15,16 7 0 16,-5 4 0-16,2-4-1 15,-5-2-4-15,-5 1 1 16,-3-5 3-16</inkml:trace>
        </inkml:traceGroup>
        <inkml:traceGroup>
          <inkml:annotationXML>
            <emma:emma xmlns:emma="http://www.w3.org/2003/04/emma" version="1.0">
              <emma:interpretation id="{F94DD419-C2F2-4E11-98C6-E652EEF4A1EF}" emma:medium="tactile" emma:mode="ink">
                <msink:context xmlns:msink="http://schemas.microsoft.com/ink/2010/main" type="inkWord" rotatedBoundingBox="1157,7278 10293,8253 10203,9090 1068,811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28347.997">7162 4131 0 0,'6'12'0'0,"1"8"1"16,-2-2 0-16,3 1-1 15,-4 1 1-15,4-1 0 16,-2 3-1-1,0 1 1-15,-1-3-1 16,-2 3 0-16,5-3-2 16,-8 1 0-16,0-5 1 15</inkml:trace>
          <inkml:trace contextRef="#ctx0" brushRef="#br0" timeOffset="228586.6504">7169 3981 0 0,'8'-29'2'16,"0"8"2"-16,-4 3 1 15,-1 18-4 1,2-25-1-16,-1 25 0 15,1 0-4-15,0 0 0 16,-2 0 1-16,3 0 2 16</inkml:trace>
          <inkml:trace contextRef="#ctx0" brushRef="#br0" timeOffset="229642.0132">7495 3908 0 0,'0'12'1'0,"0"2"1"16,0-4 0-1,0 2 0-15,0-5 0 16,0 0 1-16,0-2 1 15,15-3-4-15,6 0 3 16,2 0-2 0,5-1-2-16,1 1 2 15,5 0-2-15,-3-2 1 16,-2 2-2-16,5-2-5 16,-1 0-1-16,-8 0 6 15</inkml:trace>
          <inkml:trace contextRef="#ctx0" brushRef="#br0" timeOffset="230649.0918">8289 3761 0 0,'4'-20'0'16,"-4"20"2"-1,0 0 1-15,1 0 2 16,-1 0-4-16,0 2-1 16,0 5 0-1,0-1 0-15,0 4 0 16,0 3-2-16,-34 1 4 16,34 2-2-16,0 2 0 15,0 6 0-15,-30 5 0 16,30 0 2-1,0 9 1-15,0 3-4 16,0 3-2-16,0 0 16 16,0-2-26-16,0 1 13 15,1-4-1 1,7 0 1-16,3-4-2 16,2-5-4-16,-2-3 3 15,-2-5 3-15</inkml:trace>
          <inkml:trace contextRef="#ctx0" brushRef="#br0" timeOffset="231284.2068">8497 3844 0 0,'0'4'0'62,"0"6"0"-62,0 4 0 16,0 2 0-16,-33 1 0 15,33 4 0 1,0 3 0-16,0 3 0 16,0 5 0-16,0 4 0 15,0 1 1-15,0-1-1 16,0 3 1-16,10-3 0 15,-1 2 0 1,6-4 1-16,-1-6 0 16,4-6-1-16,5-3-1 15,-1-13 1-15,-1-6-3 16,2 0 1-16,-3 0 0 16,-3-19 0-1,0-3 0-15,-5-5 1 16,-2-3 0-16,-4-5 0 15,-3-4 2-15,-3-2-1 16,0 3-2-16,0-2 1 16,0 4 0-1,0 2 0-15,-34 5-1 16,34 4 1-16,0 2-1 16,-41 4 0-16,41 19-1 15,-30-17 1-15</inkml:trace>
          <inkml:trace contextRef="#ctx0" brushRef="#br0" timeOffset="242908.9883">-128 2846 0 0,'14'0'0'0,"0"0"0"0,0-21 1 16,-4 21 1-1,3 0 2-15,-3 0 0 16,0-25-4-16,-1 25 0 15,-5-19 3-15,-4 19 0 16,0 0-1-16,0 0 1 16,0-18-3-1,0 18 3-15,-46 0-4 16,46 0 3-16,-56 0-1 16,26 7 1-16,-3 4-2 15,-1 8 0 1,0-2 1-16,-3 4-1 15,7 1-1-15,0 6 1 16,30-2-2-16,-43-2 0 16,43 0 2-16,0 3 3 15,0-2-8 1,0-2 4-16,0-6 2 16,0-7-1-16,5 2-1 15,12-5 1-15,9-4 0 16,0 0-1-16,3 1 0 15,3 1 2 1,1-1 1-16,-1-1 0 16,0 3-1-16,2 8-2 15,-8-5 1-15,-1 5 1 16,-2 4-2-16,-11 5 1 16,-3 2-1-1,-7 2-2-15,-2-2 0 16,0 4 8-16,0-3-1 15,0-6 4-15,-46 3 4 16,46-3-6-16,-51-5-4 16,19-8-1-1,1-6 0-15,-3-1-1 16,2 0 0-16,1 0-5 16,1-23-17-16,30 23 4 15,-43-25 7-15,43 25 10 16</inkml:trace>
          <inkml:trace contextRef="#ctx0" brushRef="#br0" timeOffset="243703.5084">201 3272 0 0,'-30'-31'0'0,"30"4"2"16,0 2-1-16,2 8-1 15,3 17-2-15,-2-29 5 16,0 29-3-1,0 0-2-15,-2 0 0 16</inkml:trace>
        </inkml:traceGroup>
        <inkml:traceGroup>
          <inkml:annotationXML>
            <emma:emma xmlns:emma="http://www.w3.org/2003/04/emma" version="1.0">
              <emma:interpretation id="{01430CE5-41EE-4DA6-B813-76F296EBB277}" emma:medium="tactile" emma:mode="ink">
                <msink:context xmlns:msink="http://schemas.microsoft.com/ink/2010/main" type="inkWord" rotatedBoundingBox="1747,7281 3763,7496 3678,8291 1662,8076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43492.5262">138 3395 0 0,'4'0'0'0,"4"0"1"16,-3 0 0-16,1 2 3 16,0 3 1-1,0-4-5-15,2 7 0 16,-2 2 0-16,3 1 0 15,-1 2 0-15,-1 1 0 16,1 1 0 0,0-1 0-16,-4-3-1 15,-1 4-7-15,-3-5 6 16,0 1 2-16</inkml:trace>
          <inkml:trace contextRef="#ctx0" brushRef="#br0" timeOffset="245233.1056">860 3171 0 0,'7'0'0'16,"-3"0"0"-16,1 0 0 16,-1 0 0-1,3 1 0-15,-1 0 0 16,-5 3 0-16,5-1 0 15,-3 4 1-15,4 4-1 16,-4 0 0-16,1 2 1 16,-1 1-1-16,2-2 0 15,-4 4 1 1,-1 4-1-16,2-1 1 16,1 6 0-16,0-1 0 15,-3-3 1-15,5 5-1 16,1 0 0-1,2-2 0-15,1-2-1 16,0-2 0-16,5-5 0 16,-2-3 2-16,2-7-2 15,1-5 0-15,2 0 2 16,0 0-2 0,-5-17 1-16,5-1-1 15,-3-3 0-15,-5-5 1 16,-1-5 3-16,-1-2 1 15,-5 2-3 1,0 6-2-16,4-6 1 16,-6 2-5-16,0 2-12 15,0 27 8-15,0-23 7 16</inkml:trace>
          <inkml:trace contextRef="#ctx0" brushRef="#br0" timeOffset="245711.722">1286 2888 0 0,'10'0'0'16,"-5"-18"0"-16,3 18 0 16,1 0 0-16,-3-20 0 15,0 20 1 1,0 0-1-16,-1 0 0 15,1 0 0-15,-3 7 0 16,-1 7 1 0,2 4 0-16,4 7 2 15,-5 0-1-15,0 5-1 16,0 13 0-16,0-1-1 16,-1 8 0-16,2 0-1 15,-4 4 2 1,2-3-2-16,-2 5-3 15,3-3 1-15,-3-1 2 16,3-5 0-16,-3-4 1 16,0-10 0-16</inkml:trace>
          <inkml:trace contextRef="#ctx0" brushRef="#br0" timeOffset="246927.7887">1913 3381 0 0,'8'0'0'15,"0"-33"0"-15,1 33 0 16,-2 0 1 0,0 0-1-16,0 0 1 0,-2 4 0 15,2 10 0 1,1 6 2-16,-2 0 1 16,2 2 1-16,0-1-2 15,-4 0 0 1,-1 4 1-16,3-3-4 15,-4-3 1-15,-2-5 0 16,3-14-2-16,-3 11 4 16,0-8-5-16,0-3 3 15,0 0-2 1,0-21 1-16,0 21 1 16,0-30-1-16,2 12 0 15,-1-4-1-15,-1 1 2 16,5 0-2-16,-1 0 2 15,2 2-1 1,5 19-1-16,2-21 2 16,-3 22-1-16,6-1-1 15,-1 0 1-15,-3 0 1 16,2 0-1-16,0-19 1 16,-3 19 0-1,-2 0-1-15,0 0-11 16,-4 0-4-16,1 0 10 15</inkml:trace>
          <inkml:trace contextRef="#ctx0" brushRef="#br0" timeOffset="244633.5933">383 3464 0 0,'0'7'0'0,"0"0"0"15,0-7 1 1,0 3 0-16,0-3 0 16,3-25-1-1,-3 25 1 1,3-35-1-16,-3 16 0 16,5-10 0-1,0 3 0-15,-1-5 0 16,-2 3 0-16,4-3 0 15,-2 3 0-15,3 6 0 16,-1 22 0 0,3-34 0-16,0 34 0 15,0-21 0-15,7 21 0 16,-6 0 0-16,4 6 1 16,-3 9-1-16,1 10 0 15,0 2 0-15,-1 0 0 16,0 0 0-1,-3-1 1-15,-1 3-1 16,-2-4 2-16,-2 0-1 16,2-3-2-16,-4-6 2 15,-1-3 0 1,0-9-1-16,0-4-1 16,2 0 1-1,-2-23 0-15,0 6-1 16,1-5 1-16,1-2 0 15,1 5 0 1,0-6 0-16,1 6 0 16,6-3 0-16,-1 6 0 15,0 16 0-15,3-27 0 16,1 27 2-16,2 0-1 16,-3 0-1-1,4 5 0-15,-1 10 0 16,-3 5 0-16,2 5 0 15,1 5 0-15,-4-2 0 16,0 5 0-16,-5-4 0 16,0 2 0-1,-3-4 0-15,3-2-6 16,-6-4 2-16,0-3 3 16,0-2 1-16</inkml:trace>
        </inkml:traceGroup>
      </inkml:traceGroup>
    </inkml:traceGroup>
    <inkml:traceGroup>
      <inkml:annotationXML>
        <emma:emma xmlns:emma="http://www.w3.org/2003/04/emma" version="1.0">
          <emma:interpretation id="{AABB6FBD-FE0A-4147-8269-6317ABD64592}" emma:medium="tactile" emma:mode="ink">
            <msink:context xmlns:msink="http://schemas.microsoft.com/ink/2010/main" type="paragraph" rotatedBoundingBox="1183,11356 3747,11598 3677,12338 1113,120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F9F041-6343-4332-A218-255677F4F7C8}" emma:medium="tactile" emma:mode="ink">
              <msink:context xmlns:msink="http://schemas.microsoft.com/ink/2010/main" type="line" rotatedBoundingBox="1183,11356 3747,11598 3677,12338 1113,12095"/>
            </emma:interpretation>
          </emma:emma>
        </inkml:annotationXML>
        <inkml:traceGroup>
          <inkml:annotationXML>
            <emma:emma xmlns:emma="http://www.w3.org/2003/04/emma" version="1.0">
              <emma:interpretation id="{F24F957E-3243-494A-A1E3-7F7645008CAE}" emma:medium="tactile" emma:mode="ink">
                <msink:context xmlns:msink="http://schemas.microsoft.com/ink/2010/main" type="inkWord" rotatedBoundingBox="1183,11356 1584,11393 1514,12133 1113,12095"/>
              </emma:interpretation>
            </emma:emma>
          </inkml:annotationXML>
          <inkml:trace contextRef="#ctx0" brushRef="#br0" timeOffset="100940.5441">37 6841 0 0,'6'0'0'16,"-3"0"0"-16,-35 0 1 46,32 0 0-30,-39 0 0-16,39 0 0 16,-47 6-1-1,16 3 1-15,0-1 1 16,-1 5-1-16,32 5 2 16,-61 7-3-16,29 4 0 15,-1 1 0 1,6 5 0-16,27 5 0 15,-46 4 0-15,46 3 0 16,0 3 0-16,-31 0 0 16,31-2 0-16,3 0 0 15,3-3 0 1,11-4 0-16,3-5 0 16,8-6 0-16,5-4 0 15,4-5 0-15,5-4 1 16,1-7-2-16,1-10 1 15,-1 3-4-15,-1-3-3 16</inkml:trace>
        </inkml:traceGroup>
        <inkml:traceGroup>
          <inkml:annotationXML>
            <emma:emma xmlns:emma="http://www.w3.org/2003/04/emma" version="1.0">
              <emma:interpretation id="{D678B89E-2AF1-498C-AF75-412A76AAAEEA}" emma:medium="tactile" emma:mode="ink">
                <msink:context xmlns:msink="http://schemas.microsoft.com/ink/2010/main" type="inkWord" rotatedBoundingBox="1883,11640 3727,11814 3684,12271 1840,12096"/>
              </emma:interpretation>
            </emma:emma>
          </inkml:annotationXML>
          <inkml:trace contextRef="#ctx0" brushRef="#br0" timeOffset="101662.8184">333 7217 0 0,'6'0'0'16,"2"6"0"-1,1 7 0-15,0 1 0 16,-9 6 1 0,8 3-1-16,1 4 1 15,0 1-1-15,0 3 1 16,-1-1 2-16,0 1-2 16,-2-3-2-16,-1-3-1 15,-1-3 2 1,-4-6 1-16,0-2-1 15,0-5 0-15,0-7-1 16,0-2 0 0,0 0 0-16,0-32 0 15,0-8 0 1,0 18 1 0,0 0 0-16,0-2 0 15,5 2 0-15,4 2 1 16,5 2 0-1,0 18 0-15,2-27 1 16,1 27-3-16,5-20 5 16,-2 20-3-16,1 0-1 15,1 0 0-15,-1-16 0 16,1 16-1-16,-1 0-2 16,-1 0 0-1,-1 0 1-15,-4 0 2 16,-4 0 0-16</inkml:trace>
          <inkml:trace contextRef="#ctx0" brushRef="#br0" timeOffset="102324.8336">911 7255 0 0,'14'6'0'0,"2"3"0"15,1-2 0-15,4-3 0 16,-1-1 0-16,1 1 0 15,1-2 0 1,-2-2 0-16,0 0 0 16,0 0 0-16,0 0 0 15,-3 0 0-15,-8-24 0 16,-5 24 0-16,-1-30 0 16,-3 2 0-1,0 2 0 1,-41 4 0-1,1 22 0 17,-7 0 0-17,-1 0 0 1,48 12 0-16,-43 2 1 16,43 4-1-16,-41 0 0 15,41 3 0 1,-31 2 0-16,31 1 0 15,0 1 1-15,0 1-1 16,0 2 1-16,0 0-1 16,0-2 0-16,0 1 0 15,14-3 1 1,3-4 0-16,1-1-1 16,5-3 2-16,6-2-2 15,2-5 0-15,0-2 0 16,2-3-1-16,1-4-2 15,-2 0 1-15,-1 0 1 16,-5 0 1 0</inkml:trace>
          <inkml:trace contextRef="#ctx0" brushRef="#br0" timeOffset="103055.9384">1625 7245 0 0,'0'-21'0'0,"-37"21"0"32,0 0 0-17,37 5 0 1,-41 6 0-16,41 5 0 15,-34 2 0-15,34 1 1 16,-34 4-1 0,34 1 0-16,0 2 1 15,-29 3-1-15,29-4 1 16,0 6 0-16,0-5-1 16,5 1 0-1,10-5 1-15,-1-4-1 16,6-6-1-16,0-5-1 15,3-7 0-15,-2 0 2 16,2 0 0-16,-4 0 0 16,-1-29 0-1,-4 11 0-15,-3-7 0 16,-5-1 0-16,-1-2 0 16,-2 3 0-16,-2 1 0 15,-1 2 0-15,0 4 0 16,0-4 0-1,0 22 1 1,0 0 1 0,0 7-1-16,5 4 0 15,1 7 0 1,6 3 0-16,-3 5 0 16,8-1-1-16,-1 4 0 15,-1-2-1-15,2 2-2 16,-2-4 0-16,1 0 2 15,-3-9 1 1</inkml:trace>
          <inkml:trace contextRef="#ctx0" brushRef="#br0" timeOffset="103607.3964">1843 7279 0 0,'12'0'0'15,"-1"0"0"-15,-2 0 0 16,7 14 1-16,-1 4 0 15,-1 9 0 1,0 0 0-16,-1 1-1 16,0 2 1-16,-4-1 1 15,3 2 1-15,-3-8-2 16,-6-2-3 0,2 1 4-16,-3-4-2 15,-1-8 0-15,-1-5 0 16,0-5-2-1,0-25 2 1,0 6-1 0,0 1 0-16,0-5 2 15,0 0-1-15,0 0 0 16,0 3 0-16,0 1 0 16,8 1 0-16,4 18 0 15,0-28 0 1,4 28 1-16,1 0-2 15,-1-18 1-15,1 18 1 16,0 0-1-16,2 0-3 16,-1 0 0-1,-3 0 0-15,-2 0 3 16</inkml:trace>
        </inkml:traceGroup>
      </inkml:traceGroup>
    </inkml:traceGroup>
    <inkml:traceGroup>
      <inkml:annotationXML>
        <emma:emma xmlns:emma="http://www.w3.org/2003/04/emma" version="1.0">
          <emma:interpretation id="{DA529C51-4150-40EA-8295-7A1789E1C56C}" emma:medium="tactile" emma:mode="ink">
            <msink:context xmlns:msink="http://schemas.microsoft.com/ink/2010/main" type="paragraph" rotatedBoundingBox="4912,12236 11559,12499 11511,13727 4863,134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BA3C02-1583-4739-92C7-AF6E4F2886AE}" emma:medium="tactile" emma:mode="ink">
              <msink:context xmlns:msink="http://schemas.microsoft.com/ink/2010/main" type="line" rotatedBoundingBox="4912,12236 11559,12499 11511,13727 4863,13464"/>
            </emma:interpretation>
          </emma:emma>
        </inkml:annotationXML>
        <inkml:traceGroup>
          <inkml:annotationXML>
            <emma:emma xmlns:emma="http://www.w3.org/2003/04/emma" version="1.0">
              <emma:interpretation id="{C143D517-CC70-4FB3-B869-818A0A7C3D04}" emma:medium="tactile" emma:mode="ink">
                <msink:context xmlns:msink="http://schemas.microsoft.com/ink/2010/main" type="inkWord" rotatedBoundingBox="4911,12253 6288,12308 6240,13518 4863,13464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07256.4813">3691 7892 0 0,'7'0'0'16,"4"1"0"-16,1 3 0 15,5 3 0-15,3 0 0 16,3 3 0-16,6 0 0 16,2-1 0-16,3 3 0 15,-2-2 0 1,2-2 0-16,-4-1 0 16,0 0 0-16</inkml:trace>
          <inkml:trace contextRef="#ctx0" brushRef="#br0" timeOffset="106934.3042">3806 7718 0 0,'4'0'0'0,"-4"2"0"15,3-1 0-15,2-1 0 16,0 3 0-16,-4 1 0 16,2 6 0-1,2 1 0-15,-1 4 0 16,1 3 0-16,-2 3 0 16,0 4 0-16,-1 1 0 15,1 4 0-15,-3 1 0 16,0-1 0-1,0-3 0-15,0 0 0 16</inkml:trace>
          <inkml:trace contextRef="#ctx0" brushRef="#br0" timeOffset="107623.6727">3760 7761 0 0,'0'6'0'16,"6"6"1"-1,9 1-1 1,5-1 1-16,2 9-1 15,7 0 0-15,-6 3 0 16,1-4 0-16,6 5 0 16,-4-7 0-16,0-2-1 15,-6 0 0 1,-5 0 1-16,-6-5 0 16</inkml:trace>
          <inkml:trace contextRef="#ctx0" brushRef="#br0" timeOffset="107971.1816">3760 7995 0 0,'0'4'0'16,"0"-2"0"0,0-2 1 15,6-24 0-31,3 24-1 16,6-19 1-16,5 19-1 15,-6-32 0 1,6 10 0-16,-3 3 0 15,1-1 0-15,-2 1 0 16,1 19-1-16,0-31 0 16,-5 31 0-16,-1-18 1 15</inkml:trace>
          <inkml:trace contextRef="#ctx0" brushRef="#br0" timeOffset="173496.3904">3390 8222 0 0,'0'-20'0'15,"0"20"1"48,0 0 1-48,0 0 0-15,0 0 1 16,0 0-1 0,0 0 0-16,0 0-1 15,0 0 0-15,0-17-1 16,1 19 1-1,2-1-1-15,5 3 1 16,4 6 4 0,1 1 3-16,5 6-3 15,2 6 7-15,3 9-8 16,0 1 5-16,3 3-6 16,3 4-2-16,1 2-1 15,-1 1 2 1,0 0-3-16,2 4 2 15,-4-3-1-15,2-2 0 16,-1-7-1-16,-11-1-7 16,1-7-2-16,-4-5-19 15,-5-12 16 1,-4-2 9-16,-4-1 4 16</inkml:trace>
          <inkml:trace contextRef="#ctx0" brushRef="#br0" timeOffset="175007.5819">3467 8270 0 0,'-30'0'0'15,"32"0"0"1,-2 0 1 15,0 0 0-15,0-21 2 0,0 21 1-1,0 0-2-15,0 0 1 16,0 0-1-1,0 0 0-15,0-16-1 16,0 16-2-16,0 0 2 16,0 0-2-1,0 0 4 17,0 9-1-17,2-2 2-15,8 7 5 16,4 1-6-1,0 3 0-15,1 4 1 16,-4 2 1-16,7 2 2 16,5 5-1-16,0 3-1 15,0 4 2-15,5 1-2 16,-3 2-4 0,2 5-2-16,2-5 3 15,-3 1-2-15,-1-1-2 16,-2-2 3-16,2-5-1 15,-2-2 1-15,-2-6-1 16,-4-2 0-16,-5-6 0 16,-1-3-10-1,1 0-18-15,-7-6 8 16,-2-8 1-16,2-1 13 16</inkml:trace>
          <inkml:trace contextRef="#ctx0" brushRef="#br0" timeOffset="174132.5674">3456 8751 0 0,'0'5'1'15,"4"2"0"-15,-2-7 2 16,6 0-1-16,1 0-1 15,5 0-2-15,-14-30 3 16,12 30-3-16,5-30 1 16,-2 10 0-1,7-5 0-15,-2 5 0 16,1-3 2-16,1-5 5 16,-2-1-1-16,1 4 1 15,2-5-3-15,-1 5-1 16,-1 0-4-1,-3 1 1-15,5 5 0 16,-3-2 0-16,-4 21-2 16,-2-34-4-16,-7 34 2 15,-2-26-7-15,-1 26 1 16,4-25 7 0</inkml:trace>
          <inkml:trace contextRef="#ctx0" brushRef="#br0" timeOffset="176458.1086">3356 8142 0 0,'0'0'1'16,"0"0"0"-16,0 3 0 15,0 0 0 1,0 4-1-16,0 1 1 16,0 2 0-16,9 4 3 15,7 1 4-15,2 5 1 16,0 3 1-1,4-1 2-15,1 14 0 16,3 1-3-16,5 3-4 16,3 8-3-16,-1-1-1 15,1 3 0 1,4-3-4-16,-4 2 6 16,-3-1-4-16,-2-1 0 15,-1-3 2-15,-7-2-1 16,-1-11-12-16,-5 1-14 15,-2-12 4-15,-6-7 7 16,-5-10 12 0</inkml:trace>
          <inkml:trace contextRef="#ctx0" brushRef="#br0" timeOffset="175833.2954">3502 8842 0 0,'0'6'0'15,"0"1"0"-15,0-2 0 16,0 0 0-16,0-3 1 16,0 2 1-16,0-4 0 15,0 0 3 1,0 0 0-16,0 0 3 15,9-19-1-15,2 19 6 16,3-26 0-16,-1 5-4 16,1-1 1-1,2-5 0-15,2 2-7 16,2-5 2-16,-2 3-1 16,2-2-6-16,2-2 4 15,-4-1-3-15,-1-1 3 16,0 3 0-1,0-6-1-15,-2 7-4 16,1 3 4-16,2 1-2 16,-3 1 7-16,-15 5-2 15,13 1-3-15,4 18-2 16,-10-32 2-16,7 32-1 16,-2-30 0-1,-7 30-7-15,1-17-12 16,-3 17-7-16,-3 0 4 15,0 0 0-15,0 0 11 16,0 0 9 0,0 7 2-16</inkml:trace>
          <inkml:trace contextRef="#ctx0" brushRef="#br0" timeOffset="134512.4441">4196 8235 0 0,'0'2'0'15,"0"-1"0"-15,0 3 0 16,0-1 0-16,0 0 1 16,0 2 0-1,0-2-1-15,0 1 1 16,10-1-1-16,3-1 0 16,-3-2 1-16,3 0-1 15,2 2 0-15,2-2 1 16,1 0-1-1,4 0 1-15,1 2-1 16,1 1 1-16,1-3-1 16,-5 2 0-16,4 0-1 15,-1-2 1-15,-3 2-3 16,0-1 1 0,-1-1 1-16,-7 4 1 15</inkml:trace>
          <inkml:trace contextRef="#ctx0" brushRef="#br0" timeOffset="135036.3148">4332 8440 0 0,'0'13'0'0,"0"-5"0"16,0 3 0-16,0-1 0 15,0-5 0-15,0 4 1 16,0-1-1 0,5-1 1-16,5-3 0 15,6 0-1-15,-1-2 2 16,1 3 0 0,7-5-2-16,-4 0 2 15,-19 0-1-15,24 0-1 16,-3 0 0-16,4 0 0 15,1 0 0-15,-3 0 1 16,1 0-6-16,-1 0 11 16,0 0-7-1,-1 0 1-15,-5 0 0 16,1 0 0-16,-4 0-1 16,-3 0-4-16,-2 0 1 15,-5 0 3 1</inkml:trace>
        </inkml:traceGroup>
        <inkml:traceGroup>
          <inkml:annotationXML>
            <emma:emma xmlns:emma="http://www.w3.org/2003/04/emma" version="1.0">
              <emma:interpretation id="{898EC1DE-D8CB-4DC0-85F2-49F1F2941C50}" emma:medium="tactile" emma:mode="ink">
                <msink:context xmlns:msink="http://schemas.microsoft.com/ink/2010/main" type="inkWord" rotatedBoundingBox="6670,12305 8152,12364 8112,13376 6630,13318"/>
              </emma:interpretation>
            </emma:emma>
          </inkml:annotationXML>
          <inkml:trace contextRef="#ctx0" brushRef="#br0" timeOffset="136482.6569">5244 7757 0 0,'0'0'1'15,"0"0"1"-15,1 1 5 16,1 1-6 0,-2-1-1-16,0 3 0 15,0-1 0-15,0 4 0 16,0 1 0-16,0 5 0 16,0 2 0-1,-36 2-1-15,36 6 2 16,0-2-1-16,-32 10-1 15,32 1 2-15,-30 7-1 16,30 7 0-16,0 6 0 16,0 3 0-1,-34 5 1-15,34 6 0 16,0-2 1-16,0-2-4 16,1-4 3-16,10-3-2 15,1-3 2-15,4-8-2 16,5 0 0-1,-4-5-1-15,5-5-1 16,1-8-1-16,-5-2 2 16,0-15 1-16,2 0 1 15</inkml:trace>
          <inkml:trace contextRef="#ctx0" brushRef="#br0" timeOffset="137017.9001">5419 8188 0 0,'1'0'0'31,"2"0"0"-31,2 0 0 16,3 0 1-16,-2 0-1 15,3 0 0-15,0 7 1 16,2 4 0-16,1 0 2 16,2 10-3-1,3 4 1-15,3 2 1 16,0 5-3-16,3 1 2 15,-5 4-1-15,7-1 1 16,1 0-2 0,0-1 2-16,1-1-2 15,-2-20-2-15,0 15 1 16,-7-2 0-16,-1-4 0 16,-6-5 2-16,-7-2 0 15</inkml:trace>
          <inkml:trace contextRef="#ctx0" brushRef="#br0" timeOffset="137409.5894">5523 8644 0 0,'0'3'0'0,"0"-20"1"47,3-7 0-32,5 24 0 1,6-27-1-16,-2 10 0 15,3-5 1-15,1 3-1 16,-1-5 1-16,0-2-1 16,2-2 1-1,-3-1 0-15,0 0-1 16,-2-2 0-16,2 3 0 16,-5 5 3-16,3-1-9 15,-1 1 3 1,-3 5 2-16</inkml:trace>
          <inkml:trace contextRef="#ctx0" brushRef="#br0" timeOffset="137842.4743">5951 8475 0 0,'3'11'0'0,"0"2"1"16,0 2 0-16,-1 7 1 15,2 2-1-15,-2 3 0 16,3 0 0-1,-1-1-1-15,1 3 0 16,-1-4-3-16,1 0 1 16,0 1 0-16,-5 2 2 15</inkml:trace>
          <inkml:trace contextRef="#ctx0" brushRef="#br0" timeOffset="138754.2565">6052 8208 0 0,'0'0'1'15,"0"0"0"1,7 0 0-16,8 0-1 16,2 0 0-16,4 2 0 15,1 5-1 1,-1-1-1-16,-1 1 2 16,-6-2 0-16</inkml:trace>
          <inkml:trace contextRef="#ctx0" brushRef="#br0" timeOffset="139052.5666">6115 8145 0 0,'0'-22'0'15,"-30"22"0"1,30 0 1-1,0 0 1 1,0 0 0-16,3 11 0 16,4 4 1-1,7 5-1-15,0-4 0 16,4 4-1-16,4-3-1 16,-4-2 0-16,-2 3-6 15,1-6 2 1,-4 6-1-16,-3-4 5 15,-9-2 0-15</inkml:trace>
          <inkml:trace contextRef="#ctx0" brushRef="#br0" timeOffset="139320.2869">6103 8292 0 0,'0'0'1'47,"0"-18"-1"-32,0 18 1-15,0-25 0 16,12 25 0 0,2-36-1-16,0 17 1 15,1-5-1 1,2-2-1-16,0-2-1 15,-5-3 0-15,4 4 2 16,-4 7 0-16</inkml:trace>
          <inkml:trace contextRef="#ctx0" brushRef="#br0" timeOffset="138496.5981">6140 7988 0 0,'0'0'1'62,"0"9"-1"-46,1 6 1-1,3 6 1-15,-4 5-2 16,0 7-1-16,1 2 1 16,2 3-1-16,2-1-1 15,-4 3 2-15,-1-8 0 16,0 5 0 0</inkml:trace>
          <inkml:trace contextRef="#ctx0" brushRef="#br0" timeOffset="139986.2183">6408 8794 0 0,'0'8'0'15,"0"-1"0"-15,0-3 0 16,7-4 0-16,2 0 0 16,2 0 1-16,1 0-1 15,3 0 1 1,1-26-1-16,2 26 0 15,0-36 0-15,-1 15 0 16,0-1 0-16,-5-1-1 16,1 1 0-16,-4 4 1 15</inkml:trace>
        </inkml:traceGroup>
        <inkml:traceGroup>
          <inkml:annotationXML>
            <emma:emma xmlns:emma="http://www.w3.org/2003/04/emma" version="1.0">
              <emma:interpretation id="{CCEB16DA-BCF4-4950-8558-D000CBCCA1F8}" emma:medium="tactile" emma:mode="ink">
                <msink:context xmlns:msink="http://schemas.microsoft.com/ink/2010/main" type="inkWord" rotatedBoundingBox="8518,12380 11559,12501 11512,13699 8471,13579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40674.2842">6950 8603 0 0,'3'4'0'16,"-3"1"1"-16,2-5 0 16,1 0 1-1,-3 0-1-15,0 2-1 16,3 10 1-16,-2-8 0 16,-1 3-1-16,0-4 1 15,2 4 0-15,1 1-1 16,-1-3 1-1,1 2-2-15,1-3 3 16,1 1-3-16,-4-5 1 16,9 0 2-16,-1 2-3 15,-5-2 19-15,1 0-23 16,0 3 15 0,-1-3-7-16,-1 4-3 15,-1-2-5-15,-2 0-8 16,0-2-5-1,0 0 17-15</inkml:trace>
          <inkml:trace contextRef="#ctx0" brushRef="#br0" timeOffset="141327.7735">7381 8608 0 0,'0'5'0'0,"0"-3"0"16,0 2 0-16,0 1 0 15,0-3 0 1,0 5 0-16,0 0 0 16,0 0 0-16,0 1 0 15,0 0 0-15,0 2 1 16,0-3-1-1,0 2 0-15,0-3 0 16,0 2 0 0,5-3 0-16,-2 0 0 15,5-2 1-15,-5-2 1 16,1-1 1-16,-1 2 3 16,2-2 0-1,1 0-4-15,-4 0-1 16,-2 0-2-16,1 0-10 15,-1 0 3 1,0 4 6-16,0 3 2 16</inkml:trace>
          <inkml:trace contextRef="#ctx0" brushRef="#br0" timeOffset="141833.3216">7665 8714 0 0,'3'3'0'0,"0"0"0"16,2-2 0-16,-3 1 0 16,-1 1 0-16,1 1 1 15,-2-4 0 1,0 7 0-16,0 1 0 15,0-2 1-15,0-2-1 16,0 3-1-16,0 0 2 16,0-3-3-1,0 0 1 1,0 0 2-16,0-2 0 16,0 0-1-1,0-2 0-15,0 0 0 16,0 0-3-16,0 0 4 15,3 0-6 1,1 0-2-16,-1 0 2 16,-3-21 3-16</inkml:trace>
          <inkml:trace contextRef="#ctx0" brushRef="#br0" timeOffset="142784.7497">8018 9058 0 0,'0'0'1'15,"0"2"0"-15,0 3 0 16,0-1 0-16,0-4 0 16,3 0 0-1,0 0 2-15,4 0-3 16,0-19 4-16,4 19-1 15,0-27 3-15,-1 5 0 16,-5-5-1-16,6-5-2 16,-4-1-3-1,4-5 0-15,-2 2 1 16,1-3-2-16,-6-1-2 16,1 8-6-16,1-2-6 15,-1 7 7-15,-5 4 7 16</inkml:trace>
          <inkml:trace contextRef="#ctx0" brushRef="#br0" timeOffset="143383.0313">8264 8226 0 0,'0'0'1'62,"0"4"-1"-62,0 8 1 16,0-1 1-16,9 5 2 15,5 1 1-15,6 8-3 16,-3 4 0-16,-2 3 0 16,8 3-2-1,0 1 0-15,2 2 0 16,-1 0-1-16,4 0 2 15,-2 6-1-15,0-3 1 16,0-1-1-16,-1-2 0 16,-1-5-1-1,-5 1 4-15,-3-11-22 16,-3-3 16-16,-6-20 3 16,-4 9 0-16</inkml:trace>
          <inkml:trace contextRef="#ctx0" brushRef="#br0" timeOffset="143886.377">8379 8771 0 0,'0'9'0'15,"0"0"0"1,0-3 0-16,0-3 1 15,0-2-1-15,8-1 0 16,1 0 0-16,-2 0 0 16,3 0 0-16,-1-26 1 15,3 4-1 1,0 4 1-16,-1-7-1 16,0-3 2-16,0-3-1 15,1-4 1-15,-3-1-1 16,3 0 0-1,-1 2 0-15,1 1-1 16,-1 0 0-16,1 5 0 16,-1-1 0-16,0 4-1 15,0 4-2-15,-1 1 0 16,1 20 0 0,-2-20 2-16,-2 20 1 15</inkml:trace>
          <inkml:trace contextRef="#ctx0" brushRef="#br0" timeOffset="144890.3493">8833 8881 0 0,'2'4'0'16,"-2"1"0"-16,4-4 0 16,-1-1 1-16,-1 3-1 15,2-3 0 1,0 0 0 0,-3 0 0-16,-1-18 0 15,2 18 0-15,-1-25 1 16,4 25 0-16,-4-38 0 15,-1 17 0 1,0 2-1-16,2-1 1 16,2 0-1-16,-2 0 13 15,1 23-26-15,3-24 13 16,0 4 0-16,5 17 0 16,-3-25 0-1,1 25 1-15,2 0 0 16,1 9 0-16,0 0 0 15,-7 10-1-15,9 3 0 16,-4 3 0-16,3 0 1 16,-3 1-1-1,1 2-3-15,0-2 0 16,-3-26 0-16,-5 20 1 16,1 3 2-16,-4-7 0 15</inkml:trace>
          <inkml:trace contextRef="#ctx0" brushRef="#br0" timeOffset="145881.1281">9022 8206 0 0,'0'0'1'31,"0"6"0"0,1 1 0-15,13 4-1-16,5 1 0 15,-1-1 1-15,8-3-1 16,0 5 1-16,3-7-1 16,-2 1-1-1,-3 5 1-15,1-12-2 16,-1 9 0-16,-1 1 2 16,-11-4 0-16</inkml:trace>
          <inkml:trace contextRef="#ctx0" brushRef="#br0" timeOffset="146576.7673">9077 8368 0 0,'0'1'0'0,"0"1"0"15,0-2 1 1,5 0 0 0,2-22 0-16,7 22 0 15,2-21 1 1,0 21 0-16,3-32-2 16,-4 32 2-16,4-29-2 15,-1 7 0-15,2 6 0 16,-3-3 0-1,0 19-5-15,0-31 1 16,-4 31 3-16,-2 0 1 16</inkml:trace>
          <inkml:trace contextRef="#ctx0" brushRef="#br0" timeOffset="146246.4383">9108 8219 0 0,'0'-20'0'15,"0"20"1"17,0 0 0-32,0 3 0 15,0 3 0-15,0 3 0 16,4 4 4-16,13-1-3 16,-3-1-1-16,5-1-2 15,-1 3 3 1,3 1-1-16,-1-1-2 15,3 1 2-15,-3-2-1 16,-1 1-1-16,-1 0-5 16,-1-1 2-16,0-5 1 15,-3 0 2-15,-5 2 1 16,-9-3 0 0</inkml:trace>
          <inkml:trace contextRef="#ctx0" brushRef="#br0" timeOffset="145524.1474">9134 8072 0 0,'0'-19'0'31,"0"-1"0"1,0 20 1-17,0 0 0 1,1-18 0 0,-1 18 0-1,0 0 1-15,0 0-1 16,4 7-1-1,-4 5 1-15,1 5-2 16,-1 4 2-16,5 4-2 16,-4 4 2-16,2 1-3 15,0 2-1 1,0 22 2-16,-3-18 0 16,3-1 0-16,-3-2 1 15,0 0 0-15</inkml:trace>
          <inkml:trace contextRef="#ctx0" brushRef="#br0" timeOffset="147241.9983">9918 8824 0 0,'8'6'1'15,"-2"-3"1"-15,0-3 16 16,3 4-19-16,-4-4 14 15,4-21-5 1,-3 1 4-16,2-5-6 16,-2-2 4-16,3-9-6 15,-6-3 1-15,-3-4-2 16,2-5-3 0,-2-4 0-16,0-6 1 15,0 7-1-15,-43-17 1 16,43 4 0-16,-43 5 0 15,43 7 0-15,-51 5-2 16,21 4-14-16,-3 3-12 16,0 5 7-1,0 5 4-15,1 5 10 16,0 5 5-16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35:58.803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4350ED53-BF85-4D8E-9133-2757AF6E940D}" emma:medium="tactile" emma:mode="ink">
          <msink:context xmlns:msink="http://schemas.microsoft.com/ink/2010/main" type="inkDrawing" rotatedBoundingBox="7923,5404 9580,5466 9578,5500 7922,5438" shapeName="Other"/>
        </emma:interpretation>
      </emma:emma>
    </inkml:annotationXML>
    <inkml:trace contextRef="#ctx0" brushRef="#br0">6414 886 0 0,'-29'0'0'16,"29"0"1"-1,0-17-1-15,0 17 1 63,0 0 0-48,2 0 0 1,13 0-1-16,6 0 0 16,5 0 0-16,10 0 0 15,4 0-1-15,6 0 1 16,6 0 0-16,8 0 0 16,0 0 0-1,9 3-1-15,4-1 2 16,3 0-1-16,2 0 0 15,-1 1 0-15,4-2 0 16,-1 2 1 0,-1 0-1-16,-5 2 0 15,-3-2 0-15,-1 1 0 16,-4 3 0-16,-6-3 0 16,0 0 0-1,-8 0 0-15,-4-1 0 16,-4 0 0-16,-4 0 0 15,-8-3-1-15,-1 4-1 16,-8 0 1-16,-9 2 1 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40:59.51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8C8BF30-8E7D-4671-8987-7256E15BD418}" emma:medium="tactile" emma:mode="ink">
          <msink:context xmlns:msink="http://schemas.microsoft.com/ink/2010/main" type="writingRegion" rotatedBoundingBox="16461,7550 29083,7835 29011,10999 16389,10713"/>
        </emma:interpretation>
      </emma:emma>
    </inkml:annotationXML>
    <inkml:traceGroup>
      <inkml:annotationXML>
        <emma:emma xmlns:emma="http://www.w3.org/2003/04/emma" version="1.0">
          <emma:interpretation id="{EC05DE8D-C00C-45C1-A5F3-954AE929AFBA}" emma:medium="tactile" emma:mode="ink">
            <msink:context xmlns:msink="http://schemas.microsoft.com/ink/2010/main" type="paragraph" rotatedBoundingBox="16469,7482 24475,7848 24428,8864 16422,84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ED8381-E9CB-4C4C-8441-3B09ABBC59C5}" emma:medium="tactile" emma:mode="ink">
              <msink:context xmlns:msink="http://schemas.microsoft.com/ink/2010/main" type="line" rotatedBoundingBox="16469,7482 24475,7848 24428,8864 16422,8497"/>
            </emma:interpretation>
          </emma:emma>
        </inkml:annotationXML>
        <inkml:traceGroup>
          <inkml:annotationXML>
            <emma:emma xmlns:emma="http://www.w3.org/2003/04/emma" version="1.0">
              <emma:interpretation id="{2A5929BD-C4EF-44DB-98AC-91AC430A971A}" emma:medium="tactile" emma:mode="ink">
                <msink:context xmlns:msink="http://schemas.microsoft.com/ink/2010/main" type="inkWord" rotatedBoundingBox="16461,7643 18818,7751 18784,8500 16427,8392">
                  <msink:destinationLink direction="to" ref="{ED78E1BF-C292-42B3-B169-C3B46D888F6B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15436 3416 0 0,'6'0'0'0,"-1"0"0"16,1 0 0-16,-1 0 0 15,-2 0 1 1,0 0-1-16,0 2 0 16,0 4 0-16,2-1 0 15,-1 5 0-15,-1 0 1 16,-3 4-1-1,2 4 0-15,5 4 1 16,-2 3-1-16,3 1 1 16,1-1-1-16,3 0 1 15,-1 0-2-15,3-4 3 16,1-5-1 0,4-1-1-16,0-5 0 15,1-4 0-15,0-6 0 16,-4 0 1-16,1 0-5 15,-2-22 7-15,-4 22-3 16,-1-36 0 0,0 13 1-16,-4-1-2 15,0-4 1-15,0 2 1 16,-3-2-3-16,-3 6-1 16,5-3 2-16,-5 7 0 15,0 1 0 1,0-4 1-1</inkml:trace>
          <inkml:trace contextRef="#ctx0" brushRef="#br0" timeOffset="-702.3997">14999 3094 0 0,'0'1'0'31,"0"1"0"-31,11-2 0 15,4 1 0 1,2-1 0-16,4 3 1 16,1-3-1-16,1 4 0 15,3 0 0 1,-2 2 0-16,-1-3 0 0,0 4 0 16,-3 1 0-1,-4 5 0-15,-2 0 0 16,-8 5-1-16,-5 1 1 15,-1 1 0-15,0 1 0 16,0 1 0 0,0 3 0-16,-41-2 0 15,41 0 0-15,-42 0 1 16,42-3-1-16,-43 2 0 16,43-8 0-16,-39-5 0 15,39-5 0 1,-33-4 0-1,33 0 1 1,5 0-1-16,3 0 0 16,5-19 0-16,1 19 0 15,5 0 0 1,2 0 0-16,1 0 0 16,1 0 0-16,0 0 0 15,-2 0 1-15,-1 0 0 16,-3 13 0-1,-5 7-1-15,-3 1 1 16,-2 3-1-16,-7 1 0 16,0 0 0-16,0 0 1 15,0-2-1-15,-34 0 1 16,34-1 1 0,-43-3-1-16,43-1 0 15,-54-7 1-15,54-1-4 16,-44-6 2-16,44 0 1 15,-48-4-3-15,48 0-3 16,-37 0 0 0,37 0 4-16</inkml:trace>
          <inkml:trace contextRef="#ctx0" brushRef="#br0" timeOffset="-1540.2906">14951 3196 0 0,'-32'0'0'15,"34"-28"0"-15,1 28 0 16,-2 0 1-16,2 0 0 16,2 0-1-16,-1 5 2 15,3 18-1-15,0 6 0 16,1 7 0-1,1 8-1-15,-1 7 0 16,-1 2 0-16,3-5 0 16,-3 8 1-16,-1-2-2 15,1 1-3 1,-3-5 1-16,1-6 3 16,-5-6 0-16</inkml:trace>
          <inkml:trace contextRef="#ctx0" brushRef="#br0" timeOffset="687.2593">16116 3428 0 0,'5'10'0'15,"-1"-3"0"-15,1 1 0 16,-2 2 1-16,-2-5 0 15,-1 2 0-15,0-3 0 16,0 5 0-16,0-4 2 16,0 1-1-1,-39 4 0-15,39-2-3 16,-40-4 2-16,40 3-1 16,-48 3 0-16,48-3-1 15,-46 2 2 1,46 0-1-16,-48-1 1 15,48 0-3-15,-33 2 3 16,33 0-3-16,0-3 3 16,0-2 0-16,0-5-2 15,0 5 1 1,6-1-1-16,11-2 1 16,0 1-2-16,3 2 5 15,1 1-3-15,2 0 0 16,0 1 0-16,-3 1 0 15,-2 2 1-15,-4 4-1 16,-6 0 0 0,-2 2 0-16,-1 3 3 15,-5-1 4-15,0-1-3 16,0 1 3-16,0 0-1 16,-37-4-1-16,37 0-3 15,-29-5-2 1,29-3-1-16,-37-2-5 15,37-4-7-15,-37 0 0 16,37 0 4-16,0 0 6 16,0-23 2-1,-32 23 1-15</inkml:trace>
          <inkml:trace contextRef="#ctx0" brushRef="#br0" timeOffset="1426.5716">16498 3538 0 0,'6'0'0'16,"2"0"0"-16,-3 0 0 15,-1 0 0-15,-1 0 1 16,-35 0-1 31,32-20 0-32,-32 22 0-15,32-2 1 16,-37 1-1 0,37 2 0-16,-52 2 0 15,52 1 0-15,-52 5 1 16,52 0-1-16,-46 3 0 15,46 4 1-15,-34 4-1 16,34-1 2 0,0 2-2-16,0-3 4 15,0 3-1-15,0-1-1 16,0-5-1-16,0 1 0 16,17-1-2-16,0-3 2 15,6-7 0 1,1 5-1-16,2-8-2 15,0-4-6-15,2 0 3 16,0 0 3-16,-1 0 1 16,-4 0 1-16,-4-19 0 15</inkml:trace>
          <inkml:trace contextRef="#ctx0" brushRef="#br0" timeOffset="2159.8369">16693 3589 0 0,'11'0'0'0,"-4"-19"0"16,1 19 0-16,0 0 1 16,-2 0-1-1,0 0 0-15,-4 0 0 16,-2 4 0 15,0 1 1-15,-31 2-1-1,31 3 0-15,0 1 1 16,-40 4 1-16,40-1-1 16,0 2 1-16,-35 6-1 15,35-3 0 1,0 4-1-16,0-2 0 16,0-2 1-16,0-1-1 15,0 1 3-15,0-3-4 16,4-3 2-16,7-5-1 15,3-5 0-15,0-2 1 16,4-1-12 0,-4 0 16-16,3 0-6 15,-3-22 1-15,-2 22 0 16,0-29-1-16,-1 11 2 16,-3-4-2-1,-2 6 1-15,-2-4 0 16,-1 3 0-16,-1 17-1 15,-1-29 2-15,4 29 0 16,-5 0 0-16,3-18 1 16,0 18-1-1,2 5 0-15,2 3 3 16,0 4-2-16,3 6 1 16,1 7-3-16,-2 1 0 15,4 3 1-15,-1 2-2 16,-1 1-8-1,1-6 3-15,0 3 0 16,0-5 5-16,-10 1 1 16</inkml:trace>
          <inkml:trace contextRef="#ctx0" brushRef="#br0" timeOffset="2695.9764">16946 3729 0 0,'2'-24'0'0,"10"5"0"15,-3 19 1-15,0-21 0 16,1 21 0-16,0 0 2 16,0 0-1-1,-1 3-1-15,0 10 0 16,0 3 0-16,0-2 0 15,1 4 1-15,-6-4 1 16,1 5 7-16,-2-2-3 16,-3-3-6-1,1-2-2-15,-1-5 2 16,0-4-1-16,0-25-1 31,0 22 2-15,0-31-1-16,0 12-1 15,0-4 1 1,0 1 1-16,0-1-1 16,4 2 0-16,3 1-2 15,2 2 4-15,2 18 0 16,1-23 3-16,2 23 0 16,2 0-5-1,-1 0 1-15,2 0 0 16,0 0-1-16,0 0 0 15,-2 0 0-15,-4 0 1 16,1 6-2-16,0-1-14 16,-9-2-2-1,0-1 6-15,-3 0 6 16,0-2 4-16</inkml:trace>
        </inkml:traceGroup>
        <inkml:traceGroup>
          <inkml:annotationXML>
            <emma:emma xmlns:emma="http://www.w3.org/2003/04/emma" version="1.0">
              <emma:interpretation id="{311E2DE6-089C-43D6-9D86-AE79A12F1C96}" emma:medium="tactile" emma:mode="ink">
                <msink:context xmlns:msink="http://schemas.microsoft.com/ink/2010/main" type="inkWord" rotatedBoundingBox="19328,7613 21241,7700 21203,8512 19290,842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625.5405">18271 3567 0 0,'0'1'0'15,"0"1"0"-15,0-1 1 16,0 2-1-16,0-3 1 15,0 1-1 1,0 3 0-16,0 1 1 16,-30 0-1-16,30 2 0 15,0 1 1 1,-30-1 0-16,30-1-1 16,-31 7 1-16,31 0 1 15,-32 5-2 1,32 2 0-16,0 1 0 15,-39 1 0-15,39 2-1 16,0 1 2-16,0-1-1 16,0-1 3-16,0-3-2 15,0-4 0-15,7-2 0 16,6-5-2-16,10-7 0 16,7-2 2-1,-4 0-1-15,0 0 0 16,1-25 1-16,-4 6-2 15,0-5 2-15,-3-6 0 16,-6-3-2 0,-2 1 1-16,-1 0 0 15,-8 1-1-15,-3 0-2 16,0 0-1-16,0 5 1 16,0 2 2-16,0 2 0 15,-40 3 0 1,40-8 1-1</inkml:trace>
          <inkml:trace contextRef="#ctx0" brushRef="#br0" timeOffset="6162.8598">18614 3851 0 0,'5'14'0'0,"0"-4"0"15,-4-8 0-15,1-2 1 16,-1 0-1 0,1 0 0-1,-1-29 0-15,2 29 0 16,0-33 0-16,2 11 0 16,0-3 1-16,1 0-1 15,-2 0 0 1,1-2 0-16,0 3 0 15,2-1 0-15,1 7 0 16,3 18 0-16,-2-33 0 16,3 33 0-16,0 0 1 15,4 0 0 1,1 0-1-16,0 0 1 16,-4 4-1-16,3 14 0 15,-1 3 0-15,-1 4 1 16,0 2-3-16,-4-2 0 15,1 1 1-15,-5 0 0 16,-1 1 1 0,-5-4 0-16</inkml:trace>
          <inkml:trace contextRef="#ctx0" brushRef="#br0" timeOffset="6780.1858">19148 3616 0 0,'3'0'0'0,"1"-17"0"16,-3 17 0-16,-36 0 0 62,35 5 1-46,0 4-1-16,0 2 1 15,-32 1-1-15,32 2 0 16,0 4 0 0,0 0 1-16,0 1 0 15,0 1-1-15,0-2 3 16,0 2 0-16,0-3 0 16,7-4-1-1,7-1-2-15,3-4 2 16,-2-5-2-16,1-3-1 15,-3 0 1-15,1 0 1 16,0-30-1 0,-5 6 1-16,2-1-2 15,-3-6 2-15,-7-3 3 16,-1-6 2-16,0 1-1 16,0 0 4-16,0-1-6 15,0 4-1-15,0-1-3 16,-30-1-14-16,30 7-7 15,0 0 14 1,-31 15 7-16</inkml:trace>
          <inkml:trace contextRef="#ctx0" brushRef="#br0" timeOffset="4859.7969">17925 3479 0 0,'2'2'0'16,"2"-2"0"-16,1 0 0 15,1 0 1-15,-3 1-1 16,2-1 1-16,-1 0 0 15,1 0 1-15,-5 0-1 47,-32 0 0-31,32 0 0-16,-37 0 1 16,37 0-1-16,-44 7 0 15,44 13-1 1,-43 0 1-16,43 7 0 15,-37 3 0-15,37 6-2 16,0-1 2-16,0 1 0 16,0 0 2-1,0-10-1-15,0-2 0 16,4-12 0-16,13-10-1 16,5-2 0-16,-1 0 0 15,1-21-1-15,1-6 1 16,-3-11-1-16,-5-8 1 15,-1-4 0 1,-7-7-1-16,0-4 0 16,-4-3-1-16,-3-1 1 15,0 6-2-15,0 4-6 16,0 7-1 0,-39 5 3-16,39 6 2 15,-29 9 3-15,29-2 1 16</inkml:trace>
          <inkml:trace contextRef="#ctx0" brushRef="#br0" timeOffset="7505.1756">19422 3636 0 0,'12'6'0'0,"-1"-1"0"15,2-2 0 1,3-1 0-16,1 1 0 16,1-1 0-16,0 2 0 15,4-4 1-15,-2 4-1 16,0-4 0-16,-5 0 0 16,-1 0 1-1,-2 0-1-15,-6-20 0 16,-1 20 0-16,-3-20 1 15,-2 20 1-15,0-19 0 16,0 19 0-16,0-20-1 16,-42 20-3-1,42 0 3 1,-37 0-2-16,37 0 5 16,-40 0-2-16,40 9 0 15,-36 7-1-15,36 2 4 16,-31 2-1-16,31 3-3 15,0 2-1 1,0 7 4-16,0-2-3 16,0 1-1-16,0 1 1 15,0-2 7 1,12-2-8-16,8-4 1 16,5-8 0-16,5 2-2 15,3-6-12-15,-3-6-1 16,1-4 2-16,-3-2 9 15</inkml:trace>
        </inkml:traceGroup>
        <inkml:traceGroup>
          <inkml:annotationXML>
            <emma:emma xmlns:emma="http://www.w3.org/2003/04/emma" version="1.0">
              <emma:interpretation id="{B0CC398D-C111-4E02-802C-856957AF224B}" emma:medium="tactile" emma:mode="ink">
                <msink:context xmlns:msink="http://schemas.microsoft.com/ink/2010/main" type="inkWord" rotatedBoundingBox="21689,8086 22956,8144 22940,8484 21673,842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1592.5972">20821 3657 0 0,'8'0'0'0,"-6"0"0"16,5 0 0-16,-5 0 1 15,2 0-1-15,-4 0 1 16,0-18-1-1,0 18 1 1,0 0-2 0,-38 4 1-16,38-3 1 15,0 1-1 1,-38 3 1-16,38 2-1 16,0 4-1-16,-42 0 1 15,42 3 0-15,0 3 0 16,0-1 1-16,0 4 0 15,0 1-1 1,0-6 2-16,0 2-2 16,0-2 0-16,9-5 1 15,7-5-2-15,2-5 1 16,-1 0-1 0,3 0-1-16,-3 0 1 0,0-29 1 15,-5 11 0 1,0-4 0-16,-4-2 0 15,-3 1 0-15,-5-5 0 16,1 3 0-16,1 0 0 16,-2 3 0-16,0 4 0 15,0 18 1 1,0-19-1-16,0 19 1 16,0 0 1-16,0 3 1 15,0 10-2-15,3 2-1 16,6 7 1-1,5 5-1-15,0-1 1 16,6 5-1-16,0-2 0 16,-2 1-2-16,2-2-3 15,-2 0 1-15,-5-6 2 16,-10-1 2 0</inkml:trace>
          <inkml:trace contextRef="#ctx0" brushRef="#br0" timeOffset="12149.019">21165 3736 0 0,'19'0'0'0,"-4"0"0"15,0 0 1-15,4 0-1 16,1 0 0-16,0 0 1 16,-2 0-1-1,2 0 0-15,-2 0 0 16,2-21 0-16,-6 21 0 16,0-19 0-16,-8 19 1 15,-3-27-1-15,-3 27 2 16,0-30 0-1,0 30 0-15,0-27-2 16,-27 4 0 0,-7 23 1-1,34 0-2-15,-45 0 0 16,45 0 2 0,-46 0-1-16,3 12 1 15,43 1 0 1,-35 3 0-16,35 4 2 15,0 1-1-15,-34 4-1 16,34 1-1 0,0 2 1-16,0-2 3 15,3 2 0-15,10 2-3 16,5-9 1-16,3 1-5 16,4-5 2-16,7-4 2 15,-3-2-1-15,1-4-9 16,2-5 0-1,-2 0 2-15,-2-2 5 16,-8 0 2-16</inkml:trace>
          <inkml:trace contextRef="#ctx0" brushRef="#br0" timeOffset="10600.2574">20349 3614 0 0,'15'0'0'0,"-1"0"1"16,0 0 0-16,0-19 0 15,-1 19 0-15,3 0 2 16,-7 0-2-16,-3-19 1 16,-3 19 1-1,-1 0 0-15,-2-19-1 16,0 19-1 0,0 0 0-1,-34 0-1-15,34 0-1 16,-42 0 1-16,42 0-1 15,-49 0 2-15,-4 0-2 16,53 7 2 0,-54 6-1-1,54 1 0-15,-43 3 0 16,43 3 1-16,-34 3-2 16,34 2 2-16,0 0-1 15,0-1 0-15,0 1 0 16,0-6 1-1,0 3-5-15,8-5 6 16,10-6-1-16,15-4 1 16,-4-3-2-16,3-4 3 15,2 0-2 1,-4 0-1-16,3 0-6 0,-4-18-8 16,-3 18 9-1,-2-21 4-15</inkml:trace>
        </inkml:traceGroup>
        <inkml:traceGroup>
          <inkml:annotationXML>
            <emma:emma xmlns:emma="http://www.w3.org/2003/04/emma" version="1.0">
              <emma:interpretation id="{4064B0F6-0E31-4E18-8EA2-76F4BB5DD738}" emma:medium="tactile" emma:mode="ink">
                <msink:context xmlns:msink="http://schemas.microsoft.com/ink/2010/main" type="inkWord" rotatedBoundingBox="24023,8204 24457,8224 24428,8864 23994,884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5924.8002">22485 3669 0 0,'1'0'0'31,"3"0"0"-15,0-17 1-16,1 17-1 15,-1 0 1-15,1 5 1 16,1-4-1-16,2 5 1 15,-2 6-1 1,3-2 0-16,-1 4 0 16,-1 1-1-16,1 7 1 15,1 2-1 1,1 4 0-16,-1 1 0 16,1 3 2-16,3 2-3 15,1-2 1-15,-14-1 2 16,15-5 1-16,0-4-2 15,4-10-1 1,-2-2 0-16,3-10 0 16,3 0-1-16,-4 0 2 15,3-26-1-15,-1 10-2 16,1-6 1-16,-2-2 2 16,0-2-1-16,-3-4-1 15,-2 1 2 1,-4 4-2-16,-4 9 1 15,-5 16 0-15,1 0 0 16,-3 19-1 15,-44 7 2-15,44 10 0-16,-34 1-1 16,34 2 0-16,-43 4 0 15,43-1 0-15,-37 1-1 16,37-1 0-16,-34-5 1 15,34-2-4 1,0-3-1-16,-33-5 1 16,33-4 3-16,0-5 1 15</inkml:trace>
        </inkml:traceGroup>
      </inkml:traceGroup>
    </inkml:traceGroup>
    <inkml:traceGroup>
      <inkml:annotationXML>
        <emma:emma xmlns:emma="http://www.w3.org/2003/04/emma" version="1.0">
          <emma:interpretation id="{CF82E044-543D-4136-BCF2-E7DB129A8644}" emma:medium="tactile" emma:mode="ink">
            <msink:context xmlns:msink="http://schemas.microsoft.com/ink/2010/main" type="paragraph" rotatedBoundingBox="16580,8550 27299,8792 27278,9732 16559,94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C1CEAA-5F5B-49E2-A69E-BA177B304F75}" emma:medium="tactile" emma:mode="ink">
              <msink:context xmlns:msink="http://schemas.microsoft.com/ink/2010/main" type="line" rotatedBoundingBox="16580,8550 27299,8792 27278,9732 16559,9490"/>
            </emma:interpretation>
          </emma:emma>
        </inkml:annotationXML>
        <inkml:traceGroup>
          <inkml:annotationXML>
            <emma:emma xmlns:emma="http://www.w3.org/2003/04/emma" version="1.0">
              <emma:interpretation id="{6257A99A-F8BF-4AAB-BA60-507ADC67FDFA}" emma:medium="tactile" emma:mode="ink">
                <msink:context xmlns:msink="http://schemas.microsoft.com/ink/2010/main" type="inkWord" rotatedBoundingBox="16573,8846 19547,8913 19533,9557 16559,949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8187.0481">16100 4491 0 0,'0'-25'1'0,"0"6"0"15,0 19 0 1,0-28 0-16,2 28-1 15,-1-21 0-15,-1 21 1 16,3 0-1-16,0 0-1 16,0-19-2-1,4 19 2-15,-4 1 1 16</inkml:trace>
          <inkml:trace contextRef="#ctx0" brushRef="#br0" timeOffset="17944.696">16137 4520 0 0,'3'9'0'0,"0"1"0"15,0 3 0-15,-1 0 1 16,2 2-1-16,-2 3 0 16,1 0 0-16,-2 0-1 15,-1 0 1-15,0 0 0 16</inkml:trace>
          <inkml:trace contextRef="#ctx0" brushRef="#br0" timeOffset="16923.0987">15264 4380 0 0,'0'-23'0'16,"-29"23"0"30,-10 0 0-14,39 5 0-32,-43 3 0 15,43 1 0-15,-41 2 1 16,41 4-1 0,-43 3 1-16,43 6-1 15,0 2 1-15,-38 5-1 16,38 1 1-16,1 2-1 15,2-2 1-15,6-7-1 16,7 2 1 0,5-7-1-16,5-5 1 15,3-2-1-15,4-8-1 16,-1-5-1-16,2 0 0 16,-5 0 0-16,-5-23 2 15,-4 2 0 1,2-4 0-16,-8-5 0 15,-4 2 0-15,-4 0 1 16,-6 1-1-16,0 2 0 16,0 5 0-16,0-5 0 31,0 25 1-15,0 7 0-1,0 7 0-15,8 7-1 16,7 2 0-1,1 0 1-15,1 0-2 16,1 0-1-16,-1-4 0 16,0 0 2-16</inkml:trace>
          <inkml:trace contextRef="#ctx0" brushRef="#br0" timeOffset="17604.5364">15767 4338 0 0,'5'0'0'0,"-2"-20"1"16,-2 20 1-16,-1 0-1 15,0 0-2 32,-38 0 0-47,38 7 1 31,-35-3 0-31,35 5 0 16,0 3 0-16,-39 4 0 16,39-2 0-16,0 3 0 15,0-3 0-15,0-3 0 16,0 1 0-16,0-2 0 16,0 0 0-1,0-2 0-15,3-1 0 16,14 1 0-16,3-2 0 15,2 0 0 1,-1-2 0-16,2 1 0 0,0 1 0 16,-1 2 0-1,-1 2 0-15,-2 1 0 16,-6 3 1-16,-2 2 0 16,-3-2 0-16,-5 5 0 15,-3-2 1-15,0-3-1 16,0 0 0-1,0-3-1-15,-40 1 1 16,40-2-1-16,-40-7 0 16,40 2 0-16,-47-5 0 15,47 0-3 1,-48 0-2-16,48 0 3 16,-43 0 1-16,43-25 1 15,-40 25 0-15</inkml:trace>
          <inkml:trace contextRef="#ctx0" brushRef="#br1" timeOffset="26424.7694">16538 4339 0 0,'0'0'1'16,"0"4"1"-16,0 0-2 15,0-1 1-15,0-3-1 16,-31 5 0-16,31-3 0 16,0 2 0-16,0 0 0 15,0 1 0 1,-43 1 3-16,43 4-2 16,0 1-1-16,-40 1 1 15,40 4-1-15,0 0-1 16,-35 5-1-1,35-3 2-15,0 3 0 16,0 1-1-16,0 2 0 16,7-5 4-16,4-1-2 15,3-2 1-15,1-5-1 16,7-6-2-16,-1-1 1 16,1-4 0-1,-2 0-5-15,-2 0 2 16,0-23 2-16,-5 23 1 15,-3-34 0-15,-3 14 0 16,-4-1 1-16,-3 0-1 16,0 4 1-1,0-5-1 1,0 22 1-16,0 0 0 16,0 7-1-1,0 7 2 1,0 8-2-16,0 3 3 15,0 8-2-15,0 4-1 16,0 2 1-16,0-1 3 16,0 5-1-16,0-6-4 15,0 2 5 1,0 0-1-16,-34-6 1 16,34-4-1-16,-31-6 3 15,31-3-4-15,-41-6-4 16,41-7 2-16,-42 0-3 15,42-7-11 1,-44 0 4-16,44 0 4 16,-29 0 1-16</inkml:trace>
          <inkml:trace contextRef="#ctx0" brushRef="#br1" timeOffset="27154.1004">16809 4696 0 0,'0'4'0'0,"0"-2"0"15,0-22 0 16,0-14 0-15,0 13 0 0,0-4 0-16,3-4 1 15,-1 3-1 1,-2-5 1-16,4 4-2 16,-2-1 2-16,2 0-2 15,4 0 1-15,0 5 0 16,1 3 0-1,2 20 1-15,1-26 0 16,2 26-1-16,0 0 1 16,3 0 0-16,1 3-1 15,0 13 1 1,-1 6-1-16,2 5 0 16,-1 3 0-16,1-2 0 15,-6 5 0-15,0-1-1 16,-3 0 2-16,-2 0-3 15,-5-1-1-15,2-1 2 16,-5-5 1 0</inkml:trace>
          <inkml:trace contextRef="#ctx0" brushRef="#br1" timeOffset="27878.7802">17312 4420 0 0,'5'0'0'0,"-5"-18"0"16,0 18 1 0,-32 0-1 15,32 2 0-31,-31 2 0 15,31 0 1-15,-32 4-1 16,32 5 1 0,0 1 1-16,-38 5-1 15,38-1-1-15,0 6 0 16,0-2 0-16,0 3-1 16,0-3 1-16,0 3 0 15,9-6 0 1,6 1 0-16,4-5 0 15,4-3 0-15,3-3 0 16,-3-9-1-16,1 0-1 16,1 0 2-16,-2 0 0 15,-3-25-1 1,-3 5 1-16,-7-3 0 16,-2-2 0-16,1 2 1 15,-4 1 0-15,-2-1-1 16,0 7 0-16,0 16 0 15,-3-21 0 1,0 21 1-16,0 0 0 16,0 0 0-16,3 8 2 15,2 9-2-15,1 6 0 16,2 5 0-16,2 5-1 16,6-1 0-1,-3 0-7-15,3-3 4 16,-7-3 1-16,-1-2 2 15</inkml:trace>
          <inkml:trace contextRef="#ctx0" brushRef="#br1" timeOffset="28383.649">17633 4445 0 0,'14'0'0'0,"0"-20"0"15,-2 20 0 1,0 0 1-16,-2 0-1 16,2 8 1-16,-1 6-1 15,2 8 1-15,0 0 0 16,-1 7 1-16,0-2 0 15,-3 3 2 1,-2 1 0-16,-1-1-2 16,-5-5-2-16,2-7 1 15,-1-8-2-15,1-5 1 16,-3-5-1-16,3 0 1 31,0-26-2-31,-1 6 1 16,-1-3 0-16,2-2 2 15,2-2-1-15,1 2 0 16,2 0-2-16,2 0 2 16,3 4 0-1,4 3-1-15,-2 18 2 16,3-23-1-16,2 23-1 16,0 0-1-16,-1 0 1 15,-4 0-3 1,0 0 1-16,-5 0 2 15,-4 0 1-15</inkml:trace>
        </inkml:traceGroup>
        <inkml:traceGroup>
          <inkml:annotationXML>
            <emma:emma xmlns:emma="http://www.w3.org/2003/04/emma" version="1.0">
              <emma:interpretation id="{AF80835C-5E37-4EDD-A9F9-75654BF50915}" emma:medium="tactile" emma:mode="ink">
                <msink:context xmlns:msink="http://schemas.microsoft.com/ink/2010/main" type="inkWord" rotatedBoundingBox="20236,8872 21265,8896 21252,9472 20223,9448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1" timeOffset="29785.8959">18697 4504 0 0,'5'0'1'31,"4"0"-1"-15,2 0 1-16,5 0-1 16,4 0 0-1,2 0 0-15,1 0 1 16,0 0-1-16,3 0 0 16,-3 0 1-16,3-22-1 15,-4 22-1 1,-7-23 2-16,-1 23-1 15,-2-28-1-15,-6 28 2 16,-4-34-1-16,-2 7 0 16,0 0 0-1,-42 27 0 1,42-18 0 0,-44 18 0-16,44 0 1 15,-52 0-2-15,52 0 2 16,-53 4 0-16,53 6-1 15,-47 5 1 1,47 5-1-16,-37-1 0 16,37 8 1-16,0 3-1 15,0 1-1-15,0 3 2 16,0 1 0-16,0 1 0 16,15 1 0-1,2-5-1-15,2-4 0 16,5-3 0-16,4-2 1 15,1-7-7-15,-1-5 1 16,1 0 4-16,-5-11 1 16</inkml:trace>
          <inkml:trace contextRef="#ctx0" brushRef="#br1" timeOffset="30430.1104">19302 4396 0 0,'6'-25'0'0,"-2"25"0"16,3 0 1 0,-6-21 0-16,-1 23-1 31,0 2 0-15,0 4 0-1,-34-1 0-15,34 4 0 16,0-4 0-16,-29 3 0 15,29-5 0-15,0 4 0 16,0 3 0-16,-32-1 0 16,32 1 0-1,0-3 0-15,0-3 0 16,1 1 0-16,9-2 0 16,2 1 0-16,2-2 0 15,3 3 0-15,0-2 0 16,1 0 0-1,-1 4 0-15,0 5 0 16,-3 3 0-16,-1-2 0 16,-5 5 1-16,-3 1 0 15,-4-21 2-15,-1 20 3 16,0 3-3-16,0-6-1 16,0-5 0-1,-38 2-2-15,38-4 0 16,-42-5 0-16,42 0 0 15,-46-1-3-15,46-4-4 16,-47 0 1-16,47-24 4 16,-46 24 0-1,46-29 2-15</inkml:trace>
          <inkml:trace contextRef="#ctx0" brushRef="#br1" timeOffset="31167.7899">19517 4604 0 0,'13'4'0'16,"0"-1"0"-1,0 4 0-15,3-2 0 16,-1-5 0-16,0 0 0 16,2 0 0-16,-1 0 0 15,-1 0 0-15,0 0 0 16,-2 0 0-1,-3-24 0-15,-2 24 0 16,-5-19 0-16,-3 19 1 16,0-30-1-16,0 30 1 15,0-32-1-15,0 32 1 16,0-26 0 0,-35 26 1-16,35-22-2 15,0 22-1-15,-42 0 3 16,42 0-1-16,-30 0 0 15,30 4 1 1,0 7-1-16,-34 11 0 16,34 0 2-16,0 8 3 15,0 1-2-15,0 1-6 16,0 1 4-16,0 6 5 16,0 1-4-16,1-8-1 15,13 6 0 1,3-11-4-16,6 0 0 15,-1-9 5-15,1-1-13 16,1-10-9-16,-1 1 10 16,-14 3 8-1</inkml:trace>
        </inkml:traceGroup>
        <inkml:traceGroup>
          <inkml:annotationXML>
            <emma:emma xmlns:emma="http://www.w3.org/2003/04/emma" version="1.0">
              <emma:interpretation id="{E90B5CA2-411F-424C-A609-AF1EB4D5D7F4}" emma:medium="tactile" emma:mode="ink">
                <msink:context xmlns:msink="http://schemas.microsoft.com/ink/2010/main" type="inkWord" rotatedBoundingBox="22015,8797 24216,8847 24200,9553 21999,9503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32569.6321">20471 4524 0 0,'5'-20'0'16,"2"20"0"-16,1 0 0 15,-2 0 0 1,3-18 0-1,-1 18 1-15,3 2-1 16,-1 2 1-16,4 4-1 16,-1 9 1-16,2 2 1 15,5 2 0 1,-3 5 1-16,0 2 0 16,1-1 0-16,0 7-2 15,1 3-1-15,1 2-1 16,0 3 2-1,-2-5-1-15,1 1 0 0,-3-8 1 16,0-6-1 0,-4-5 0-16,-1-12 2 15,-3-3-2-15,-1-4 0 16,2 0 0-16,1 0 0 16,2 1 0-16,-1-20 0 15,2-17 1 1,0-5-2-16,2-5 1 15,-3-6-1-15,4 8 2 16,-4-7-1-16,-1 8 0 16,4 5-7-1,-3 0-3-15,1 3 7 16,-9 7 3-16</inkml:trace>
          <inkml:trace contextRef="#ctx0" brushRef="#br1" timeOffset="33276.8952">21243 4575 0 0,'17'11'0'16,"-2"0"0"-16,2-3 0 15,-9-2 0-15,1-2 0 16,-6-3 0-16,-3 1 0 16,0 2 1-16,0 0-1 15,0-1 0-15,0-3 0 16,-43 7 0-1,43-3 0-15,0 7 0 16,-40-1 1-16,40 2-1 16,-29 5 1-16,29 4-1 15,0 2 1 1,0 5-1-16,0 0 0 16,0 0 0-16,0-5 1 15,0-1 0-15,12-2-2 16,4-3 1-16,0-9 1 15,6-3-2 1,3-5 1-16,-4 0-2 16,0 0 1-16,-1-25 1 15,-1 5 0-15,-5-10 0 16,-2 1 0-16,-9 1 1 16,-1-2 0-16,-1 2-1 15,1 0 0 1,-2 6 1-16,0 3-2 15,0-2 1 1,0 21 2-16,0 1-1 16,0 6 4-16,0 7-4 15,0 4-1 1,0 8 0-16,1 2 1 16,8 3-1-16,5-3 0 15,2 2-3 1,0 3-2-16,0-1 1 15,-1-2 3-15,0-3 0 16,-2-7 1-16</inkml:trace>
          <inkml:trace contextRef="#ctx0" brushRef="#br1" timeOffset="33691.8653">21628 4347 0 0,'5'-19'0'0,"-2"19"0"15,0-39 0-15,-2 39 1 16,2 0-1-16,2-18 0 16,3 18 1-16,-2 4-1 15,2 5 0 1,1 10 1-16,2 6 0 16,-1 13-1-16,1-4 0 15,-2 8 0-15,-1 4 0 16,1 4 0-16,0 9 1 15,-4-5-2 1,4 1 0-16,-3-5-1 16,0-2 1-16,-3-7 1 15,2-2 0-15,-5-3 0 16</inkml:trace>
          <inkml:trace contextRef="#ctx0" brushRef="#br1" timeOffset="34222.0024">22023 4787 0 0,'12'0'0'0,"-3"0"0"15,-4 0 0-15,1 0 0 16,-5 0 0 0,-1 8 0 30,0 5 0-30,-30 1 1-16,30 2-1 16,0 2 0-16,0 2 0 15,0-2 0-15,0 3 1 16,0-2-1-16,7-3 0 16,6-1 0-1,3-1 0-15,3-8 0 16,1-3 0-16,-2-3 0 15,2 0 0-15,-1 0 0 16,-6-23 0-16,0 3 0 16,-4-5 0-1,-3 2 0-15,-1-4 0 16,-2 2 0-16,-3 0-1 16,0 6 0-16</inkml:trace>
          <inkml:trace contextRef="#ctx0" brushRef="#br1" timeOffset="34708.1144">22285 4605 0 0,'18'0'0'0,"1"0"0"16,-1 4 0-16,1 10 1 15,-3 8 0-15,-2 3 0 16,0 6-1-16,0 2 1 16,-3 2 0-16,-4-3 0 15,1 5 0 1,-2-3 1-16,-3-23-2 15,-1 15 1-15,-1-4 0 16,-1-9-2-16,0-8 0 16,0-4 1-16,0-1 1 15,0-35-2 17,0 13-2-32,0-1 6 15,0-3-2-15,0 5-1 16,0-4-1-16,3 8 2 15,13 17-1 1,1-20 2-16,3 20-2 16,4-27 0-16,2 27 0 15,2 0 1-15,-1 0-1 16,0 0-11-16,-1 0 9 16</inkml:trace>
        </inkml:traceGroup>
        <inkml:traceGroup>
          <inkml:annotationXML>
            <emma:emma xmlns:emma="http://www.w3.org/2003/04/emma" version="1.0">
              <emma:interpretation id="{8B4B9CDF-52D4-446E-AD2C-412AAD262CC9}" emma:medium="tactile" emma:mode="ink">
                <msink:context xmlns:msink="http://schemas.microsoft.com/ink/2010/main" type="inkWord" rotatedBoundingBox="25170,8744 26043,8764 26029,9362 25156,9342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35924.1795">23873 4516 0 0,'-30'0'0'15,"30"-17"0"17,-36 17 0-1,-7 0 0 0,43 1 1-15,-32 3-1-16,32-1 0 15,-35 6 0-15,35 2 0 16,-40 4 0-16,40 2 1 16,0-1-1-16,-34 6 1 15,34-1 0 1,0 4 0-16,0 0 0 16,0-2-1-16,0 2 2 15,12-7-1 1,4-3-1-16,2-2 0 15,2-10 2-15,8-3-2 16,-8 0 0-16,7 0-6 16,-4-28 12-16,-3 7-6 15,-1-7 0-15,-1-5-1 16,-9-11 4 0,-7 0 6-16,2-6-9 15,-4 1 2-15,0 3-2 16,0 2 11-16,0-2-23 15,-35 7-3-15,35 2 9 16,-34 4 4 0,34 5 2-16</inkml:trace>
          <inkml:trace contextRef="#ctx0" brushRef="#br1" timeOffset="36557.6206">24028 4452 0 0,'25'22'0'15,"-1"-4"0"1,2 1 0-16,2-5 1 16,-2-1-1-16,0-3 0 15,-1-3 0-15,-2-7 0 16,-2 0 0-16,-2 0 0 16,-4 0 0-1,-4 0 0-15,-4-21 0 16,-2 21 0-16,-3-23 2 15,-1 23-1-15,-1-29 0 16,0 8-2 0,0 21 2-1,-35 0 0-15,35 0-2 16,-35-18 1-16,35 18 2 16,-42 3 1-16,42 1-3 15,-47 2 3 1,47 5-4-16,-40 3 1 15,40 5 1-15,0 1 0 16,-36 2-2-16,36 4 0 16,0-1 2-16,0 0 4 15,0 4 2-15,3-3 0 16,17 0-5-16,3-3 1 16,2-2 0-1,7-2-4-15,5-5 2 16,0-2-1-16,3 1-5 15,-2-8 6-15,-3-5-13 16,1 0-4 0,-1 0 9-16,-6 0 6 15,-4 0 1-15</inkml:trace>
        </inkml:traceGroup>
        <inkml:traceGroup>
          <inkml:annotationXML>
            <emma:emma xmlns:emma="http://www.w3.org/2003/04/emma" version="1.0">
              <emma:interpretation id="{F09092C1-9CB2-44C2-A5B3-8CD4874B7FA1}" emma:medium="tactile" emma:mode="ink">
                <msink:context xmlns:msink="http://schemas.microsoft.com/ink/2010/main" type="inkWord" rotatedBoundingBox="26383,8917 27296,8937 27280,9632 26367,9612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37137.952">24845 4364 0 0,'0'7'0'32,"0"-4"0"-17,0 5 1-15,0 2 0 16,4 8 0-1,12 4 0-15,1 10 1 16,7 1 2-16,-1 1-2 16,2 1 0-16,1 3-2 15,-2 1 0-15,4 2 2 16,1-5-3 0,-1 5 0-16,-1-2 2 15,-10-5-1-15,8-5-8 16,-4-8 3-16,-12-5 3 15,-9-10 2-15</inkml:trace>
          <inkml:trace contextRef="#ctx0" brushRef="#br1" timeOffset="37494.0015">24914 4751 0 0,'0'10'0'16,"0"-1"0"-16,0-3 0 16,0-5 1-16,0-1 0 15,0 0 0-15,0 0 1 16,7 0 0-1,7 0-2-15,3-32 0 16,3 10 0-16,0 0 0 16,1-6 0-16,-4 3 0 15,0-5 0-15,2-2 0 16,-6 1 0 0,3 5 0-16,1 4-3 15,-3 0 0-15,-2 3 2 16,-9-4 1-16</inkml:trace>
          <inkml:trace contextRef="#ctx0" brushRef="#br1" timeOffset="38353.631">25391 4507 0 0,'0'0'2'16,"0"0"2"-16,0 0 4 15,0 0 2-15,0 0 8 16,0 0 2 0,0 8 5-16,0-6 0 15,0 5-5-15,0 1-1 16,0-2 8-16,0-1-12 16,0 0-11-1,0-5 2-15,0 0 1 16,0 0 12-16,0 0 18 15,0 0-2-15,0 0 1 16,2 0-9-16,1 0-15 16,-2 0-13-1,1 0 9-15,-2 0-47 16,0 0-69 0,0 0-26-16,0 0 52 15,0 0 62-15</inkml:trace>
          <inkml:trace contextRef="#ctx0" brushRef="#br1" timeOffset="37905.2566">25385 4773 0 0,'4'21'0'0,"3"-3"1"16,-4-3-1-16,3 2 0 15,-3-5 1-15,0 2-1 16,0-1 0-16,3-3 0 16,-1 3 0-1,-1-4 0-15,-1 1 0 16,1-1 0-16,-1 4 0 15,0-10-2-15,-3 1 2 16,0 0 0 0</inkml:trace>
          <inkml:trace contextRef="#ctx0" brushRef="#br0" timeOffset="92759.9703">25686 5051 0 0,'0'6'0'0,"-29"0"0"15,29-4 1-15,0 2 0 16,0-2-1-16,0-1 1 16,0 3 1-1,0-2-1-15,0-2 1 16,0 0-1-16,0 0 0 15,0 0 0-15,1-21 0 16,8 21-2 0,1-28 2-1,0 28-2-15,3-33 1 16,-3 16 0-16,0-2 0 16,-1-2 0-16,0 0 1 15,-3-1-2-15,-3 4 1 16,-3 18-9-1,0-29 7-15</inkml:trace>
        </inkml:traceGroup>
      </inkml:traceGroup>
    </inkml:traceGroup>
    <inkml:traceGroup>
      <inkml:annotationXML>
        <emma:emma xmlns:emma="http://www.w3.org/2003/04/emma" version="1.0">
          <emma:interpretation id="{770FC1E4-02A7-4D77-BB1A-9AA348A59622}" emma:medium="tactile" emma:mode="ink">
            <msink:context xmlns:msink="http://schemas.microsoft.com/ink/2010/main" type="paragraph" rotatedBoundingBox="16611,9649 29035,9798 29021,10917 16598,107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F79E70-B4FF-4F93-9F66-FC736F6D1C29}" emma:medium="tactile" emma:mode="ink">
              <msink:context xmlns:msink="http://schemas.microsoft.com/ink/2010/main" type="inkBullet" rotatedBoundingBox="16611,9649 17246,9656 17238,10335 16603,10328"/>
            </emma:interpretation>
            <emma:one-of disjunction-type="recognition" id="oneOf9">
              <emma:interpretation id="interp9" emma:lang="" emma:confidence="0">
                <emma:literal>el</emma:literal>
              </emma:interpretation>
              <emma:interpretation id="interp10" emma:lang="" emma:confidence="0">
                <emma:literal>es</emma:literal>
              </emma:interpretation>
              <emma:interpretation id="interp11" emma:lang="" emma:confidence="0">
                <emma:literal>e</emma:literal>
              </emma:interpretation>
              <emma:interpretation id="interp12" emma:lang="" emma:confidence="0">
                <emma:literal>en</emma:literal>
              </emma:interpretation>
              <emma:interpretation id="interp13" emma:lang="" emma:confidence="0">
                <emma:literal>e,</emma:literal>
              </emma:interpretation>
            </emma:one-of>
          </emma:emma>
        </inkml:annotationXML>
        <inkml:trace contextRef="#ctx0" brushRef="#br0" timeOffset="94977.796">15163 5398 0 0,'0'11'0'0,"0"1"0"0,0 2 0 15,0-5 1 1,0 3-1-16,0 3 0 16,0-1 1-16,6-7 0 15,5 5 1-15,0-6 2 16,1 5-4 0,3-4 1-16,-1-7 0 15,3 0-2-15,0 0 1 16,0 0 1-16,-2 0 0 15,-1-25-2-15,0 25 1 16,-2-27-1 0,-1 11 1-16,-7-7 0 15,-1 2 0-15,-3-1 0 16,0 1 0-16,0 1 1 16,0-2-1-16,-43-7 1 31,43 29-9-31,-41-19 16 15,41 19-9-15,-46 0 2 16,46 0-2-16,-48 8 0 16,48 7 2-16,-43 5-1 15,43 7 0 1,-38 4 0-16,38 1 1 16,0 5-2-16,-28-1 1 15,28 3-1-15,0-3 2 16,5-2-2-16,3 0 2 15,4-5 3 1,9-5-1-16,6-4 0 16,0-7-2-16,1-1-1 15,4-7 0-15,3-5 2 16,-1 1-3-16,1-1-14 16,-4 0 7-1,-8-18 8-15</inkml:trace>
        <inkml:trace contextRef="#ctx0" brushRef="#br0" timeOffset="95367.0159">15628 5103 0 0,'3'0'0'16,"0"0"0"-1,3 0 1-15,0 1-1 16,-3 12 2-16,2 7-1 15,-3 3 2-15,2 11 1 16,1 7-1 0,-1 5-2-16,1 8-1 15,-2 2 0-15,9 2 1 16,-5 3-1-16,-7 0-1 16,1-4 2-1,2-3-10-15,-3-1 3 16,0-5 5-16</inkml:trace>
      </inkml:traceGroup>
      <inkml:traceGroup>
        <inkml:annotationXML>
          <emma:emma xmlns:emma="http://www.w3.org/2003/04/emma" version="1.0">
            <emma:interpretation id="{D71B038C-4520-4F89-910A-4FA90D2962E6}" emma:medium="tactile" emma:mode="ink">
              <msink:context xmlns:msink="http://schemas.microsoft.com/ink/2010/main" type="line" rotatedBoundingBox="17913,9688 29035,9822 29021,10917 17900,10783"/>
            </emma:interpretation>
          </emma:emma>
        </inkml:annotationXML>
        <inkml:traceGroup>
          <inkml:annotationXML>
            <emma:emma xmlns:emma="http://www.w3.org/2003/04/emma" version="1.0">
              <emma:interpretation id="{FFDAD3C1-2355-4ECD-BCFF-F7CE41229CBA}" emma:medium="tactile" emma:mode="ink">
                <msink:context xmlns:msink="http://schemas.microsoft.com/ink/2010/main" type="inkWord" rotatedBoundingBox="17912,9788 19407,9806 19398,10590 17903,10572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96268.1081">16372 5467 0 0,'0'-21'0'32,"0"23"1"14,0 1-1-46,8 6 0 16,-3 4 1-16,-1-13 0 16,4 21 0-16,-2 7 0 15,5 4 0-15,-2-1-1 16,0 2 0 0,0 0 0-16,1 2 2 15,2 0 3-15,0-1 1 16,-1-9-4-16,4-7-2 15,-3-6 1-15,2-10-1 16,-6-2 0 0,3 0 0-16,3-19 0 15,-1-5-1-15,-2-2 1 16,1-3 0-16,4-10-1 16,-6 3 2-16,3-5-2 15,-4 3-2 1,3 1-5-16,-3 5 2 15,-2 5 3-15,-6 0 3 16</inkml:trace>
          <inkml:trace contextRef="#ctx0" brushRef="#br0" timeOffset="96921.3331">16846 5490 0 0,'0'11'0'16,"0"0"0"-16,0 1 0 15,0 1 0-15,0 3 0 16,0 2 1 0,0 1-1-16,-38 3 0 15,38 1 0-15,0-1 1 16,-37 0 0-16,37 6 0 16,0 1 1-16,0 0 0 15,0-1 0 1,0-2-1-16,0 1-1 15,0-6 2-15,0-1-1 16,0-9-2-16,10 0 2 16,6-8-1-16,0-3 0 15,1 0 0 1,-1 0-4-16,-2-18 4 16,0 18-1-16,-3-37 1 15,0 17 1-15,-7-7 0 16,-1 4 0-16,-3-4-1 15,0 3 0 1,0-7 0 0,0 31 2-1,0 0 1 1,0 0-2-16,0 9-1 16,0 9 1-16,0 7-1 15,0 0 0 1,0-2 0-16,9 3-1 15,4-1 1-15,-1-1-10 16,-3-4 4-16,2-8 4 16,-5 7 2-1</inkml:trace>
          <inkml:trace contextRef="#ctx0" brushRef="#br0" timeOffset="97293.6877">17117 5355 0 0,'3'-31'0'15,"1"9"0"-15,-2 5 1 16,1-1-1-16,-2 18 1 15,-1-22-1-15,2 25 0 16,1-3 0 0,-3 0 1-16,2 0 0 15,-1 8 0-15,1 7 2 16,1 8 2-16,-2 7-2 16,2 5-1-16,-1 7-3 15,1 3 2 1,0 0-1-16,0 6-1 15,-1 3-5-15,1-2 0 16,-2 1 2-16,-1-3 3 16,0-3 1-16</inkml:trace>
          <inkml:trace contextRef="#ctx0" brushRef="#br0" timeOffset="97774.1983">17342 5736 0 0,'12'0'0'16,"-4"0"0"-16,-2 0 0 15,-6 1 0 17,0 6 0-32,0 4 0 15,-30-1 1 1,30 5-1-16,0 3 1 16,-34 3 0-16,34 4 0 15,0 4 0 1,0 1-1-16,0-1 0 15,0-5 0-15,0 0 0 16,0-2 1-16,3-8-1 16,11-6 0-16,-2-1 0 15,3-7 0 1,1 0 0-16,-4 0 0 16,3-18-1-16,-4-3 2 15,-3-8-1-15,-2-3 0 16,0 1 0-16,-6-3-1 15,0 5-4 1,0 8 5-16</inkml:trace>
          <inkml:trace contextRef="#ctx0" brushRef="#br0" timeOffset="98242.1619">17474 5628 0 0,'14'-20'0'0,"1"27"0"15,-2 8 0 1,-3 6 0-16,1 7 1 16,-2 7-1-16,0 1 1 15,-2 1 0-15,0 13 0 16,-2-14 4-1,1-4 1-15,-1 1-3 16,-1-5-1-16,-4-16-2 16,0 9 1-16,0-7-1 15,0-11 1-15,2-3-1 32,-1 0 1-32,-1-34-2 15,6 12 3-15,-2 0 1 16,5-4 1-16,0 1 0 15,2 0 1-15,1-4-3 16,5 6 2 0,4 2-1-16,2 1-2 15,2 20-1-15,-2-19 0 16,1 19 1-16,-1 0-2 16,1 0 1-16,-6 0-9 15,-3 0-20 1,-7 0 17-16</inkml:trace>
        </inkml:traceGroup>
        <inkml:traceGroup>
          <inkml:annotationXML>
            <emma:emma xmlns:emma="http://www.w3.org/2003/04/emma" version="1.0">
              <emma:interpretation id="{B8D90C3B-EB8B-4269-8FD8-480D4D70453B}" emma:medium="tactile" emma:mode="ink">
                <msink:context xmlns:msink="http://schemas.microsoft.com/ink/2010/main" type="inkWord" rotatedBoundingBox="20088,9889 23049,9924 23038,10845 20077,10809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100571.7849">19431 5771 0 0,'20'16'0'15,"-2"2"0"-15,-1 5 0 16,-5 2 0-16,2 4 0 15,-3 5 0-15,-3-2 0 16,-1-6 0 0,-1 2 0-16,2-3 0 15,-8-6 0-15,0-2 0 16,6-9 0-16</inkml:trace>
          <inkml:trace contextRef="#ctx0" brushRef="#br0" timeOffset="100668.9619">19560 6044 0 0,'0'-37'0'16,"0"15"0"-16,0 4 0 16,0 0 0-16</inkml:trace>
          <inkml:trace contextRef="#ctx0" brushRef="#br0" timeOffset="101363.9831">19859 5833 0 0,'0'11'0'16,"0"0"1"-16,0 0 1 16,0-1-1-16,-37 5 0 15,37-3-2 1,0 1 1-16,-41 3 0 16,41 2 2-16,0 2-1 15,0 2 1-15,0 2-1 16,0-2 4-1,0 0-4-15,0 0 0 16,0-3-2-16,3-4 3 16,15-5-2-16,2-4 0 15,5-4-1-15,-2-2-3 16,0 0-1 0,-11 0 2-16,3-33 1 15,-2 14 1-15,-1-4 1 16,-3-2 0-16,0-3 0 15,-4 4-1-15,-2-1 2 16,-2 5-2 0,1 20 3-16,-2 0 0 15,0 0 0-15,0 0 1 16,0 1 0 0,0 20-2-16,0 2 0 15,0 8 0-15,0 2 2 16,-29 1 2-16,29 0 2 15,0-2 10-15,-34 0-9 16,34-2-2-16,-29-6-3 16,29-5 0-16,-38-9-1 15,38-2-2 1,-42-6 1-16,-1-2-27 16,43 0-4-1,-35 0 18-15,35-18 9 16</inkml:trace>
          <inkml:trace contextRef="#ctx0" brushRef="#br0" timeOffset="99578.7156">18825 5680 0 0,'-31'0'0'31,"-3"0"1"1,7 0-1-17,-12 3 1 1,39 0 0 0,-38 4 0-16,38-3 0 15,-39 7-1 1,39 5 1-16,-41-3-1 15,41 8 0-15,-31 8 0 16,31 0 0-16,0-2 0 16,0 4 3-16,0 0 1 15,0-2 0 1,8 0-3-16,10-7 1 16,7 0-1-16,3-6-2 15,1-9 2-15,3-7-2 16,-3 0-9-1,3 0 4-15,-7-23 5 16,-2 1 1-16,-3 0 0 16,-2-3 2-16,-7-1 0 15,-3 1-2-15,-5 0 0 16,-3 6 0 0,0 1 0-16,0-7 0 15,0 35 1 16,0 6 0-15,0 2-1-16,11 4-1 16,4 1 2-1,2 0-5-15,3-3 0 16,3-2 3-16,-9 2 1 16</inkml:trace>
          <inkml:trace contextRef="#ctx0" brushRef="#br0" timeOffset="100284.3103">19379 5639 0 0,'0'0'1'15,"0"4"-1"1,-31 1 0-16,31 1 0 16,0 2 0-16,-34 1 0 15,34-1 0 1,-34 3 0-16,34-1 0 16,-33 4 0-16,33-3 0 15,-34 3 0-15,34 2 0 16,-34-2 0-1,34 2 0-15,0 0 0 16,-32 0 0-16,32-1 0 16,0-1 0-16,0-2 0 15,4-1 0-15,12 0 0 16,1-4 0 0,0 0 0-16,3 0 0 15,1-1 1-15,1-1-1 16,-3 6 1-16,1-3-1 15,-1 2 0-15,-5 1 1 16,-1 3-1 0,-2-2 1-16,-11 2 0 15,0-1-1-15,0-1 1 16,0 2 1-16,0-3-1 16,-46-1 0-16,46-2 0 15,-44-4-1 1,44-4-2-16,-49 0 1 15,49 0-4-15,-50 0 2 16,50-23 2-16,-44 23 1 16</inkml:trace>
          <inkml:trace contextRef="#ctx0" brushRef="#br0" timeOffset="102074.9587">20209 6119 0 0,'0'8'0'16,"-32"-1"0"-16,32-2 0 15,0-5 1-15,0 0 0 16,0-19-1 0,0 19 1-16,0-29-1 15,1 9 1-15,5 0-1 16,0-3 0-1,2-2 1-15,1-1-1 16,-1-2 1-16,4-2 0 16,1 5 0-16,-3 0 3 15,6-7-3 1,-1 32 0-16,-1-20 0 16,0 20-2-16,2 0 5 15,-3 0-1-15,1 11-1 16,-2 4-2-16,-3 8 0 15,-1 3 1 1,-2 6-1-16,-3 3 0 16,-2 4-8-16,-1 11-2 15,4-18 5-15,-4-3 4 16,0-6 1-16</inkml:trace>
          <inkml:trace contextRef="#ctx0" brushRef="#br0" timeOffset="102681.7524">20585 5857 0 0,'24'0'1'15,"-1"-25"1"-15,-7 25 3 16,-2 0-3-1,-4 0-3-15,-2 0 2 16,-8 0 0-16,0 0-3 16,0 3 3-16,0 4-1 15,0 1 3-15,0 4 3 16,0 2-1 0,-45 4-1-16,45 4 2 15,0 0 1-15,-35 3-2 16,35 4 10-16,0-1-4 15,0 3-6-15,0-5-5 16,8-1 0 0,4-1 0-16,7-8 1 15,-3-3 0-15,4-9-11 16,-1-4-10-16,1 0 10 16,-2 0 4-16,-1-27 4 15,1 9 3 1,-7-4-1-16,-2-4 0 15,-1-2 0-15,-8 0 0 16,0 0 0-16,0 3-1 16,0 3 1-16,0 3 0 15,0 19 2 1,0 0 7 0,0 0 5-16,0 0-5 15,11 14-1-15,4 8-9 16,-1 4 2-1,4 5 0-15,2 1-1 16,-1 1-15-16,-1 2-11 16,5-3 3-16,-7-3 13 15,-7 1 10-15</inkml:trace>
          <inkml:trace contextRef="#ctx0" brushRef="#br0" timeOffset="103281.3262">21185 5789 0 0,'5'0'1'0,"-2"0"-1"16,-3 0 1-1,0-18-1 1,0 18 1 0,-29 0-1-16,-19 9 0 31,48-2 1-31,-37 6 2 15,37-1 2 1,0 9 3-16,-36 8-2 16,36 1 1-16,0 5-3 15,0-2 0-15,-29 2 2 16,32-2 8-16,4-6-8 16,6-5-5-16,-1-10-1 15,5-5 1 1,1-7 0-16,-3 0-1 15,2 0-1-15,3-34-1 16,-11 3-2-16,2-12 5 16,-2-7-1-1,-6-4-1-15,1-4 2 16,-3-1-1-16,-1-3 0 16,0 3 0-16,0 3 0 15,0 6 1-15,-34 2-5 16,34 7-29-16,0 7 27 15,0 7-8 1,0 27 7-16,-32-23 6 16</inkml:trace>
          <inkml:trace contextRef="#ctx0" brushRef="#br0" timeOffset="103854.8464">21433 5783 0 0,'13'9'0'16,"-4"-7"0"-16,-3 2 0 15,-4-2 1-15,1 3-1 16,-3-3 2 0,0-1 0-16,0 7-3 15,0-7 2-15,0 3-1 16,-42 1 0-16,42 4 1 15,-35-1-1-15,35 0 1 16,-40 7 3 0,40 0 0-16,-44 2 3 15,44 4 3-15,0 4-2 16,-36 1-7-16,36 2 0 16,0-3 0-16,3-2 1 15,10-3-1 1,0-6-1-16,6-5 0 15,4-6 1-15,4-1-1 16,-2-2 0-16,3 0 0 16,1-17-12-16,-3 17 19 15,-11-31-20 1,-6 5-3-16,-4 1 8 16,-5-4 4-16,0 1 3 15,0 2 1-15</inkml:trace>
        </inkml:traceGroup>
        <inkml:traceGroup>
          <inkml:annotationXML>
            <emma:emma xmlns:emma="http://www.w3.org/2003/04/emma" version="1.0">
              <emma:interpretation id="{C179A27E-2648-4747-85A7-2002281D8810}" emma:medium="tactile" emma:mode="ink">
                <msink:context xmlns:msink="http://schemas.microsoft.com/ink/2010/main" type="inkWord" rotatedBoundingBox="23749,9977 24351,9984 24342,10721 23740,10714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104926.3249">22211 5424 0 0,'0'2'0'0,"0"-2"1"15,0 0 0 1,0 0 1 0,0 0-1-16,0 0 1 15,0 0 0-15,5 0 5 16,0 5-1-16,-4 17-2 16,-1 4-4-16,0 7 1 15,0 8 1 1,0 6-1-16,0 8-2 15,0 5 1-15,0 5 0 16,0-3-1-16,0 1-14 16,0-4 6-16,0-3 5 15</inkml:trace>
          <inkml:trace contextRef="#ctx0" brushRef="#br0" timeOffset="105440.9787">22285 5887 0 0,'26'0'0'16,"0"-21"1"-16,2 21 0 16,3 0 0-16,-2 0-1 15,3 0 0 1,2 1 0-16,1 0 0 15,0-1 0-15,-2 0 0 16,-4 0 0 0,-2-24 0-16,-5 24 1 0,-5-27 0 15,-3 27-1 1,-10-23 0-16,-4 5 0 16,0 18 1-1,-44 0 1 16,44 11-2-31,-46 3 2 16,46 6 2-16,-45 3-2 16,45 2 0-16,-34 9 2 15,34 1-3-15,0 0 10 16,0-1-1 0,0 3 3-16,0-8 0 15,0-1-7-15,8-5-5 16,12-5-1-16,6-5 1 15,3-4-1-15,3-6-1 16,1-3-26 0,-1 0 0-16,-1 0 12 15,-1 0 8-15,-4-32 6 16</inkml:trace>
        </inkml:traceGroup>
        <inkml:traceGroup>
          <inkml:annotationXML>
            <emma:emma xmlns:emma="http://www.w3.org/2003/04/emma" version="1.0">
              <emma:interpretation id="{CA81C02D-F6E9-4EFB-AAE0-8C9B86848AD5}" emma:medium="tactile" emma:mode="ink">
                <msink:context xmlns:msink="http://schemas.microsoft.com/ink/2010/main" type="inkWord" rotatedBoundingBox="24809,9869 27554,9902 27545,10678 24799,10645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06908.927">23585 5743 0 0,'8'0'0'0,"-4"0"0"15,1 0 0-15,-5 4 0 32,0 7 1-17,0 7-1 1,-32-1 1-16,32 6 0 16,0-2 0-16,0 0 0 15,0 5-1-15,0-4 1 16,0-1 0-1,0 4 0-15,0-3-1 16,0-5 1-16,12-5-1 16,3-2 0-16,7-9-4 15,-2-1 2-15,-2 0 0 16,-1 0 2 0,0-33 0-16,-2 15 0 15,-4-3 0-15,0-2 1 16,-2-2 0-16,-4 2-2 15,-4 1 1-15,-1 4 1 16,2 18-1 0,-2-24 1-16,0 24 3 15,0 0 2-15,0 3 0 16,0 10-1-16,0 6 0 16,0 5-2-16,6 6-5 15,4 1 3 1,1 4-4-16,3-2-5 15,0-4-7-15,0 0 10 16,-5-6 4-16,-3 0 1 16</inkml:trace>
          <inkml:trace contextRef="#ctx0" brushRef="#br0" timeOffset="107645.4317">24036 5874 0 0,'0'20'0'0,"0"-2"1"15,0 1-1-15,-31-8 0 16,31 0 1-16,0-5 0 16,0-6 1-16,0 0 0 15,0 0-1 1,0 0 1-16,0-21-2 16,2-14 2-1,9 8-1 1,-2 0-1-16,0 2-1 15,5 1 1-15,1 4 1 16,4 20-2-16,-4-22 2 16,3 22-9-16,1 0 16 15,-5 9-9-15,0 4-3 16,-2 5 11-16,-6 3-5 16,2 6 3-1,1-2 1-15,-2 2-3 16,-3-2-3-16,-3-4 0 15,4-2 0-15,-5-9 0 16,1-9 0-16,2-1 0 16,0 0 1-1,-1 0-1-15,-1-33-1 16,7 8 1-16,-2-4 1 16,7-1-2-16,2-4 1 15,3-2 0 1,-2-4-3-16,4 8 6 15,3 3-2-15,0 5 6 16,-2 24-6-16,2-16 2 16,-1 16-1-16,-1 1-2 15,-2 7 1 1,-3 6-2-16,-2 3 0 16,-3 5 2-16,-8 3-5 15,-3 4-3-15,0 7-4 16,0-3-2-16,0-2 4 15,0-1 8 1,0-6 1-16</inkml:trace>
          <inkml:trace contextRef="#ctx0" brushRef="#br0" timeOffset="108227.7967">24659 5700 0 0,'17'0'0'16,"-2"-25"0"-16,-4 25 0 16,-3-21 0-16,-4 21 1 15,-4 4 0 32,-33 3 2-47,33 13 2 16,0 0 1-16,-42 1-5 15,42 8 2 1,0-2 0-16,0-1-3 16,0 3 1-16,0 0 2 15,0-6-2-15,0-3-2 16,0-2 2-16,5-6 0 15,10-7 0 1,2-5-3-16,-2 0-2 16,2 0 3-16,0-25 1 15,-1 11-2-15,-4-9 3 16,-1 3-1-16,-4-5 0 16,1 5-1-16,-5 3 1 15,0 17 1 1,0-26-1-16,-1 26 2 15,-1 0 3-15,-1 0 1 16,3 6-2-16,0 14-2 16,5 6-2-16,0 6-1 15,-2 4 3 1,5-2-14-16,1 2-7 16,-1-6 11-16,-1-5 5 15,-7-2 3-15</inkml:trace>
          <inkml:trace contextRef="#ctx0" brushRef="#br0" timeOffset="106241.6919">23270 5412 0 0,'10'-34'0'16,"-1"11"0"-16,-2 5 0 15,1 18 1 1,-2-20-1-16,2 26 0 15,1 8 2-15,-3 5 1 16,0 10 4-16,2-9-4 16,-2 28-3-16,0 4 0 15,-1 3 1 1,0 6-2-16,-2-2-2 16,1 0-3-16,-1 0 1 15,-1-2 3 1,-2-3 2-16</inkml:trace>
          <inkml:trace contextRef="#ctx0" brushRef="#br0" timeOffset="108971.9667">25060 5823 0 0,'0'27'1'0,"-39"1"2"16,39-1 0-16,0-8 3 15,0-2-5-15,0-5 3 16,0-3 0-1,0-7-2-15,0-2 2 16,0 0-3-16,0 0 0 16,0-33-1-16,3 7 1 15,8-5-1-15,-5 0-1 16,4 0 0 0,3-1-5-16,1 3 12 15,-2 6-4-15,4 5-3 16,-1 1 0-16,4 17 2 15,-6 0-2-15,1 0 0 16,-3 12 1 0,3 8-1-16,-7 6 1 15,3 3 1-15,-3 3 3 16,-1-1 5-16,-3 0-9 16,1-4-1-16,-4-4 3 15,0-5-3 1,0-10 2-16,0-1 0 15,1-7-1-15,-1 0-1 16,3-22 2-16,2 3-1 16,-1-5-2-16,2-6 4 15,1 5-3 1,0-4 1-16,1 8 1 16,3 21-3-16,-1-32 2 15,3 32 0-15,-1 0 1 16,2 3-2-1,-2 8 1-15,-1 7 0 16,-2 7 0-16,-3 9-14 16,-3 1 2-16,2 0 3 15,-5 2 4-15,0-2 4 16</inkml:trace>
          <inkml:trace contextRef="#ctx0" brushRef="#br0" timeOffset="109629.4205">25635 5721 0 0,'12'-20'1'0,"-2"20"1"16,-1 0 2-16,-1 0 1 15,-1 0-3-15,-2 0-3 16,-1 4 2 0,-4-4-3 15,0 2 2-15,0-1 1-16,-33 8-1 15,33 4 0 1,0 1 0-16,-40 4 0 15,40 0 1-15,0 3-2 16,-31 8 0-16,31-6 2 16,0 4 4-1,0 0 0 1,0-2 1-16,0 2-1 16,3-6 1-16,8-2-4 15,1-9 1-15,0-3-1 16,2-7-2-16,-1 0 1 15,-1 0-2 1,-3 0 1-16,0-32 0 16,0 11 1-16,-2-1 0 15,-4 2 1-15,-3-3-2 16,0-1-1-16,0 1-5 16,0 3-9-1,0-1-3-15,0 21 10 16,0-28 5-16</inkml:trace>
          <inkml:trace contextRef="#ctx0" brushRef="#br0" timeOffset="110262.832">25887 5747 0 0,'12'0'0'0,"-1"3"0"15,1-2 1-15,2-1 0 16,-2 0 0-16,-1 0 3 15,0 0 3 1,-4 0 2-16,0 0-3 16,-7 0-3-16,0 0-4 15,0-19-7 17,0 19-1-17,-37 0 5-15,37 0 2 0,0 4 3 16,-37 2-2-1,37-1 2-15,0 3-2 16,0-1 0-16,-32 4 2 16,32-1 1-1,0 5 0-15,4-5 2 16,4 7 0-16,3-1-1 16,1-2-1-16,5 0-2 15,-2 4-1-15,2-2 2 16,-3 0-1-1,0 3 0-15,-5-1-1 16,-3 3 1-16,-3-21 1 16,-3 19-1-16,0 1 0 15,0-6 1-15,0 4 3 16,-32-4 0 0,32-6-3-16,-34 0-1 15,34-1 0-15,-41-3 0 16,41-1-16-16,-46-3 0 15,46 0 13 1</inkml:trace>
        </inkml:traceGroup>
        <inkml:traceGroup>
          <inkml:annotationXML>
            <emma:emma xmlns:emma="http://www.w3.org/2003/04/emma" version="1.0">
              <emma:interpretation id="{CC3A1540-C2B8-4104-8867-C33893CA5455}" emma:medium="tactile" emma:mode="ink">
                <msink:context xmlns:msink="http://schemas.microsoft.com/ink/2010/main" type="inkWord" rotatedBoundingBox="27995,9917 28948,9929 28937,10788 27984,10777">
                  <msink:destinationLink direction="with" ref="{12DA4704-0CC6-42C0-B8A7-54561CDD7098}"/>
                </msink:context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112471.5455">27119 5796 0 0,'0'0'1'16,"0"2"-1"-16,0 1 0 15,-31 1 0-15,31 3 0 16,0 0 0-16,0 0 0 16,0 4 0-16,0 1 0 15,0 1 1 1,0-1 2-16,0-5 0 15,0-6 0-15,10 1-1 16,-7 1-2-16,-2 2 0 16,4-5 2-1,1 0-4-15,-1 0-5 16,-5 0 3-16,0 0 3 16,0 0 0-16,0-23 1 15</inkml:trace>
          <inkml:trace contextRef="#ctx0" brushRef="#br0" timeOffset="112055.4543">27112 6057 0 0,'4'14'0'16,"-1"0"2"-16,2 2 0 15,-1 2 1-15,1-3 0 16,1 1-4-16,-1-2 1 15,-2 2 0-15,0-3 1 16,0-1-3-16,-3-3-3 16,0 2 2-1,0-3 3-15</inkml:trace>
          <inkml:trace contextRef="#ctx0" brushRef="#br0" timeOffset="113208.7577">27185 5485 0 0,'0'-34'0'16,"0"0"0"-16,0 9 0 15,0 7 0-15,0 18 2 16,0 0 0-16,0 0 1 15,20 0-7 1,3 4 12-16,0 12-7 16,6 2-1-16,-4 1 0 15,7 3-1-15,-1-8-7 16,-8 2 5 0,-5-12 3-16</inkml:trace>
          <inkml:trace contextRef="#ctx0" brushRef="#br0" timeOffset="111682.0732">26516 6002 0 0,'0'7'0'0,"-29"0"1"16,29 0 0-16,1-7 0 16,4 0-1-16,3 0 1 15,6-20 0 1,2 20 3-16,-2-33 0 16,-3 12-1-16,10-4-1 15,1-1-1-15,-7 1-1 16,2-9 0-16,0 3-1 15,-17-1 2 1,18 3-1-16,2 1-7 16,-1 8 0-16,-5 20 3 15,-1-24 3-15</inkml:trace>
          <inkml:trace contextRef="#ctx0" brushRef="#br0" timeOffset="111325.7905">26485 5540 0 0,'-30'0'0'15,"30"0"1"1,0 0 0 15,6 10 0-31,11 4 2 16,0 14 4-16,3 1 2 16,4 4-1-16,-1 6-2 15,3 4-3-15,2 1-4 16,-1 1 11-1,6 3-19-15,-3-2 9 16,1-5-1-16,1-2 2 16,-1-3-3-16,-8-5-9 15,-8-5-7-15,-2-8 11 16,-6-9 6-16</inkml:trace>
        </inkml:traceGroup>
        <inkml:traceGroup>
          <inkml:annotationXML>
            <emma:emma xmlns:emma="http://www.w3.org/2003/04/emma" version="1.0">
              <emma:interpretation id="{6707F0CD-73B3-4EE2-8AE7-00ABED59D58B}" emma:medium="tactile" emma:mode="ink">
                <msink:context xmlns:msink="http://schemas.microsoft.com/ink/2010/main" type="inkWord" rotatedBoundingBox="28801,9820 29035,9823 29030,10185 28797,10182">
                  <msink:destinationLink direction="with" ref="{12DA4704-0CC6-42C0-B8A7-54561CDD7098}"/>
                </msink:context>
              </emma:interpretation>
              <emma:one-of disjunction-type="recognition" id="oneOf15">
                <emma:interpretation id="interp19" emma:lang="" emma:confidence="0">
                  <emma:literal>X</emma:literal>
                </emma:interpretation>
                <emma:interpretation id="interp20" emma:lang="" emma:confidence="0">
                  <emma:literal>x</emma:literal>
                </emma:interpretation>
                <emma:interpretation id="interp21" emma:lang="" emma:confidence="0">
                  <emma:literal>5</emma:literal>
                </emma:interpretation>
                <emma:interpretation id="interp22" emma:lang="" emma:confidence="0">
                  <emma:literal>t</emma:literal>
                </emma:interpretation>
                <emma:interpretation id="interp23" emma:lang="" emma:confidence="0">
                  <emma:literal>T</emma:literal>
                </emma:interpretation>
              </emma:one-of>
            </emma:emma>
          </inkml:annotationXML>
          <inkml:trace contextRef="#ctx0" brushRef="#br0" timeOffset="113758.0825">27260 5603 0 0,'0'0'1'0,"0"1"0"15,0 3 1-15,0-4 1 16,0 0-2-16,0 0 2 16,0-26-3-1,16 8 1-15,7-11 1 16,3-1-2-16,1-2-1 16,1 0 2-1,3-4-1-15,-2-3 0 16,-5 3-9-16,-1 1 4 15,-13 10 5-15</inkml:trace>
          <inkml:trace contextRef="#ctx0" brushRef="#br0" timeOffset="113468.7278">27313 5367 0 0,'-37'-26'0'16,"37"26"1"-16,0 0 0 15,0 0 2 1,0 0 5-16,0 0 2 15,0 10 3-15,10 13-8 16,9 6-3-16,2 3-3 16,-1 4 1-1,13-2-1-15,-7-4 1 16,-3-1-8-16,1-1-8 16,-1-6 1-16,-6-4 13 15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40:56.63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ED78E1BF-C292-42B3-B169-C3B46D888F6B}" emma:medium="tactile" emma:mode="ink">
          <msink:context xmlns:msink="http://schemas.microsoft.com/ink/2010/main" type="inkDrawing" rotatedBoundingBox="11769,8789 15996,7738 16333,9092 12105,10143" semanticType="callout" shapeName="Other">
            <msink:sourceLink direction="to" ref="{2A5929BD-C4EF-44DB-98AC-91AC430A971A}"/>
            <msink:sourceLink direction="to" ref="{D8112875-D41A-4DD5-87D0-E4B2A8FE01DC}"/>
          </msink:context>
        </emma:interpretation>
      </emma:emma>
    </inkml:annotationXML>
    <inkml:trace contextRef="#ctx0" brushRef="#br0">0 1008 0 0,'0'0'1'31,"1"0"-1"-31,1 0 0 31,-1 0 0-31,1-19 0 16,-1 19 0-16,2 0 1 15,-1 0-1-15,1 0 0 16,1 0 0 0,0 0 1-16,-3 0-3 15,1 0 5-15,1 0-2 16,1 5 0-16,7 5 0 15,3 5 0-15,3-1 1 16,3 5-1 0,3 0-1-16,3 5 0 15,4 1 0-15,7 6 0 16,5-2 0-16,2 3 0 16,5 0 0-1,7 2 0-15,5 0 0 16,3 0 0-16,4-1 0 15,3-6 0-15,7 2 0 16,3 1 0-16,8-3 0 16,6-4 0-1,5-1 0-15,3-5 1 16,6-3 0-16,4 0 0 16,4-3 2-16,4-4-1 15,5-3-1-15,5-4-1 16,2 0-2-16,2 0 1 15,0 0-1 1,0-17 2-16,-4 17-1 16,-2-26 1-16,-4 26-1 15,-6-24 0 1,-6 6 2-16,-4 2-2 0,-6-5 1 16,-3-4 0-1,-11-4 0-15,-10-2 0 16,0-6 0-16,-12 1 16 15,-4-3-33-15,-8-4 18 16,-4-1-1-16,-10-3 0 16,-5-8 0-1,-2-1-1-15,-11-1 4 16,-7-4-3-16,-5-1 0 16,-3-6 0-16,-5 4 3 15,-2-2-4 1,-1 3 1-16,0 1 0 15,0 1 0-15,0 2 1 16,0 1-1-16,-30 7 0 16,30-1 0-16,0 6 0 15,0 3 1 1,0 4-1-16,0 7 2 16,-31 4-7-16,31 6-5 15,0 1 6-15,0 21 3 16,0-25 1-16</inkml:trace>
    <inkml:trace contextRef="#ctx0" brushRef="#br0" timeOffset="791.7291">3798 220 0 0,'0'8'0'0,"0"-4"0"15,3 2 0 1,4-4 0-16,4-2 0 15,0 0 0-15,1 0 0 16,2-22 0-16,0 22 0 16,0-33 0-16,-1 12 0 15,-2-5 0 1,1-2 0-16,1-5 0 16,-4-1 0-16,-1 2 1 15,-1-2-1-15,3 6 0 16,-1 3 0-16,0 3 0 15,-1 4 1 1,2 18-1-16,3-18 0 16,0 18 0-16,1 4 1 15,3-1 0-15,-6 10 2 16,6 2-2-16,1 0 0 16,4 3 0-1,-2 2-2-15,0 2 2 16,-1-3-1-16,-2 0-2 15,2-1-2-15,-4 0 1 16,-1 0 2-16,-6 3 1 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36:26.731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A8462D2-B7A7-4A0E-8AB7-BD87987BC524}" emma:medium="tactile" emma:mode="ink">
          <msink:context xmlns:msink="http://schemas.microsoft.com/ink/2010/main" type="inkDrawing" rotatedBoundingBox="12347,4701 13631,4878 13580,5246 12297,5069" shapeName="Other"/>
        </emma:interpretation>
      </emma:emma>
    </inkml:annotationXML>
    <inkml:trace contextRef="#ctx0" brushRef="#br0">10765 511 0 0,'0'4'0'16,"0"-2"0"-16,0-21 0 47,0-6 0-16,1 25 0-31,5-25 0 16,1 25 0-16,-4-31 0 15,4 31 0 1,3-26 0-16,-1 26 0 16,3-19 0-16,2 19 0 15,-2 0 0-15,2-20 0 16,1 20 0-16,1 0 0 15,-1 0 0 1,2 0 0-16,0 0 0 16,-2 0 0-16,0 0 0 15,2 0 0-15,-3 0 0 16,0 0 0-16,1 0 0 16,-1 0 0-1,0 0 0-15,1 2 0 16,-1 4 0-16,1 2 0 15,2-4 0-15,0 3 0 16,0-1 0-16,-2 1 0 16,2 3 0-1,0-2 0-15,3-1 1 16,-1-2-1-16,-3-3 0 16,4 1 0-16,-1-3 0 15,-2 0 0-15,1 0 0 16,-1 0 0-1,-2-19 0-15,1 19 0 16,-3-17 0-16,1 17 0 16,-4-19 0-16,2 19 0 15,-3-25 0-15,0 25 0 16,-1-22 0 0,0 22 0-16,-4-21 0 15,2 21 0-15,-3-20 0 16,0 20 0-16,0 0 0 15,-1-21 0-15,1 21 0 16,-3 0-1 0,3-20 1-1,-1 20 0 1,1 0 0 0,-2 0 0-1,2 7 0-15,0 3 0 16,2 0 0-16,3-1 0 15,-2 3 0-15,3 0 0 16,-3 2 0-16,2-2 0 16,1 2 0-1,2-3 0-15,-2 3 0 16,3 1 0-16,-1-1 0 16,0-5 0-16,1-4 0 15,0 0 0-15,1 1 0 16,-1-4 0-1,0-1 0-15,0 3 0 16,2-4 0-16,2 0 0 16,-3 0 0-16,1 0 0 15,0 0 0-15,1 0 0 16,-1 2 0 0,2 0 0-16,-1 0 0 15,0 3 0-15,1 2 0 16,0 0 0-16,0-1 0 15,-1 2 0 1,2 5 0-16,-2-3 0 16,-1 3 0-16,2-1 0 15,-3-1 0-15,1 2 0 16,-3 2 0-16,1-5 0 16,-4-1 0-1,0 3 0-15,-1-1 0 16,-1 0 0-16,-1-1 0 15,0 1 0-15,-5-2 0 16,1 2 0-16,-1-5 0 16,2 1 0-1,-1 0 0-15,-1-2 0 16,0-2 0-16,0 4 0 16,0-3 0-16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36:43.17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5538C61-F078-48BF-8A4C-A609F167606B}" emma:medium="tactile" emma:mode="ink">
          <msink:context xmlns:msink="http://schemas.microsoft.com/ink/2010/main" type="inkDrawing" rotatedBoundingBox="14185,4843 15544,4799 15556,5164 14197,5209" semanticType="callout" shapeName="Other">
            <msink:sourceLink direction="with" ref="{E9DB867A-5CC3-4417-8A0C-EB55023BC87B}"/>
          </msink:context>
        </emma:interpretation>
      </emma:emma>
    </inkml:annotationXML>
    <inkml:trace contextRef="#ctx0" brushRef="#br0">12659 634 0 0,'0'0'0'0,"6"0"0"16,-5 2 0-1,7-2 0-15,3 0 0 16,1-24 0 0,-1 24 0-1,-1-31 0-15,3 31 0 16,0-27 0-16,0 9 0 16,2-7 0-16,5 8 0 15,-5-5 0-15,-12-2 0 16,17 5 0-1,0 0 0-15,8 19 0 16,-5-29 0-16,0 29 0 16,2 0 0-1,-1 0 0-15,1 0 0 16,2 0 0-16,-1 0 0 16,0 0 0-16,4 0 0 15,-1 0 0-15,-5 0 0 16,2 0 0-1,1 0 1-15,-3 0-1 16,2 0 0-16,-1 0 0 16,-2 0 0-16,0 0 0 15,0 0 0 1,0 0 0-16,-2-18 0 0,-2 18 0 16,-5-18 0-1,1 18 0-15,-3-21 0 16,-1 21 0-16,-3-22 0 15,-4 22 0-15,1-20-1 16,-1 20 1-16,-2-19 0 16,1 19 0-1,-1 0 0-15,-2 1 0 47,0 9 1-31,0-2-1-16,0 7 0 15,0-2 0-15,4-1 0 16,1 0 0-16,1-3 0 16,2 8 0-16,2-3 0 15,-1-3 0 1,4 1 0-16,-1-5 0 16,2 0 0-16,3-2 0 15,-2 1 0-15,-1-4 0 16,4-2 0-16,1 3 0 15,1-1 0 1,0-2 0-16,0 0 0 16,0 2 0-16,-4-2 0 15,3 0 0-15,1 0 0 16,1-20 0 0,-2 20 0-16,-1 0 0 15,-1 0 0-15,0 0 0 16,-3 0 0-16,-1 0 0 15,0 5 0-15,-3 1 0 16,1 3 0 0,1 1 0-16,-1 1 0 15,-2 2 0-15,-2 1 0 16,-3 1 1-16,1-1-1 16,-1 1 0-16,-1 0 0 15,-1 2 0 1,3-3 0-16,-2 0 0 15,-2-5 0-15,-1 0-1 16,0-2 0-16,0-3 1 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36:04.626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39F67194-2671-4D68-A4BE-10873E41053C}" emma:medium="tactile" emma:mode="ink">
          <msink:context xmlns:msink="http://schemas.microsoft.com/ink/2010/main" type="writingRegion" rotatedBoundingBox="23707,6360 23722,6360 23722,6674 23707,6674"/>
        </emma:interpretation>
      </emma:emma>
    </inkml:annotationXML>
    <inkml:traceGroup>
      <inkml:annotationXML>
        <emma:emma xmlns:emma="http://www.w3.org/2003/04/emma" version="1.0">
          <emma:interpretation id="{2C50613E-A049-46F6-8458-4CA38649F848}" emma:medium="tactile" emma:mode="ink">
            <msink:context xmlns:msink="http://schemas.microsoft.com/ink/2010/main" type="paragraph" rotatedBoundingBox="23707,6360 23722,6360 23722,6674 23707,66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48EBCD-0801-4220-9740-F68139A72848}" emma:medium="tactile" emma:mode="ink">
              <msink:context xmlns:msink="http://schemas.microsoft.com/ink/2010/main" type="line" rotatedBoundingBox="23707,6360 23722,6360 23722,6674 23707,6674"/>
            </emma:interpretation>
          </emma:emma>
        </inkml:annotationXML>
        <inkml:traceGroup>
          <inkml:annotationXML>
            <emma:emma xmlns:emma="http://www.w3.org/2003/04/emma" version="1.0">
              <emma:interpretation id="{76E5F192-5DF2-4301-8C2E-BA1FF94873D4}" emma:medium="tactile" emma:mode="ink">
                <msink:context xmlns:msink="http://schemas.microsoft.com/ink/2010/main" type="inkWord" rotatedBoundingBox="23707,6360 23722,6360 23722,6674 23707,6674"/>
              </emma:interpretation>
            </emma:emma>
          </inkml:annotationXML>
          <inkml:trace contextRef="#ctx0" brushRef="#br0">0 0 0 0,'0'10'0'15,"0"3"0"-15,0 1 0 16,0 0 0 0,0 8 0-16,0-1 0 15,0 4 0-15,0 4 0 16,0 3 0-16,0 1 0 16,0-1 0-16,0 3 0 15,0-1 0 1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42:45.43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-1 48 0 0,'0'0'1'16,"0"-26"0"-16,0 26 0 15,0-22-1-15,0 22 1 32,0 0 0-32,0 0 0 0,0 1 1 15,0 14 2 1,0 10 1-16,0 11-4 16,0 12-2-1,0 4 4-15,0 0-3 0,0 9-6 16,0 3 5-1,0 0-3-15,0 1-2 16,0-5 4-16,0-2 1 16,0-10 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42:52.45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-1 0 0 0,'0'5'0'0,"0"1"0"16,0 5 0-16,0 7 1 15,0 3 0-15,0 8 0 16,0 5 0-16,0 8 1 15,0 8-3 1,0 3 1-16,0-3-1 16,0-1-1-16,0 0 0 15,0 1 2-15,0-7 0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42:54.34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12DA4704-0CC6-42C0-B8A7-54561CDD7098}" emma:medium="tactile" emma:mode="ink">
          <msink:context xmlns:msink="http://schemas.microsoft.com/ink/2010/main" type="inkDrawing" rotatedBoundingBox="27420,9910 29056,9282 29616,10740 27980,11368" hotPoints="29146,10306 28332,11121 27517,10306 28332,9491" semanticType="enclosure" shapeName="Circle">
            <msink:sourceLink direction="with" ref="{CC3A1540-C2B8-4104-8867-C33893CA5455}"/>
            <msink:sourceLink direction="with" ref="{6707F0CD-73B3-4EE2-8AE7-00ABED59D58B}"/>
          </msink:context>
        </emma:interpretation>
      </emma:emma>
    </inkml:annotationXML>
    <inkml:trace contextRef="#ctx0" brushRef="#br0">1429 74 0 0,'0'-19'0'16,"-33"19"0"15,-17 0 0-15,21-25 0-16,-10 25 0 16,-4 0 0-16,-4-24 0 15,-9 24 0-15,0 0 0 16,-6 0 0-1,-5 0 1-15,-2 0-1 16,-2 0 0-16,-3 3 0 16,1 7 0-16,1 1 0 15,1 8 0 1,0 6 0-16,4 7 1 16,1 4-2-16,4 8 1 15,7 6 0-15,3 7 1 16,8 6-1-16,5 7 1 15,8 9-1 1,31 3 0-16,-30 4 3 16,30 1 1-16,6 4 1 15,12 1-2-15,5-3 1 16,11-2 3-16,18-5-5 16,19-2 9-16,9-9 4 15,12-13-4 1,12-15-5-16,7-13-6 15,7-21 1-15,3-9 2 16,2 0-5-16,3 0 4 16,-11-39 0-16,-8 5-3 15,2-12 1 1,-9-11 1-16,-20-15-3 16,-14-10 0-16,-17-11-7 15,-19-7 3-15,-20 0 3 16,-10-4 5-16,0 1-1 15,0 6-1 1,-62 8-1-16,13 3 0 16,-9 13-12-16,-2 6-4 15,-11 2-4-15,-1 15 13 16,-1 14 8-16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47:15.47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0 0 0,'0'15'0'16,"0"6"0"-16,0 3 0 0,0 8 1 16,0 5-1-1,0 5 0-15,0 1-1 16,0 1 1-16,0 6 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43:18.581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2BA27F2-19E6-4A57-BF88-36BA19444EB3}" emma:medium="tactile" emma:mode="ink">
          <msink:context xmlns:msink="http://schemas.microsoft.com/ink/2010/main" type="writingRegion" rotatedBoundingBox="9918,13825 12856,14223 12684,15498 9745,15100"/>
        </emma:interpretation>
      </emma:emma>
    </inkml:annotationXML>
    <inkml:traceGroup>
      <inkml:annotationXML>
        <emma:emma xmlns:emma="http://www.w3.org/2003/04/emma" version="1.0">
          <emma:interpretation id="{5CC68302-E687-4B04-8ACE-1314FBA9E80C}" emma:medium="tactile" emma:mode="ink">
            <msink:context xmlns:msink="http://schemas.microsoft.com/ink/2010/main" type="paragraph" rotatedBoundingBox="9918,13825 12856,14223 12684,15498 9745,151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AA8875-57A6-456B-8795-8983A81559FF}" emma:medium="tactile" emma:mode="ink">
              <msink:context xmlns:msink="http://schemas.microsoft.com/ink/2010/main" type="line" rotatedBoundingBox="9918,13825 12856,14223 12684,15498 9745,15100"/>
            </emma:interpretation>
          </emma:emma>
        </inkml:annotationXML>
        <inkml:traceGroup>
          <inkml:annotationXML>
            <emma:emma xmlns:emma="http://www.w3.org/2003/04/emma" version="1.0">
              <emma:interpretation id="{749113E7-0193-4F62-B16A-9D5E1DE5A2BE}" emma:medium="tactile" emma:mode="ink">
                <msink:context xmlns:msink="http://schemas.microsoft.com/ink/2010/main" type="inkWord" rotatedBoundingBox="9918,13825 12080,14118 11907,15393 9745,151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-374-655 2 0,'2'0'8'0,"1"-24"-7"15,3 24-1 1,-3 0 0-16,-2 0 0 16,1 3 0-16,-2 8 0 15,0 10 0-15,0 12 0 16,0 9 0 0,0 2 0-16,0 13 0 15,0 11 0-15,-35 5 0 16,35 12 0-16,-33-2 0 15,33 10 0 1,-37 4 0-16,37-3 0 16,-29-4 0-16,29-10 0 15,0-3 0-15,0-15 0 16,0-9 0-16,0-14 0 16,0-15 0-16,0-9 0 15,14-12 0 1,12-3 0-16,8 0 0 15,6-19 0-15,3-4 0 16,1-1 0-16,2-3 0 16,2-3 0-16,-2 4-4 15,-5 0-3 1</inkml:trace>
          <inkml:trace contextRef="#ctx0" brushRef="#br0" timeOffset="548.3583">69 0 1 0,'0'7'4'15,"0"-1"0"-15,0 1-3 16,0 1-2-16,0-1 2 16,0 0-2-16,0 1 2 15,11 1-2-15,8-1 1 16,5 0 0-1,2 2 0-15,0-3 1 16,2-3 0-16,0 0-1 16,-2 0 0-1,-2 1 0-15,-5 4 0 16,-7 2 0-16,-3 7 0 16,-7 1 0-16,-2 3 0 15,0 5 0-15,0 3 0 16,-34 2 0-1,34 4 0-15,-60-1 0 16,28 0 0-16,0 4 0 16,-1 0 0-16,1-1 0 15,5-1 0-15,27-8 0 16,-43 0 0-16,43-5 0 16,0-4-2-1,-30-1-6-15,30-8 7 16</inkml:trace>
          <inkml:trace contextRef="#ctx0" brushRef="#br0" timeOffset="1660.3083">849-50 0 0,'0'-22'0'15,"0"0"1"-15,-34 2 1 16,34 20 0-16,0-27-2 16,2 27 0-1,7 0 1 1,0 0-1-16,2 18 0 15,7 14 0-15,2 9 1 16,-3 12 0-16,3 8 2 16,3 4 0-16,-17 10 1 15,13-3-3 1,-1 0 4-16,2 0-1 16,0-4 1-16,-5-14-3 15,-2-6-3-15,-3-25 0 16,3-18 0-16,-1-5 0 15,-3 0 0-15,0-48 0 16,-4-2 0 0,6-12 1-16,-4-12-1 15,-7-6 2-15,5-1-2 16,3 0 1-16,-4 3-16 16,4 2 12-16,-8 16-3 15</inkml:trace>
          <inkml:trace contextRef="#ctx0" brushRef="#br0" timeOffset="2400.4415">1541 290 0 0,'-32'0'0'31,"32"7"0"-31,-37 2 0 15,37 7 1-15,-43 0-1 16,43 5 0-16,-41 4 0 16,41 7 1-16,-34 1-1 15,34 2 0 1,0 0 2-16,0-2-2 16,0-3 0-16,0 1 0 15,8-6 0-15,12-7 0 16,4-9-1-1,2-6 0-15,3-3 0 16,-1 0 1-16,0 0-1 16,-7-30 1-16,2 3 0 15,-8-1 0-15,-2-3 0 16,-4-2 1 0,-4 2-1-16,-5 2 1 15,4 4-1-15,-2 6 0 16,-2 19 1-16,0 0 0 15,0 0 1 1,0 4-2 0,0 18 1-16,0 7-1 15,4 5 0-15,2 0-2 16,7 0-2-16,2 1 3 16,-10 0 1-16</inkml:trace>
        </inkml:traceGroup>
        <inkml:traceGroup>
          <inkml:annotationXML>
            <emma:emma xmlns:emma="http://www.w3.org/2003/04/emma" version="1.0">
              <emma:interpretation id="{1920C6B2-778C-4575-94E1-79383AE0C644}" emma:medium="tactile" emma:mode="ink">
                <msink:context xmlns:msink="http://schemas.microsoft.com/ink/2010/main" type="inkWord" rotatedBoundingBox="12146,14467 12811,14557 12716,15264 12050,15173"/>
              </emma:interpretation>
            </emma:emma>
          </inkml:annotationXML>
          <inkml:trace contextRef="#ctx0" brushRef="#br0" timeOffset="3515.6608">1877 147 0 0,'0'-33'0'15,"-34"33"1"-15,34-18-1 16,0 18 1-16,0-30 0 16,0 30 0-16,4-19 0 15,8 19 0 1,3 0 0-16,7-19 0 15,2 19-1-15,7 0 1 16,4-21-1-16,4 21 0 16,-3 0 1-1,1 0-6-15,-3 0 8 16,0 0-4-16,-7 0 1 16,-4 7 0-16,-7 7 0 15,-7 3 0 1,-6-2-1-16,-3 6 1 15,0 2 1-15,0 0-2 16,0 0 2-16,-46 2-2 16,46 0 1-16,-49-2 1 15,49 1-1-15,-54-4 1 16,54-1-2 0,-44-4 1-16,44-5 0 15,0-2 2-15,-33-1-3 16,33-3 2-16,0-4 0 15,5 3-1-15,6-2-1 16,1 6 3 0,3 0 0-16,10 4 2 15,0 2-2-15,2 6-1 16,5 2-2-16,1 4 2 16,-1 1-1-16,0 2 0 15,-1 7 3 1,-4-12 2-16,-4 10 2 15,-3 3-5-15,-1-7 3 16,-5 0-7-16,-1-2-18 16,-5-9 5-16,-3 1 10 15,-5-1 5 1</inkml:trace>
        </inkml:traceGroup>
        <inkml:traceGroup>
          <inkml:annotationXML>
            <emma:emma xmlns:emma="http://www.w3.org/2003/04/emma" version="1.0">
              <emma:interpretation id="{CD7F33AB-576D-437E-BFC9-0D1C2F44CB8C}" emma:medium="tactile" emma:mode="ink">
                <msink:context xmlns:msink="http://schemas.microsoft.com/ink/2010/main" type="inkWord" rotatedBoundingBox="12171,14686 12368,14713 12295,15253 12097,15226"/>
              </emma:interpretation>
              <emma:one-of disjunction-type="recognition" id="oneOf1">
                <emma:interpretation id="interp1" emma:lang="" emma:confidence="0">
                  <emma:literal>al</emma:literal>
                </emma:interpretation>
                <emma:interpretation id="interp2" emma:lang="" emma:confidence="0">
                  <emma:literal>a1</emma:literal>
                </emma:interpretation>
                <emma:interpretation id="interp3" emma:lang="" emma:confidence="0">
                  <emma:literal>ai</emma:literal>
                </emma:interpretation>
                <emma:interpretation id="interp4" emma:lang="" emma:confidence="0">
                  <emma:literal>a,</emma:literal>
                </emma:interpretation>
                <emma:interpretation id="interp5" emma:lang="" emma:confidence="0">
                  <emma:literal>at</emma:literal>
                </emma:interpretation>
              </emma:one-of>
            </emma:emma>
          </inkml:annotationXML>
          <inkml:trace contextRef="#ctx0" brushRef="#br0" timeOffset="2772.15">1882 181 0 0,'1'0'0'0,"2"0"1"16,2 3 0-16,3 10 0 15,1 5 1 1,2 7-2-16,4 3 2 15,-15 13 1-15,9 6 1 16,4 1-5-16,2 4 3 16,-6 4-3-16,2-1 0 15,-2-4-7 1,-9-13 4-16,5 9 3 16,-4-3 1-16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48:27.45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17DA76-C094-4119-87F8-D0C3DBE157C0}" emma:medium="tactile" emma:mode="ink">
          <msink:context xmlns:msink="http://schemas.microsoft.com/ink/2010/main" type="writingRegion" rotatedBoundingBox="13526,12363 25541,12629 25474,15684 13458,15418"/>
        </emma:interpretation>
      </emma:emma>
    </inkml:annotationXML>
    <inkml:traceGroup>
      <inkml:annotationXML>
        <emma:emma xmlns:emma="http://www.w3.org/2003/04/emma" version="1.0">
          <emma:interpretation id="{EA7D6829-0016-4E22-A51B-F5EB2768B3F5}" emma:medium="tactile" emma:mode="ink">
            <msink:context xmlns:msink="http://schemas.microsoft.com/ink/2010/main" type="paragraph" rotatedBoundingBox="13526,12363 25541,12629 25515,13802 13500,135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BAC810-076F-46AF-90FF-F5602D2979B0}" emma:medium="tactile" emma:mode="ink">
              <msink:context xmlns:msink="http://schemas.microsoft.com/ink/2010/main" type="inkBullet" rotatedBoundingBox="13514,12915 15040,12948 15028,13507 13501,13473"/>
            </emma:interpretation>
            <emma:one-of disjunction-type="recognition" id="oneOf0">
              <emma:interpretation id="interp0" emma:lang="" emma:confidence="0">
                <emma:literal>→</emma:literal>
              </emma:interpretation>
            </emma:one-of>
          </emma:emma>
        </inkml:annotationXML>
        <inkml:trace contextRef="#ctx0" brushRef="#br0">88 65 0 0,'0'4'0'0,"0"0"0"16,-30-4 2-1,30 0 1 1,0 0 0-16,-32 0 0 16,32-22-3-1,-27 22 2 17,27-25 16-32,0 25-27 15,7 0 13-15,1-21-3 16,9 21 2-16,7 0 2 15,9 0-3-15,8 0 5 16,7 0-1 0,8 0 4-16,6 0 3 15,5 0-6-15,5 3-2 16,7 4-1-16,4-3 0 16,-2 2-2-16,3 1-1 15,-1 0 0-15,-6-3-2 16,-2 1 2-1,-7 2 0-15,-10 0-3 16,-4 0-19-16,-11 1-14 16,-10 2 6-1,-8-4 19-15,-16 5 9 16</inkml:trace>
        <inkml:trace contextRef="#ctx0" brushRef="#br0" timeOffset="624.461">1168-95 0 0,'0'0'2'0,"0"0"-1"16,0 4 0-16,0 1 0 16,0 1-1-16,15 4 1 15,10 1-1-15,1 3 0 16,2-1 1 0,2-2-1-16,6-1 1 15,-3 2-1-15,1-5 0 16,-2-7 0-16,-4 7 2 15,0-2-2-15,-9 4 1 16,-2 1-2 0,-12 2 2-16,-5 2-2 15,0 1 2-15,0 5-1 16,0 1 0-16,-43 5 0 16,43 0 0-1,-60 4 0-15,28 1 3 16,-2 1 0-16,-1-2-3 15,1 1 0-15,0-4 1 16,5 0 1-16,29-1-5 16,-49-5-3-1,49-4-4-15,-35 1 9 16</inkml:trace>
      </inkml:traceGroup>
      <inkml:traceGroup>
        <inkml:annotationXML>
          <emma:emma xmlns:emma="http://www.w3.org/2003/04/emma" version="1.0">
            <emma:interpretation id="{EDE8AF58-182B-4C6F-8078-4BC071EFACD6}" emma:medium="tactile" emma:mode="ink">
              <msink:context xmlns:msink="http://schemas.microsoft.com/ink/2010/main" type="line" rotatedBoundingBox="15881,12415 25541,12629 25515,13802 15855,13588"/>
            </emma:interpretation>
          </emma:emma>
        </inkml:annotationXML>
        <inkml:traceGroup>
          <inkml:annotationXML>
            <emma:emma xmlns:emma="http://www.w3.org/2003/04/emma" version="1.0">
              <emma:interpretation id="{896742FD-CBE1-494A-BF6B-D77FEE2B0597}" emma:medium="tactile" emma:mode="ink">
                <msink:context xmlns:msink="http://schemas.microsoft.com/ink/2010/main" type="inkWord" rotatedBoundingBox="15880,12436 19208,12509 19182,13662 15855,1358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91.0063">2856 61 0 0,'32'0'0'16,"0"0"1"-16,1 0-1 15,-4 0 1-15,5 0-1 16,-2 0 0-1,0 0 0-15,-4 0 0 16,-1 0 0-16,-1-22 0 16,-1 22 2-16,-8-23-1 15,-3 23 1-15,-14-33-2 16,0 14 2 0,0-1-2-16,0 2 0 15,-39 18 2-15,-13-19-1 16,21 19-1-1,-1 0 0-15,-2 11 0 16,2 3 1 0,3 9-2-16,29 5 2 15,-43 7-2-15,43-1 4 16,0 10 4-16,0-3 3 16,0 2-10-16,0-1 1 15,14-5 1 1,9-5-10-16,6-3-7 15,2-8 13-15,3-8-8 16,-7-3 10-16</inkml:trace>
          <inkml:trace contextRef="#ctx0" brushRef="#br0" timeOffset="3251.8949">3562 83 0 0,'34'0'0'0,"-8"-18"0"15,-6 18 0-15,-6 0 1 16,-10 0-1-16,-4 0 1 31,0 0 0-15,-41 0-1-16,41 0 1 15,-48 0 3-15,48 4-1 16,-44 7-3 0,44 3 0-16,0 3 2 15,-40 2-1-15,40 8 2 16,0-4 2-16,1 6-2 16,13-8 3-16,6 2-1 15,3-3-2 1,6-5-1-16,7-7 0 15,3-2-4-15,-6-6-4 16,5 0-2-16,-10 0 5 16,-1-25 1-16,-4 5 0 15,-9-5 2 1,-5-4-1-16,-4-2 1 16,-5 0 0-16,0 1 1 15,0-2 2-15,0 4-2 16,-42 3 0-16,42 3 1 15,-52 4 1-15,52 18-2 16,-52 0 2 0,52 0-2-16,-43 0 2 15,43 0-2-15,-40 3 6 16,40 17 2-16,-32 4-1 16,32 9 0-1,0-1-8-15,0 10 6 16,-29 5-1-16,29 0-6 15,0 7 3-15,0-1-1 16,0 1-4-16,4-3-22 16,1-1-7-1,-5-5 18-15,0-7 4 16</inkml:trace>
          <inkml:trace contextRef="#ctx0" brushRef="#br0" timeOffset="2101.5587">2366-468 0 0,'2'0'0'16,"0"-27"0"-16,-1 27 0 15,7-25 1-15,-1 25 1 16,9 0 0 0,2-25 1-16,4 25 0 15,2 0-3-15,4 0 0 16,3 0 0-16,-1 0 0 16,-1 0 1-16,-4 6-1 15,-2 13 0 1,-5-5 0-16,-2 16-1 15,-6 1 1-15,-5 9 0 16,-5 0 0-16,0-1 0 16,0 3 0-1,0-3 0-15,-46-5-1 16,46-10 2-16,-48 2-1 16,48-2 0-16,-47-11 0 15,47-5 0-15,-45-6 0 16,13-2 0 15,32-23 0-31,2 23 2 16,4-20 1-16,5 20 1 15,4 0 2 1,8 0 5-16,0 0 10 16,2 18-9-16,-1 5-10 15,2 7-1-15,-1 7-1 16,-2 1-2-16,-2 5-22 15,-4 4 2-15,0-3 8 16,-8-2 14 0,-3-4-11-16</inkml:trace>
          <inkml:trace contextRef="#ctx0" brushRef="#br0" timeOffset="1415.1902">2413-416 0 0,'0'0'1'0,"0"-29"1"16,0 29 0-16,0 0 2 16,0 0-2-16,0 7-2 15,0 11 0-15,0 4 0 16,0 4 0-16,3 9 15 15,3 11-30 1,1 5 15-16,0 9 0 16,2 8 0-16,-5-20 0 15,1 21 0-15,1 2 0 16,-3 0 0-16,-1-4 0 16,-2-9-10-1,0-10 9-15</inkml:trace>
          <inkml:trace contextRef="#ctx0" brushRef="#br0" timeOffset="3858.3706">3961 83 0 0,'6'6'1'16,"5"2"0"-16,-4-1-1 15,-5-3 1-15,9-1-1 16,4-2 0-16,2-1 0 16,3 0 1-16,3 0 0 15,0 0 0 1,0-21 1-16,2 21-2 15,-2-26-1-15,-3 5 2 16,-5 3-1-16,0-4 0 16,-7-2 1-1,-5-1 4-15,-3 25 0 16,0-30 0-16,0 30 2 16,0 0-1-16,-41 0-2 15,41 0-1 1,-57 0-1-16,25 0-1 15,1 14 1-15,-3 4 0 16,5 8 4-16,29 3 1 16,-45 10-1-16,45-3 4 15,0 6 2-15,-33-3-2 16,33 2-5 0,3-7 6-16,9-7-10 15,9-6 3-15,10-1-6 16,3-9 4-16,6-4-40 15,1-5-1-15,2-2 13 16,-1 0 14 0,-4 0 5-16,-1-31 6 15</inkml:trace>
          <inkml:trace contextRef="#ctx0" brushRef="#br0" timeOffset="4574.044">4483 72 0 0,'-29'-24'1'15,"29"24"0"1,-33 0 0-16,33 0 1 15,0-18-1-15,0 18 0 16,5 0 0 0,9 0 2-16,9 0-2 15,1 0 2-15,4-18-1 16,7 18-1-16,2-19-2 16,0 19 1-1,3 0 1-15,-2-18-4 16,1 18-6-16,-3 0 4 15,-3 0 4-15</inkml:trace>
          <inkml:trace contextRef="#ctx0" brushRef="#br0" timeOffset="4240.0016">4667-549 0 0,'0'0'1'0,"0"0"1"15,0 0 0-15,0 0 1 16,0 3 1 0,0 12 2-16,0 7-1 15,0 3-5-15,0 8 5 16,0 10 0-16,0 7 2 16,0 10 3-16,3 0-4 15,6 8-1 1,-6 0-3-16,3 6-4 15,-3-1-7-15,-1-3-14 16,1-6 5 0,-3-5 18-16,2-6-10 15,-2-10 9-15</inkml:trace>
          <inkml:trace contextRef="#ctx0" brushRef="#br0" timeOffset="4824.4356">5024 19 0 0,'7'11'0'16,"0"0"2"-16,1 2 0 15,-2 2 4-15,-1 3-5 16,-1 6-1 0,1-1 1-16,-2 2-2 15,-2 3 1-15,1-1 0 16,1-2-2-16,2 2-6 15,-5-4 7-15</inkml:trace>
          <inkml:trace contextRef="#ctx0" brushRef="#br0" timeOffset="5028.9002">5049-7 2 0,'0'-43'4'0,"0"4"0"16,3 4-2-16,0 5-2 15,-1 4-1 1,-1 2-6-16,1 6 4 16,-2 18 2-16</inkml:trace>
          <inkml:trace contextRef="#ctx0" brushRef="#br0" timeOffset="5520.2326">5325-229 0 0,'19'17'4'15,"1"2"1"-15,-7 9-2 16,1 5 1-16,-3 4-2 16,-2 4-2-1,0 6 0-15,-1-3 0 16,-2 2-1-16,-1-2 2 16,-1-6 0-16,-4-6-2 15,0-25 2-15,0 9-1 16,0-9 1-1,0-7 0-15,0-29 0 32,0 8-1-32,0-8 3 15,0-3 0 1,0-1-1-16,0 1 0 16,0-1-2-16,0 1 0 15,13 5 5-15,7 27 14 16,6-27-19-16,3 27 6 15,2-25-5 1,1 25 0-16,0 0-10 16,-7 0-20-16,-2-18 7 15,-10 18 18-15</inkml:trace>
        </inkml:traceGroup>
        <inkml:traceGroup>
          <inkml:annotationXML>
            <emma:emma xmlns:emma="http://www.w3.org/2003/04/emma" version="1.0">
              <emma:interpretation id="{9E4B903F-3E34-4045-88D9-6C5AA2FEE3BB}" emma:medium="tactile" emma:mode="ink">
                <msink:context xmlns:msink="http://schemas.microsoft.com/ink/2010/main" type="inkWord" rotatedBoundingBox="20500,12518 22788,12568 22773,13285 20484,1323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659.5267">7118-515 0 0,'0'0'1'16,"0"0"1"-1,4 1 1 1,5 2 0-16,5 1 0 16,3 1 3-16,3-3-1 15,2-1 0-15,4 3 1 16,0 1-3-1,0-5-2-15,1 0 2 16,-2 0-2-16,-2 0-1 16,-8 0 0-1,-4 0-1-15,-8 0 0 16,-3 0-9 0,0 0 21-16,-31 0-11 15,31 0-1-15,-55 11 2 16,23 3-1-1,-2 3-1-15,-1 0 1 16,0 6-1-16,1-3 0 16,0 3 2-16,34 1-2 15,-46-5 1-15,46 2 0 16,0-3 0-16,0 2 0 16,0-7 0-1,0-1 0-15,0-4 0 16,22 0 0-16,8 1 0 15,3-4 3-15,0-1-7 16,7 2 4-16,2 5 3 16,-4 8 9-1,-1 0 0-15,-3 5 1 16,-4 8 4-16,-10 4-4 16,-3-2-13-16,-15 1 18 15,-2 0-25 1,0-2 8-16,0-1-5 15,-48-7 3-15,16-7 0 16,-7-1 0-16,-7-10 1 16,-1-6-21-16,-1-1-12 15,1 0 6-15,1-16 11 16,7-4 3 0,7-3 11-16,3-1 2 15</inkml:trace>
          <inkml:trace contextRef="#ctx0" brushRef="#br0" timeOffset="7319.736">7876-225 0 0,'18'0'0'0,"-3"0"0"15,-1-19 0-15,-1 19 1 16,-9 0-1-16,2 0 1 15,-1 0 1 1,-4-21 3-16,-1 21 0 16,0 0-1-16,0 0 0 15,-29 0-4-15,29 4 0 16,-43 1 1 0,43 4-2-16,-49 1 1 15,49 5 0-15,-53 5-5 16,53 7 5-16,-47 3 0 15,47 4 2-15,-30 6 5 16,30 6 4-16,0-2-7 16,0-1-1-1,0 0 5-15,6-5-4 16,14-8 0-16,6-7-4 16,3-10 1-16,5-6-1 15,6-5-7-15,-2-2-6 16,-7 0 7-1,3-29 2-15,-5 5 5 16,-9-12-1-16,-5-11 5 16,-7-3 5-1,-7-3-3-15,-1-1-5 16,0 0 0-16,0 8-3 16,-30 6-18-16,30 1 3 15,-45 9 1-15,45 6 9 16,-48 6 5-16</inkml:trace>
          <inkml:trace contextRef="#ctx0" brushRef="#br0" timeOffset="7937.4331">8379-337 0 0,'6'4'1'0,"-4"3"1"16,-2-3-1-1,0 3 0-15,0 4 0 16,0-7-1-16,0 2 2 16,-40-2-2-16,40-1 3 15,-43 1-3-15,43 2 3 16,-49-1 1 0,49 11-3-16,-49-1 0 15,49 3-3-15,-48 5 7 16,48 2-3-16,-37 5 5 15,37 3-1-15,0 4 4 16,0-3 1 0,0 7-3-16,0-4-2 15,3-2-3-15,16-6-3 16,7-3 3-16,5-12-3 16,2-8 0-16,1-6-2 15,0 0-7 1,-5 0 0-16,-3-29 3 15,-1 2 6-15,-9-2-2 16,-16-8 4-16,13-6-3 16,-6-2 4-1,-7 1-1-15,0 1-3 16,0 2 2-16,0 7-16 16,-44-2-5-16,44 9 6 15,-41 0 8 1,41 27 4-16,-39 0 2 15</inkml:trace>
          <inkml:trace contextRef="#ctx0" brushRef="#br0" timeOffset="8491.0927">8784-334 0 0,'20'0'0'0,"-4"0"0"16,-10 0 1-16,1 0 0 15,-4 0 1-15,-3 4 1 16,0 0 1-1,0 0 2-15,0 0-4 16,-32-1-2-16,32 3 1 16,-41 5 2-1,41 0 0-15,-57 3 2 16,26 5 0-16,-1-2 0 16,1 8 3-16,31 6 5 15,-49 3 8-15,49 6 13 16,-32 3-13-1,32 3-7-15,0-2-12 0,0 1-2 16,8-4-9 0,12-7 6-16,9-7 2 15,3-7 2-15,9-11-5 16,2-7-9-16,0-2 2 16,-4 0 5-1,-5-25 6-15,-2-2-1 16,-12-10 0-16,-8-10 4 15,-6-2-15-15,-6 0-26 16,0 2 3-16,-34 6 12 16</inkml:trace>
          <inkml:trace contextRef="#ctx0" brushRef="#br0" timeOffset="9789.4782">9261-423 0 0</inkml:trace>
        </inkml:traceGroup>
        <inkml:traceGroup>
          <inkml:annotationXML>
            <emma:emma xmlns:emma="http://www.w3.org/2003/04/emma" version="1.0">
              <emma:interpretation id="{A1B0E669-B645-47FB-BA47-E1C0925769B4}" emma:medium="tactile" emma:mode="ink">
                <msink:context xmlns:msink="http://schemas.microsoft.com/ink/2010/main" type="inkWord" rotatedBoundingBox="23208,12965 25533,13017 25518,13688 23193,1363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1154.632">10253 45 0 0,'27'24'0'15,"4"0"0"-15,0-2 1 16,-2-3-1-16,2-1 0 16,-5-6 0-16,0-7 0 15,-2-5 0 1,-5 0 0-16,-2 0 0 16,-3 0 0-16,-7-28 0 15,-1 28 1-15,-3-34 1 16,-3 16 0-16,0-2 0 15,-36-1-1 1,-12 21-1 0,48 0-1-1,-58 0 2-15,25 10-1 16,33 5 0-16,-52 6 0 16,52 6 0-1,-43 2 2-15,43 5-1 16,0-2 0-16,0 5 1 15,0-6-3-15,0-1 1 16,0-5 1 0,13-5-1-16,13-7 0 15,3-4 0-15,5-4-4 16,1-3-3-16,-6-1 3 16,2-1 4-16</inkml:trace>
          <inkml:trace contextRef="#ctx0" brushRef="#br0" timeOffset="12015.097">11071 57 0 0,'7'0'0'0,"-3"0"1"16,-4 0 1-16,0 0-1 15,0 0 0-15,-34 0-1 16,34 5 0 0,-37 2 0-1,37 1 0-15,-41 4 0 16,41 6 0-16,-45 2 0 15,45-3-1-15,-45 4 1 16,45 3 0-16,-33 1 1 16,33 0-1-1,0 2-1-15,-31 0 2 16,31 0-1-16,0-6 1 16,0 1-1-16,6-6 0 15,5-3 0-15,6-2 1 16,3-3 0-1,6-2 0-15,0-2 0 16,3-4-1-16,3 0 1 16,1 0-1-16,2 0-1 15,-1 0 1-15,1-19 1 16,-3 19-3 0,2-24 1-16,-5 24 0 15,0-29 1-15,-3 29 0 16,-4-31 1-16,-5 31-1 15,-4-34 0 1,1 34 0-16,-8-34 0 16,-1 34 0-16,-2-32-1 15,-3 32 3-15,0-31-2 16,0 31 1-16,0-18-1 16,0 18 1-1,-41 0-1-15,5 0 0 16,36 0 0-1,-36 11 0-15,36 2 0 16,-34 3 0-16,34 3 0 16,0 5 0-1,-42 2 0-15,42 3 0 16,0-1 0-16,0 1 0 16,0 2 0-16,0-5 0 15,0-1 0 1,6 0 0-16,7 0 0 15,10-8 0-15,1-3 1 16,5-2-1-16,1-3 0 16,2-7-2-16,0 0-4 15,5-2 3 1,-2 0 2-16,-3 0 1 16</inkml:trace>
          <inkml:trace contextRef="#ctx0" brushRef="#br0" timeOffset="10674.098">9696-50 0 0,'0'-20'1'16,"0"20"0"-1,0 0 0 1,0 0 1-1,0 9 1-15,7 9-2 16,7 9 1-16,0 8-2 16,-2 4 0-16,5 1 2 15,3 6 3 1,-3 0-2-16,-2-2 5 16,5-3 0-16,0-7-7 15,2-8-1-15,-1-1 1 16,1-8-2-16,2-15 3 15,-5-2-2 1,1 0 2-16,3-30-2 16,-2-5 1-16,1-4-2 15,-2-4 1-15,-3 1-1 16,1-2 1-16,-4 0-12 16,-4 4-4-1,0 7 7-15,-6 1 5 16</inkml:trace>
          <inkml:trace contextRef="#ctx0" brushRef="#br0" timeOffset="12606.9967">12001 220 0 0,'12'0'1'16,"-9"0"1"-16,-3 0 0 16,0 0-1-16,0 0 0 15,-43 0-1 17,43 0 1-32,-58 0 0 15,26 0-1-15,-4 2-1 16,1 6 2-16,3 3-1 15,32-5-3 1,-57 1 1-16,57 5 1 16,-48-1 0-16,48 0 1 15,-30-1 0-15,30 2 0 16,0-2 0 0,0-2 0-16,0 2 0 15,9 1 0-15,6-6 0 16,5 1 0-16,3 0 0 15,3 5 0-15,2 0 1 16,-5 3-1 0,0 0 1-16,-3 4 0 15,-6 1-1-15,-5 1 0 16,-6 3 0-16,-3-1 2 16,0 2-1-16,0-2 0 15,-34-4-1 1,34-1 1-16,-53-1 0 15,19-6-1-15,-3-1 0 16,-1-2-3-16,1-5-2 16,0-2 2-1</inkml:trace>
        </inkml:traceGroup>
      </inkml:traceGroup>
    </inkml:traceGroup>
    <inkml:traceGroup>
      <inkml:annotationXML>
        <emma:emma xmlns:emma="http://www.w3.org/2003/04/emma" version="1.0">
          <emma:interpretation id="{FFD58B23-415D-47F1-9B52-3E49C901080D}" emma:medium="tactile" emma:mode="ink">
            <msink:context xmlns:msink="http://schemas.microsoft.com/ink/2010/main" type="paragraph" rotatedBoundingBox="18849,13878 23030,14972 22794,15873 18613,147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40CDE67-F636-41FF-AC98-DE2C37CEF8D8}" emma:medium="tactile" emma:mode="ink">
              <msink:context xmlns:msink="http://schemas.microsoft.com/ink/2010/main" type="line" rotatedBoundingBox="18849,13878 23030,14972 22794,15873 18613,14779"/>
            </emma:interpretation>
          </emma:emma>
        </inkml:annotationXML>
        <inkml:traceGroup>
          <inkml:annotationXML>
            <emma:emma xmlns:emma="http://www.w3.org/2003/04/emma" version="1.0">
              <emma:interpretation id="{C53048AF-D9EF-43B3-B846-1CC0ECADDB67}" emma:medium="tactile" emma:mode="ink">
                <msink:context xmlns:msink="http://schemas.microsoft.com/ink/2010/main" type="inkWord" rotatedBoundingBox="18849,13878 23030,14972 22794,15873 18613,14779"/>
              </emma:interpretation>
              <emma:one-of disjunction-type="recognition" id="oneOf4">
                <emma:interpretation id="interp4" emma:lang="" emma:confidence="0">
                  <emma:literal>Logrones.</emma:literal>
                </emma:interpretation>
                <emma:interpretation id="interp5" emma:lang="" emma:confidence="0">
                  <emma:literal>Logrones,</emma:literal>
                </emma:interpretation>
                <emma:interpretation id="interp6" emma:lang="" emma:confidence="0">
                  <emma:literal>IPhone.</emma:literal>
                </emma:interpretation>
                <emma:interpretation id="interp7" emma:lang="" emma:confidence="0">
                  <emma:literal>L,P Poned,</emma:literal>
                </emma:interpretation>
                <emma:interpretation id="interp8" emma:lang="" emma:confidence="0">
                  <emma:literal>L, Pronedr</emma:literal>
                </emma:interpretation>
              </emma:one-of>
            </emma:emma>
          </inkml:annotationXML>
          <inkml:trace contextRef="#ctx0" brushRef="#br1" timeOffset="47070.0329">5345 844 0 0,'0'1'0'0,"0"4"1"15,0 4-1-15,0 4 2 16,0 9 0 0,-29 9-2-16,29 8-1 15,0 6 1-15,0 10-1 16,0 5 1-16,0 0 0 15,-29-23 0-15,29 25 0 16,0-5 1-16,0-3 1 16,-39-4 1-1,39-4-1-15,0-6-2 16,-38-7 0-16,38-9 0 16,0-6 0-16,0-3 0 15,0-8 0 1,11-28 0 15,6 23 0-31,4-2 0 16,5-20 0-16,7 20 0 15,2 0 0 1,5 0 0-16,1 0 0 16,2 0 0-16,0 0 0 15,2 4 0-15,-4 1 0 16,-1-1-9-16,-5 6 7 15</inkml:trace>
          <inkml:trace contextRef="#ctx0" brushRef="#br1" timeOffset="47576.6403">5776 1440 0 0,'0'0'1'32,"7"4"-1"-1,8 0 0-31,3 0 0 15,2-2 0-15,5 2 0 16,4-3 0-16,0 2 0 16,0-3 1-16,-1 4-1 15,-5 0 0 1,-3 3 0-16,-6-1 0 16,-4 5 0-16,-3 4 0 15,-6 3 0-15,-1 4 0 16,0 3 0-1,0-4 0-15,-37 3 0 16,37 2 2-16,-47 3 2 16,47 0-2-16,-57-1-1 15,26 2-1-15,2-5 0 16,29-1 0 0,-52-3 0-16,52-5 0 15,-38-2 0-15,38-1-3 16,0-2-3-16,-34 0 4 15,34 0 2-15</inkml:trace>
          <inkml:trace contextRef="#ctx0" brushRef="#br1" timeOffset="48585.2822">6360 1320 0 0,'0'-20'0'16,"-33"20"0"-16,33-21 1 0,0 2-1 31,8 19 0-15,3-18 0-16,9 18 0 16,0 0 1-1,4 5 0-15,8-5 2 16,1 9-2-16,5 2 1 15,-1 0-1-15,0-3-2 16,1 1 1-16,0 4 1 16,-4-6-2-1,0 7 0-15,-2 4 0 16,-7 2 0-16,-7 4 1 16,-4 0 0-16,-5 2-1 15,-9-1 1 1,0 0 0-16,0 0 0 0,0-3 2 15,-44-2-1 1,44-4 1-16,-60 2-1 16,28-5-1-16,-4-1 0 15,-1-3 0-15,-1-5 0 16,-2-3 0 0,6-1 0-16,4 4 0 15,-1-4 0-15,-12 0-7 16,43 0 4-1,0 0 2-15,-32 0 1 16</inkml:trace>
          <inkml:trace contextRef="#ctx0" brushRef="#br1" timeOffset="48009.0285">6375 1297 0 0,'0'-29'0'15,"1"29"1"1,2 0 1-16,2 4 0 16,-2 17 0-1,-3 3-1-15,0 20-1 16,0 4 1-16,2 16-2 15,-1 1 0-15,-1 8 2 16,0 1-1 0,0 2 0-16,0-1-4 15,0 3 1-15,0-9 2 16,0-5 1-16</inkml:trace>
          <inkml:trace contextRef="#ctx0" brushRef="#br1" timeOffset="49683.2872">6917 1642 0 0,'7'0'0'15,"1"0"1"-15,-2 1 0 16,3 5 0-16,-1 5 2 15,-3 3-2-15,-1 9 0 16,2 4-1 0,-1 3 0-16,0 3-1 15,-1 2 2-15,1 3-1 16,-4-2 1-16,1-6 3 16,-2 1-2-16,0 0 0 15,0-7-3 1,0-3 0-16,0-10 1 15,0-10-1-15,0-1 2 16,0 0-2-16,0-19 0 16,0 3 0-16,0-5 1 15,0-3 0 1,3-2 0-16,5-2 0 16,2 2-1-16,4 4 2 15,3-2-2-15,-2 3 1 16,2 3 0-16,5 18 0 15,1-26 0 1,-2 26 0-16,2 0-3 16,0-18-3-16,2 18 4 15,-7 0 2-15,5 0 0 16,-4 0 0-16,1 0 0 16,-2 2 0-16,0-2 0 15,1 0 0 1,-2 3 0-16,-3-1 1 15,-2 2 0-15,-1-4 2 16,-4 0 0-16,-1 2 0 16,-3-2-3-1,-3 3 0-15,0-1 0 16,0-2 0-16,0 4 0 16,0 1 0-16,-27 5 0 15,27 3 0 1,0 9 0-16,-43 3 3 15,43 1 0-15,0 6-3 16,-37 0 2-16,37 6-3 16,0 0 1-16,0-2 2 15,0-1 2-15,0 1-3 16,0-10 1 0,2-2 0-16,14-12-4 15,7-4-9-15,0-8 6 16,0 0 4-16,-3-19-2 15,-1-3 1-15,-2-10 1 16,-5-1 1 0,-3-6 1-16,-1-4 3 15,-4 4-4-15,-2 6 1 16,-2-4-3-16,0 2 1 16,0 4-2-1,0 6 0-15,-37 6 2 16</inkml:trace>
          <inkml:trace contextRef="#ctx0" brushRef="#br1" timeOffset="50681.4981">7618 2263 0 0,'0'10'0'0,"0"0"1"15,0-5 0-15,0-2-1 16,0-3 1-16,0 0 0 15,0 0 0-15,0-26-1 16,0 5 1 0,3-2-1-16,6-6 1 15,2-1-1-15,-2-1 0 16,2-5 0-16,1 5 0 16,0-4 0-1,1 7 0-15,1 1-1 16,-1 6 1-16,1 21 0 15,0 0-1-15,-3 0 3 16,3 0-3 0,-5 7 2-16,0 15 0 15,0 6-1-15,-3 4 1 16,-1 3 0-16,-2 1 0 16,0-3-1-16,-1 1 0 15,-1-8 0-15,2 1 0 16,-3-8 0-1,3-8 1-15,-1-9-1 16,2-2-1-16,1 0 1 16,0 0 0-16,-1-35 6 15,2 1-12 1,4 0 6-16,-1-2 0 16,0-5 0-16,3 2 0 15,4 5 0-15,0 1 0 16,1 5 0-16,0 5 0 15,0 23 0-15,1-24 0 16,-1 27 1 0,0 8 2-16,2 4-2 15,-6-9-1-15,3 26-1 16,-4 7 1-16,-1 2 0 16,-2 5-3-1,-4-1 2-15,-5 0-9 16,0-38 9-16</inkml:trace>
          <inkml:trace contextRef="#ctx0" brushRef="#br1" timeOffset="51168.9858">8203 2055 0 0,'26'0'0'0,"-2"-20"0"16,1 20 0-16,-1 3 0 15,-1 4 0-15,-3-1 0 16,2-5 0-16,-4-1 0 16,-2 0 0-1,-3 0 0-15,0 0 0 16,-7-31 0-16,-6 4 0 15,0 27 1 1,0-30-1 0,-40 30 0-1,-9 0 0 1,-3 0 1 0,52 10 0-1,-43 12 0-15,43 3-1 16,-36 6 2-16,36 5-2 15,0-1 1-15,0-2 0 16,0 2 0-16,0-3-1 16,8-6 0-1,12 1 1-15,3-8-2 16,3-5-1-16,3-8-2 16,0-6 1-16,1 2 3 15,-9-2 0-15</inkml:trace>
          <inkml:trace contextRef="#ctx0" brushRef="#br1" timeOffset="51787.2334">8879 2012 0 0,'0'3'0'0,"0"1"0"0,-30-2 0 16,30-1 0-1,0 3 0-15,-40 3 1 16,40 0-1-16,-40 0 0 16,40 1 0-16,-46-1 0 15,46 3 0-15,-55 1 0 16,55 7 0 0,-51 0 1-16,51 1 0 15,-48 1 0-15,48 6 1 16,-33 3 2-16,33-1-3 15,0 4-1 1,0 0 0-16,0-2 0 16,0-5 0-16,4 0 0 15,10-25 0-15,4 6 2 16,2-1-2-16,2-5-1 16,-2-18-1-1,-3-4-1-15,0-4 2 16,-4-9 2-16,-2-8 0 15,-3-3 0-15,-5-9-1 16,-3-1 1-16,0-2-1 16,0-3-2-1,0 3 0-15,0 8 0 16,-40 7 0-16,40-3 1 16,0 7 0-16,-43 14 1 15</inkml:trace>
          <inkml:trace contextRef="#ctx0" brushRef="#br1" timeOffset="52492.7952">8843 2260 0 0,'0'-40'0'0,"1"7"1"16,8-1 0-16,2 8-1 15,-2 4 0-15,-3 2 0 16,1 20 0-1,-1-27 0-15,0 27-1 16,0-19 0-16,2 19 1 16,2 0 0-16,-10 3 0 15</inkml:trace>
          <inkml:trace contextRef="#ctx0" brushRef="#br1" timeOffset="52256.4532">8809 2199 0 0,'0'21'1'0,"0"0"0"16,4 3 0-16,-1 2 2 15,2-1-3 1,1 5 0-16,-3-2 0 16,3 4-1-16,-4-3-2 15,3-4 1-15,-5 5 2 16</inkml:trace>
          <inkml:trace contextRef="#ctx0" brushRef="#br1" timeOffset="53039.4638">9248 2213 0 0,'18'8'0'15,"-7"1"0"-15,4-2 0 16,-3-6 1-16,-7-1 0 16,1 3 2-1,-3-3-1-15,-3 0-1 16,0 0 0-16,0 4-1 16,-38 3 1-1,38-3-2-15,-42-2 2 16,42 7 4-1,-38 4 0-15,38 6-1 16,-41 1 5-16,41 9-4 16,-36 2 0-16,36 5-3 15,0-27-4-15,0 22-1 16,0 1 1 0,11-4 4-16,8-1-4 15,4-5-5-15,4-11 0 16,5 0 1-16,-2-8 1 15,0-3 1 1,-2-21 3-16,-8 1-1 16,-2-6 3-16,-5-6-1 15,-6-9 0-15,-5 2 0 16,-2 39-3-16,0-45 0 16,0 8 2-1,-46 8 1-15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49:28.7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862BCF8-EC89-49FC-9D7B-3D60DA7849E5}" emma:medium="tactile" emma:mode="ink">
          <msink:context xmlns:msink="http://schemas.microsoft.com/ink/2010/main" type="inkDrawing" rotatedBoundingBox="1278,4099 1512,10397 369,10439 136,4142" shapeName="Other"/>
        </emma:interpretation>
      </emma:emma>
    </inkml:annotationXML>
    <inkml:trace contextRef="#ctx0" brushRef="#br0">261 14 0 0,'0'1'0'16,"-34"-1"0"-16,34 0 1 31,0 0 0-15,0-16 1-16,0 16-1 31,0 0 1-15,0 0-3-1,0 0 2-15,0 9-1 16,0 5-5-1,0 10 10 1,0 5-5-16,-30 6 0 16,30 6-1-16,0 9 0 15,0 5 1-15,0 9-1 16,0 7 1-16,0 7 1 16,-31 3 0-1,31 9 0-15,0 6-1 16,-31 7 1-16,31 6 0 15,0 2 0-15,-37 0 0 16,37 1-1 0,0 3 0-16,-30-3-1 15,30 0 0-15,0-2 1 16,0-2 0-16,0 1 0 16,-37-1-2-16,37-5 0 15,0 1 1-15,0-2 0 16,0-6 1-1,0 4-1-15,0 0 1 16,0-1 0-16,4 4 0 16,-2 3 0-16,3 0 0 15,-1 1 0-15,-4 1 0 16,5 1 0 0,-5-2 0-16,4 0 0 15,0-4 0-15,-1 2 0 16,3 0 0-1,-6-1 0-15,1-3 0 16,1-2 0-16,-2-2 0 16,0-4 0-16,0 3 0 15,0-1 0-15,0-3 0 16,0-1 0-16,0-1 0 16,0-3 0-1,0 2 0-15,-34-1 0 16,34-4 0-16,0 6 0 15,0 0 6-15,0 11 1 16,0-1-8-16,0-4 0 16,-29-6 1-1,30-3 3-15,-1-8-6 16,3-7 4-16,4-5-1 16,-1-9-1-16,3-9 2 15,0-11-2-15,7-6 1 16,0-14 0-1,6-10 1-15,1-7-2 16,6-1 1-16,-1-24 1 16,2 3-1-16,4 2-1 15,8 19 0-15,5-40 1 16,4 13-1 0,7 27 5-16,3-33-4 15,9 33-1-15,-3-21 1 16,5 21 1-16,-4 0 0 15,-2 0-2 1,-3 0 2-16,-4 0-1 16,-3 0-1-16,-7 0 1 15,-11 0-3-15,-7 4-4 16,-11-4 2-16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49:32.2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0B19535-72A3-4310-BA87-32C78D9F1D2E}" emma:medium="tactile" emma:mode="ink">
          <msink:context xmlns:msink="http://schemas.microsoft.com/ink/2010/main" type="inkDrawing" rotatedBoundingBox="29059,11648 29407,4246 30438,4294 30090,11696" semanticType="verticalRange" shapeName="Other">
            <msink:sourceLink direction="with" ref="{ADA300E1-F7B1-44E5-B4CD-BAFFFCCB3494}"/>
          </msink:context>
        </emma:interpretation>
      </emma:emma>
    </inkml:annotationXML>
    <inkml:trace contextRef="#ctx0" brushRef="#br0">131 0 0 0,'0'0'4'16,"0"0"2"-16,0 5-5 16,0-1-1-1,3 0 0-15,3 1 0 16,3 2 0-16,2-2 0 15,10 1 0-15,4 1 0 16,2 0 0-16,7-2 0 16,6-1 0-1,5-4 0-15,-1 0 0 16,1 0 0-16,2 0 0 16,1 3 0-16,-4 3 0 15,2 1 0 1,0-2 0-16,0 2 0 15,-6-3 0-15,-1 0 0 16,-4 2 0-16,-1-3 0 16,-2 0 0-16,-6 1 0 15,-1-2 0 1,-2 7 0-16,-2-6 0 16,-3 4 0-16,-1 1 0 15,-3 3 0-15,-2 0 0 16,-1 6 0-16,-8-3 0 15,2 7 0 1,-5 4 0-16,0 4 0 16,0 7 0-16,0 3 0 15,0 8 0-15,0 2 0 16,0 9 0-16,0 8 0 16,0 2 0-1,-29 1 0-15,29 10 0 16,0 0 0-16,0 3 0 15,0 0 0-15,3 4 0 16,0 1 0 0,0 0 0-16,-2 2 0 15,-1-2 0-15,2 2 0 16,-2-1 0-16,2-3 0 16,-2 5 0-16,0-3 0 15,0 2 0 1,0-1 0-16,0 2 0 15,0 1 0-15,-34-4 0 16,34-5 0-16,0 3 0 16,-29 7 0-16,29 3 0 15,0-4 0 1,0 2 0-16,-37 4 0 16,37-4 0-16,0-1 0 15,-36 3 0-15,36-4 0 16,0-2 0-16,-42 4 0 15,42 0 0 1,-33 4 0-16,33-3 0 16,-29-9 0-16,29-3 0 15,-29-6 0-15,29 0 0 16,-31-5 0-16,31-2 0 16,0 3 0-16,-37-4 0 15,37 0 0 1,0 0 0-16,0 1 0 15,-30-1 0-15,30 0 0 16,0 0 0-16,0 1 0 16,0-2 0-1,0 0 0-15,-34 0 0 16,34 1 0-16,0-2 0 16,0 1 0-16,0 3 0 15,-34 0 0-15,34-1 0 16,0-1 0-1,-30 2 0-15,30 0 0 16,0 0 0-16,0 3 0 16,-36-2 0-16,36 1 0 15,0 1 0-15,0-2 0 16,0 2 0 0,-30 1 0-16,30-3 0 15,0-2 0-15,0-4 0 16,0 0 0-16,0-4 0 15,0-3 0 1,0-1 0-16,0 1 0 0,0-5 0 16,0 2 0-1,4-1 0-15,1-2 0 16,-1-5 0-16,1-3 0 16,0-3 0-1,-1-3 0-15,-2-1 0 16,-1-5 0-16,-1 3 0 15,0-7 0-15,0-5 0 16,0-1 0-16,0-4 0 16,0-4 0-16,-47-4 0 15,47-3 0 1,-56-3 0-16,24-1 0 16,-5 1 0-16,-1-4 0 15,-3 2 0-15,1-2 0 16,-2 0 0-1,5 0 0-15,1 0 0 16,0 0 0-16,4 0 0 16,-16 0-4-1,48-17-2-15,-35 17 5 16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49:36.0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065250-213C-4966-A417-335F4E926FC5}" emma:medium="tactile" emma:mode="ink">
          <msink:context xmlns:msink="http://schemas.microsoft.com/ink/2010/main" type="writingRegion" rotatedBoundingBox="20114,145 30113,721 29901,4398 19902,3822"/>
        </emma:interpretation>
      </emma:emma>
    </inkml:annotationXML>
    <inkml:traceGroup>
      <inkml:annotationXML>
        <emma:emma xmlns:emma="http://www.w3.org/2003/04/emma" version="1.0">
          <emma:interpretation id="{0B3BAFDB-1D80-485D-83B4-CAC87987803C}" emma:medium="tactile" emma:mode="ink">
            <msink:context xmlns:msink="http://schemas.microsoft.com/ink/2010/main" type="paragraph" rotatedBoundingBox="20155,142 25044,519 24969,1486 20080,11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27D6D5-E5B9-44E4-BF40-4DC55368D832}" emma:medium="tactile" emma:mode="ink">
              <msink:context xmlns:msink="http://schemas.microsoft.com/ink/2010/main" type="line" rotatedBoundingBox="20155,142 25044,519 24969,1486 20080,1109"/>
            </emma:interpretation>
          </emma:emma>
        </inkml:annotationXML>
        <inkml:traceGroup>
          <inkml:annotationXML>
            <emma:emma xmlns:emma="http://www.w3.org/2003/04/emma" version="1.0">
              <emma:interpretation id="{4D54338F-CF38-48EF-9809-19EE806F3202}" emma:medium="tactile" emma:mode="ink">
                <msink:context xmlns:msink="http://schemas.microsoft.com/ink/2010/main" type="inkWord" rotatedBoundingBox="20155,142 22754,343 22679,1309 20080,1109"/>
              </emma:interpretation>
            </emma:emma>
          </inkml:annotationXML>
          <inkml:trace contextRef="#ctx0" brushRef="#br0">442 405 0 0,'0'-16'0'0,"0"18"0"32,3 2 0-17,3 6 0 1,4 8 0-16,-4 1 1 15,1 9 0-15,4 5 0 16,0 5 0-16,1 2 0 16,0 6-1-1,1 1 0-15,2 0 0 16,0 1 0-16,1-4 0 16,-1 0 0-16,0-4-1 15,-1-5-2 1,0-4 2-16,-2-5 1 15</inkml:trace>
          <inkml:trace contextRef="#ctx0" brushRef="#br0" timeOffset="497.0741">385 873 0 0,'0'0'0'0,"0"4"0"16,11-4 0-1,1-23 0 1,4 23 0-1,2-24 0-15,2 24 1 16,3-36-1-16,0 17 0 16,2-6 0-16,-1-1 0 15,-1-5 0-15,2 1 0 16,-4-1 0-16,1 1 0 16,-5-1 0-1,1 8-1-15,-1 2 1 16,-6 3 0-16</inkml:trace>
          <inkml:trace contextRef="#ctx0" brushRef="#br0" timeOffset="985.1792">929 681 0 0,'0'0'0'16,"1"1"1"-16,2 5 0 15,0-1 0-15,-1 2 0 16,-2 6 0-16,1-1-1 15,-1 2 0-15,0 3 0 16,0 2-1 0,3-1-1-16,-3 1 1 15,0 1 0-15,0 2 1 16,0 3 0-16,0 1 0 16,0 3 0-16,0-1 0 15,0-4 0 1</inkml:trace>
          <inkml:trace contextRef="#ctx0" brushRef="#br0" timeOffset="1697.2079">1156 991 0 0,'0'4'0'0,"3"2"0"16,1-3 0-16,4-2 1 16,1-1 0-16,0 0-1 15,4 0 1-15,-4 0 0 16,3-19-1-16,2 19 0 16,-2-24 0-1,1 24 0-15,-1-24-1 16,-4 2 0-16,1 0 1 15,-2 1 0-15,0-2 0 16,-3 0 0-16,1 1 1 16,-4 3-1-1,1-1-1-15,-2 20-1 16,0-28 2-16</inkml:trace>
          <inkml:trace contextRef="#ctx0" brushRef="#br0" timeOffset="-609.3627">244 37 0 0,'5'0'0'0,"1"0"0"16,2 0 1-16,1 0-1 15,-2 0 0-15,3 0 1 16,-3-20-1-16,3 20 0 16,-3 0 0-1,-1 0 0-15,-1 0 1 16,-2 0-1-16,-1 0 1 15,-2-17-1 1,0 18 0 0,0 5 0-1,0-3 0-15,-34 7 0 16,34 7 0-16,-36 3 1 16,36-1 0-16,-44 12-1 15,44 2 0-15,-51 6 0 16,51 1 0-1,-49 9 0-15,49 4 0 16,-46 4 1-16,46-1-1 16,-40 2 0-16,40 2-1 15,0-1 2 1,-29-2-2-16,29 0 2 16,2-3 0-16,5-8-1 15,7-5-3-15,5-10 0 16,2-3 1-16,4-9 2 15,-5-8 0 1</inkml:trace>
          <inkml:trace contextRef="#ctx0" brushRef="#br0" timeOffset="3266.5791">1608 460 0 0,'0'0'1'47,"0"0"0"-31,2 0-1-1,6 10 1-15,1-1 1 16,3 7-1-1,2 6 1-15,3 0-2 16,0-1 0-16,0 8 1 16,1 2-1-16,-1-2-1 15,3 4-2-15,0 1 9 16,-2-2-6 0,4 2 0-16,-5-5 0 15,-2 0 0-15,-1-8-4 16,-4-5-1-16,-5-6 3 15,-2-3 2-15</inkml:trace>
          <inkml:trace contextRef="#ctx0" brushRef="#br0" timeOffset="3744.7387">1608 816 0 0,'0'4'0'16,"0"1"0"-16,0-5 0 15,0 2 1-15,3-2-1 16,7 0 1 0,4 0 0-16,-1 0-1 15,3-27 0-15,1 27 1 16,2-30-1-16,0 10 0 15,1 1 0 1,1 0 1-16,-2-4-2 16,1 2 1-16,0-2 0 15,-2-1 0-15,2 3-1 16,-5 1 1-16,-1 20 0 16,0-32 0-1,-3 32-2-15,-4-25 1 16,-2 25 1-16</inkml:trace>
          <inkml:trace contextRef="#ctx0" brushRef="#br0" timeOffset="4520.9639">2000 772 0 0,'3'0'0'16,"4"0"0"-16,1 0 0 16,0 0 0-16,3-18 0 15,-1 18 0 1,4 0 0-16,0 0 1 15,3 0-1-15,-2 0 0 16,1 0 0-16,0 0 0 16,-2 1 0-16,0 0 0 15,-2 2 0 1,-2-1 0-16,-3 0-1 16,-2 5 1-16,-5 2 0 15,0 1 0-15,0 6 0 16,0-1 0-16,-34 1 0 15,34-2 0 1,-32 4 0-16,32-2 0 16,-43 1 0-16,43-2 0 15,-46 5 0-15,46-5 0 16,-43 0 0 0,43-2 0-16,-39-3 0 15,39-1 0-15,0-3 1 16,0-5-1-16,0 2 0 15,10-3 1 32,8 0-1-47,0 0 0 16,6-18 0-16,0 18 0 16,1 0 0-16,1 0 0 15,0-21 0 1,0 21 0-16,-3 0-1 15,-3 0 0-15,0 0 1 16</inkml:trace>
          <inkml:trace contextRef="#ctx0" brushRef="#br0" timeOffset="5095.5886">2440 1065 0 0,'0'5'0'15,"0"-2"0"-15,0 1 0 16,2-4 0-16,2 0 0 16,2 0 0-16,5 0 1 15,0 0-1-15,1-25 0 16,0 25 0 0,4-22 1-16,-2 22-1 15,1-29 1-15,-4 29-1 16,-4-31 0-16,4 15 0 15,-3 16 0-15,-2-32-1 16,0 32 1 0,-1-29-1-16,-5 5 1 15,0 24-1 1,0-25 1 0</inkml:trace>
        </inkml:traceGroup>
        <inkml:traceGroup>
          <inkml:annotationXML>
            <emma:emma xmlns:emma="http://www.w3.org/2003/04/emma" version="1.0">
              <emma:interpretation id="{3AB4D3E4-6743-4242-867C-011D996483DF}" emma:medium="tactile" emma:mode="ink">
                <msink:context xmlns:msink="http://schemas.microsoft.com/ink/2010/main" type="inkWord" rotatedBoundingBox="23024,399 25041,555 24976,1399 22959,124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5745.1103">2882 975 0 0,'2'0'0'15,"2"0"0"-15,-1-20 0 16,2 20 0-1,-5 0 1 32,-29 0-1-15,29 3 0-17,0 1 0 1,0 3 1-1,0-4-1-15,0 1 0 16,0 2 0-16,0-5 1 16,0 2-1-16,0-2 0 15,0 1 0-15,0-1 0 16,4-1 0 0,1 0 0-16,0 0-2 15,-4 0 1-15,1 0 1 16</inkml:trace>
          <inkml:trace contextRef="#ctx0" brushRef="#br0" timeOffset="6329.1768">3118 954 0 0,'4'0'0'0,"-1"0"0"16,-2 0 0-16,-1 4 0 78,0-3 0-63,0 2 1-15,0 1-1 16,0 2 0 0,0-2 0-16,0-1 0 15,0 0 0-15,0 1 0 16,0-1 0-16,0-2 0 16,0 0 0-16,3-1 0 31,2 0 1-31,-2 0-1 15,2 0 1-15,-1 0 0 16,-4 0 0 0,0 0-3-1,0-18 0 1,0 18 1-16</inkml:trace>
          <inkml:trace contextRef="#ctx0" brushRef="#br0" timeOffset="6992.9785">3427 948 0 0,'0'2'0'16,"-32"-2"0"31,32 1 0-32,0 3 1 1,0-1-1-16,0 2 0 16,0 1 1-16,0 1-1 15,0 0 1-15,-31 1-1 16,31-4 0-16,0 2 1 16,0-2-1-1,2 0-1-15,2-1 0 16,1-3 1-16,-1 0 0 15,1 0 0-15,-2 0 1 16,2 0 1-16,-2 0 0 16,-2 0-1-1,-1-17-2 1,0 17 0-16,0 0-1 16,0 0 0-16,0 0 0 15</inkml:trace>
          <inkml:trace contextRef="#ctx0" brushRef="#br0" timeOffset="7635.4332">3548 1123 0 0,'0'4'0'15,"0"0"0"-15,0-4 0 16,0 2 1-16,8-2 0 15,1 0-1 1,3 0 0-16,-1-18 0 16,3 18 1-1,-2-31 0-15,2 12 2 16,1-1 0-16,-2-2-2 16,-4 0-1-16,-3 3 0 15,0-1 0-15,2 2-5 16,-5 18 0-1,-3-31 4-15</inkml:trace>
          <inkml:trace contextRef="#ctx0" brushRef="#br0" timeOffset="8530.5912">3795 574 0 0,'0'0'1'32,"6"0"-1"-17,1 0 1 1,-1 0 1-16,3 0-1 16,-1 0 3-16,-1 0-2 15,1 7-2-15,1 0 4 16,-9 3 2-16,9 2-2 15,4 6 0 1,0 0-8-16,3 2 6 16,2 3 0-16,2 6-4 15,-1-1 2-15,0 1 1 16,0 1-1 0,1 1 0-16,-2-2 1 15,1-1-3-15,-1-2-7 16,-4 0 2-16,-2-6 7 15,-1-2-6-15,-5-4 2 16,-4-6 3 0</inkml:trace>
          <inkml:trace contextRef="#ctx0" brushRef="#br0" timeOffset="9063.5496">3869 875 0 0,'0'11'0'15,"0"-3"0"-15,0 2 0 16,0-3 1 0,0-2 0-16,0-1-1 15,8-1 0-15,2-3 0 16,3 0 0-16,0 0 0 15,4 0 1-15,-3-19-1 16,3 19 1 0,0-27-1-16,1 7 0 15,-2 3 0-15,2-3 0 16,-3-3-1-16,1 1 0 16,-1-3 0-16,-3 2 1 15,1 2 0 1,-1 1-1-16,-1 20 2 15,-2-31-1-15,-1 31 0 16,1-20 0-16,-2 20-1 16,-2 0 1-16,0 0 0 15</inkml:trace>
          <inkml:trace contextRef="#ctx0" brushRef="#br0" timeOffset="9855.3216">4326 1005 0 0,'0'3'0'0,"0"1"0"16,0-1 1-16,0-2 0 15,0-1 0 1,0 0 0 0,0-19-1-1,5 19 0 1,-1-24 1 0,3 24-1-16,-3-35 1 15,1 19-1-15,-1-2 2 16,3 18-2-16,0-35 0 15,-1 35 0-15,2-29 0 16,1 29 0-16,0-22 0 16,-1 22 0-1,1 0 0-15,2 0 0 16,0 0 0-16,-2 0 2 16,2 0-1-16,1 7-1 15,-3 4 0 1,2 7 0-16,-5 0 0 15,2 3 0-15,-1-2 0 16,-2 3 0-16,0-1 0 16,1 0 0-16,-2 0 0 15,-2-3 0 1,-2 0 0-16,1-6-3 16,1-2-3-16,-2-2 4 15,0-5 2-15</inkml:trace>
          <inkml:trace contextRef="#ctx0" brushRef="#br0" timeOffset="10472.6886">4779 930 0 0,'0'10'0'0,"0"-2"1"15,0-1 0-15,0 3 0 16,0-2 0 0,8-1 0-16,-4-4 0 15,4 0 0-15,1-3-1 16,5 0 1-16,-3 0-1 15,-1 0 0-15,3-28 3 16,0 8-2 0,-2-2 1-16,0 0 0 15,-11-7 0-15,11-4 0 16,-5 1-2 0,-3-5 0-16,-2 1 0 0,-1 0 0 15,0-3 0 1,0 5 1-16,0-2 1 15,0 6-4-15,-38-1 1 16,38 5 2-16,-32 2-2 16,32 1 0-16,-42 0-3 15,42 23 0 1,-30-30 2-16,30 30-3 16,-39-20 2-16,39 20 2 15</inkml:trace>
        </inkml:traceGroup>
      </inkml:traceGroup>
    </inkml:traceGroup>
    <inkml:traceGroup>
      <inkml:annotationXML>
        <emma:emma xmlns:emma="http://www.w3.org/2003/04/emma" version="1.0">
          <emma:interpretation id="{DD3A5094-6B85-49CF-A94D-3868FC51894B}" emma:medium="tactile" emma:mode="ink">
            <msink:context xmlns:msink="http://schemas.microsoft.com/ink/2010/main" type="paragraph" rotatedBoundingBox="20023,1429 30039,1806 29944,4311 19929,39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1E82A9-2691-4E2B-B931-AE54226E7629}" emma:medium="tactile" emma:mode="ink">
              <msink:context xmlns:msink="http://schemas.microsoft.com/ink/2010/main" type="line" rotatedBoundingBox="20023,1429 30039,1806 29981,3333 19966,2955"/>
            </emma:interpretation>
          </emma:emma>
        </inkml:annotationXML>
        <inkml:traceGroup>
          <inkml:annotationXML>
            <emma:emma xmlns:emma="http://www.w3.org/2003/04/emma" version="1.0">
              <emma:interpretation id="{B40C4A27-EB20-48A0-B5BD-B356A81516F4}" emma:medium="tactile" emma:mode="ink">
                <msink:context xmlns:msink="http://schemas.microsoft.com/ink/2010/main" type="inkWord" rotatedBoundingBox="20023,1429 23347,1554 23290,3081 19966,295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777.0856">1644 2297 0 0,'0'0'0'16,"0"9"0"-1,0 0 0 1,0-2 1-16,1 18-1 16,2 4 1-16,-3 3 0 15,2 2 0-15,-2-2 0 16,0 0 0-16,0 4-1 15,0-5 0 1,0-6 0-16,0-4 0 16,0-4-1-16,0-7 1 15,0-9 0-15,0-1-1 16,0 0 0-16,0-23 1 31,0 4 0-31,0-3 0 16,0-1 0-16,0-1 0 15,8 1 0-15,-1 2 0 16,2-1 0 0,4 0 0-16,2 5 0 15,-3 17 0-15,5-29 0 16,3 29 0-16,0-25 0 16,0 25 0-16,2-18 0 15,1 18 0 1,-2 0 0-16,-3-21-1 15,2 21-1-15,-3 0 2 16,-6 0 0-16</inkml:trace>
          <inkml:trace contextRef="#ctx0" brushRef="#br0" timeOffset="17555.3233">154 1274 0 0,'0'3'1'15,"0"2"-1"-15,1 2 0 16,-1 1 1-16,0 8 2 15,0 5-1-15,0 9-2 16,0 10-1-16,-38 8 1 16,38 8-1-1,0 1 1-15,-52 4 0 16,52 1 0-16,-42 4 0 16,42-1 0-16,-54 4 0 15,54-8 3 1,-47-4-3-16,47-5 0 15,-32-8 0-15,32-10 1 16,0-10-1-16,0-8 0 16,0-13 0-16,0 1 0 15,15-4 0 1,13 0 0-16,5-18 0 16,4 18 0-16,3-22 1 15,5 22 0-15,-1-21-2 16,2 21 2-16,0 0-1 15,-3 0 0-15,-1-19 0 16,-4 19-5 0,-4 0 0-16,3 0 4 15,-16 0 1-15</inkml:trace>
          <inkml:trace contextRef="#ctx0" brushRef="#br0" timeOffset="18063.2641">494 1983 0 0,'0'5'0'15,"0"-1"0"-15,0 0 0 16,2 0 0-1,1 3 0-15,2 0 0 16,4 3 0-16,3-5 0 16,3 2 1-16,5 2-1 15,2-1 0-15,-1-1 0 16,2-4 1 0,0 1-2-16,-4-3 2 15,1 8-1-15,-5-3-1 16,2 4 1-16,-5 3 0 15,-6 1 0-15,-4 5 1 16,-2 0-1 0,0-1 0-16,0 2 0 15,0 3 0-15,-48-5 0 16,48 7 0-16,-47-2 1 16,47 2 0-1,-57 2-1-15,57-1 0 16,-52-2 0-16,52-3 1 15,-46 0-2-15,46-8 1 16,-39 1 0-16,39-4-1 16,0-2-1-1,-37 3 1-15,37-2 1 16</inkml:trace>
          <inkml:trace contextRef="#ctx0" brushRef="#br0" timeOffset="18965.6201">1363 1975 0 0,'18'0'0'0,"1"0"1"16,-5 0-1-16,2 0 0 15,0 0 0-15,-2 0 0 16,-2 0 0-16,-3 0 0 16,-4 0 0-1,-4 0 0-15,-1-18 0 16,0 18 1 0,-37 0 0-1,37 0 0 1,-44 0-3-16,44 0 4 15,-58 0-2-15,24 14 0 16,-3 7 1-16,0 1-1 16,2 6 1-16,-2 1 0 15,3 8 1 1,5 2-1-16,29 4 0 16,-48 9-1-16,48-4 0 15,0 4 1-15,0-2 1 16,0-1-3-16,0-5 2 15,0-5-1-15,11 0 2 16,15-10-3 0,2-7 3-16,4 0-2 15,7-11-2-15,0 2-6 16,4-11 3-16,0 0 3 16,-3 1 2-16</inkml:trace>
          <inkml:trace contextRef="#ctx0" brushRef="#br0" timeOffset="20537.6931">2001 2517 0 0,'6'7'0'16,"5"5"0"-16,1-1 0 16,1 0 0-16,-1-2 0 15,6-5 0-15,1-1 0 16,2 3 0-16,2-3 0 15,2-3 0 1,-2 0 0-16,1 0 0 16,1 0 0-16,-4 0 0 15,-1-25 0-15,-1 25 0 16,-5-22 0 0,-4 22 0-16,1-30 0 15,-8 30 0-15,-3-32 0 16,0 0 0-1,0 7 0 1,-40 25 0 0,2 0 0-1,-8 0 0 1,-3 0 0 0,49 7 0-16,-52 7 0 15,52 3 0 1,-42 7 0-16,42 2 1 15,-38 5-1-15,38 0 0 16,0-4 0-16,-31 3 0 16,31-5 1-1,0 0 0-15,0 0 0 16,3-5 2-16,5 0-1 16,6-2-2-16,6-3 1 15,0-2-1-15,4-5-1 16,1-5-4-1,1-3 3-15,1 0 0 16,-2 0 2-16,-4 0 0 16</inkml:trace>
          <inkml:trace contextRef="#ctx0" brushRef="#br0" timeOffset="21264.8028">2706 2596 0 0,'0'2'0'16,"-31"-2"0"15,-9 0 0-15,8 0 1-1,32 1-1 1,-39 3 0-1,39 3 0-15,-38 4 1 0,38 4 0 16,-44 3-1 0,44 4 1-16,-40-1-1 15,40 1 1-15,-29 3 1 16,29-1 0 0,0 1 0-16,0 3 1 15,0-7-2-15,0-1-1 16,0-7 0-16,9-5-4 15,8-2-3-15,3-6 5 16,1 0 1 0,4 0 0-16,-4-24 1 15,2 3 0-15,-4-1 0 16,5-3 0-16,-5 2 0 16,-4-4 0-16,-3 1 0 15,2-1 0-15,-9 4 0 16,-4-1 0-1,1 24 0-15,1-30 0 16,-3 30 1 0,0 0 0-16,0 0 1 15,0 9-1-15,4 7 0 16,2 3-1 0,1 5 0-16,-1-1 1 15,3 4-2-15,-1 2-1 16,-4-1-1-16,8 1 2 15,-7-1 1 1</inkml:trace>
          <inkml:trace contextRef="#ctx0" brushRef="#br0" timeOffset="21821.1731">2853 2529 0 0,'8'0'0'0,"-1"0"0"15,1 4 0-15,-2 5 0 16,0 4 1-1,0 11 0-15,-1-4 0 16,-3 9 0-16,-1 3 1 16,-1 1 0-16,0-5-2 15,0 1 3-15,0-3-1 16,0-5-2 0,0-6-1-16,0-5 1 15,0-8 1-15,0-2-5 16,0 0 2-16,0 0 1 15,0-23 2 1,0 23-2-16,3-37 1 16,11 13 0-16,1-1 0 15,-1 3 0-15,3-2 0 16,0-3 0-16,1 6 0 16,2 3 0-16,-1 18 0 15,1-30 0 1,0 30 0-16,1 0 0 15,-1 0 0-15,-3 0 0 16,3 0 0-16,-5 0-1 16,-3 0-2-1,-1 0 1-15,-9 0 2 16,2 0 0-16</inkml:trace>
        </inkml:traceGroup>
        <inkml:traceGroup>
          <inkml:annotationXML>
            <emma:emma xmlns:emma="http://www.w3.org/2003/04/emma" version="1.0">
              <emma:interpretation id="{523D0E8A-1E07-4EA8-A09C-98231CF442FF}" emma:medium="tactile" emma:mode="ink">
                <msink:context xmlns:msink="http://schemas.microsoft.com/ink/2010/main" type="inkWord" rotatedBoundingBox="23915,2468 25313,2521 25291,3108 23893,305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3231.8917">3811 2376 0 0,'6'0'0'16,"0"0"1"-16,0 0 0 16,0 0-1-16,0 0 0 15,-1 0 0-15,-1 0 0 16,0 1 0 0,-3 5 0-16,1 2 0 15,1 2 0-15,-3 6 0 16,0 4 0-16,0 5 1 15,0-2 0 1,0 4 1-16,0 3 0 16,0 1 3-16,0 4-5 15,1-1 3-15,8-2-3 16,-1-2 1-16,4-5 0 16,10-7-1-1,-1-4 0-15,2-11 0 16,3-3 1-16,2 0-2 15,0 0 1-15,-1-36-2 16,-2 2-1-16,-1-3 2 16,-1-6 1-1,-3-4 1-15,-4 2-2 16,1-3-5-16,-2 3 2 16,-9 3 2-16,-4 11 2 15,-2-5 0-15</inkml:trace>
          <inkml:trace contextRef="#ctx0" brushRef="#br0" timeOffset="23825.3748">4342 2694 0 0,'1'16'0'16,"-1"-4"1"-16,2 1 0 16,-2-4 0-1,1 1 0-15,1-7-1 16,1-2 0-16,1-1 0 16,-1 0 0-16,2 0 0 15,1 0 0-15,-1-19 1 16,2 19-1-16,0-29 0 15,-1 8 0 1,1-3-1-16,1 1 1 16,4-2 0-16,2-4 0 15,0 8-1-15,0-4 2 16,1 6-2-16,-1 19 2 16,1-22-1-1,-1 22 1-15,1 0 1 16,-1 4-1-16,-3 8 1 15,0 9-2 1,-5 2 0-16,3 6 0 16,-6 2-1-16,-1 3-1 15,-2 0-3-15,1-4 3 16,-1 2 2-16</inkml:trace>
          <inkml:trace contextRef="#ctx0" brushRef="#br0" timeOffset="24467.9419">4797 2578 0 0,'20'0'0'16,"-4"0"0"-16,-3 0 0 16,-2 0 0-16,-6 0 0 15,-1 0 1-15,-4 2-1 16,0 1 0 0,0 0 0-1,0 1 0-15,0 5 1 16,-29 2 0-16,29 3 1 15,0 4-1-15,0 5 1 16,-34 1 0 0,34 2 1-16,0 1-3 15,0 0 4-15,0 0-2 16,5-1-1-16,7-2-1 16,4-5 0-16,2-4-6 15,7-10-2 1,-5-3 5-16,6-2 2 15,-2 0 0-15,-2-22 1 16,-2 4 0-16,-2-3 0 16,-3-4 1-16,-2 0 0 15,-3-1-1 1,0 26 0-16,-4-21 0 16,-3 3-2-16,-2 18 7 15,-1-18-2-15,0 18 0 16,0 14 0-16,7-2 0 15,-4 8-1 1,6 8-1-16,2 1-1 16,-11 0-1-16,13 4 1 15,4-4 1-15,-1-1-4 16,-1-8-8-16,2-20 5 16,-3 9 5-1</inkml:trace>
        </inkml:traceGroup>
        <inkml:traceGroup>
          <inkml:annotationXML>
            <emma:emma xmlns:emma="http://www.w3.org/2003/04/emma" version="1.0">
              <emma:interpretation id="{BF65F93F-6D4B-4943-A9CC-91EE6BEEF025}" emma:medium="tactile" emma:mode="ink">
                <msink:context xmlns:msink="http://schemas.microsoft.com/ink/2010/main" type="inkWord" rotatedBoundingBox="25926,2393 28543,2491 28515,3236 25897,313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4255.4559">6444 2430 0 0,'5'1'0'0,"-1"-1"0"16,1 0 0-16,1 0 0 15,-3 6 0 1,-3-3 0-16,2 1 0 15,-2 1 0-15,0 4 0 16,0 0 0-16,0 3 0 16,0 3 0-16,0 3 0 15,0 1 0 1,0 5 0-16,0 2 1 16,0 3-1-16,0 1 0 15,0 1 2-15,0 1 0 16,0-3 1-1,3 0 0-15,6-5-4 16,5-3 1-16,1-6 0 16,3-12 1-16,1-3-2 15,1 0 1-15,1 0 1 16,-1-21-2-16,-1 0 1 16,-1 0-2-1,-1-5-1-15,-5-5 0 16,-3 3 1-16,1 7 2 15</inkml:trace>
          <inkml:trace contextRef="#ctx0" brushRef="#br0" timeOffset="34803.9085">6782 2563 0 0,'20'16'0'0,"-2"-3"0"0,2 3 1 16,0-3-1 0,1-6 0-16,4 0 0 15,-2-3 0-15,-3-1-1 16,-2-3 1-16,-4 0 0 15,-3 0 0 1,-5 0 0-16,0-21 0 16,-4 21 0-16,-2-29 0 15,0 8 0 1,-39 21 0 0,39-20 0-1,-37 20 0-15,1 0 0 16,0 5 0-1,36 6 0 1,-32 5 0-16,32 4 1 16,0 3-1-1,-29 0 0-15,29 2 0 16,0-5 1-16,0 3-1 16,0-1 1-16,3-3 0 15,8 4-1-15,3-8 0 16,1-5 0-1,2-1 0-15,3-3 0 16,3-6-2-16,-2 0 0 16,-1 0 2-16,-3 0 0 15</inkml:trace>
          <inkml:trace contextRef="#ctx0" brushRef="#br0" timeOffset="35517.9252">7297 2548 0 0,'8'0'0'0,"1"0"0"0,-3 0 0 15,-1 0 0 1,-2 0 0-16,-3 3 0 47,0 4 0-32,-43 0 1-15,43 1-1 16,0-3 0-16,-45 5 0 16,45-8 0-16,-32 6 0 15,32-2 0-15,0 2 0 16,-34 1 0 0,34-4 0-16,0 4 0 15,0-4 0-15,0 1 0 16,0-3 1-16,10 5-1 15,3-1 0-15,0 0 0 16,2 0 1 0,-1 2-1-16,3 1 0 15,-2 1 0-15,-4 2 0 16,1 2 1-16,-4-1 1 16,0 7 0-1,-5-2 1-15,-3 2-3 16,0 1 3-16,0-1-1 15,0 1 1-15,-30-6 1 16,30-1-2-16,-35-5-1 16,35-2 1-1,-41-2-2-15,1-6 1 16,40 0-3 0,-36 0-3-16,36-24 0 15,-33 24-3-15,33-31 2 16,0 31 4-1,0-34 1-15</inkml:trace>
          <inkml:trace contextRef="#ctx0" brushRef="#br0" timeOffset="33706.5718">5803 2787 0 0,'7'-26'0'0,"-1"-3"0"16,0-4 0-1,4 5 0-15,2-1 0 16,-1-1 0-16,4 1 0 15,-1 2 0-15,1 6 0 16,2 3 0-16,-3 18 0 16,7-27 0-1,-5 27 0-15,-2 0 0 16,-2 7 1-16,0 4-1 16,-3 5 0-16,1 8 0 15,-3 1 0 1,-1 5 0-16,0-3 1 15,-1 3-2-15,-2-4 2 16,-1 2 0-16,-2-2-1 16,3-2 0-16,-3-7 0 15,0-6 0-15,0-10 0 16,0-22 0 15,1 3 0-31,4-4 0 16,1-6 0-16,2 0 0 15,-1-2 0-15,1 1 0 16,4 0 0 0,-1-1 0-16,4 3 0 15,-1 6 0-15,-3 3 0 16,3 18 0-16,1 0 0 16,-1 0 0-16,0 0 0 15,-4 6 1 1,1 6-1-16,-2 6 1 15,1 8-1-15,-4-1 0 16,-2 4 0-16,-1 3 1 16,2-1-2-16,-3 2 0 15,-2-5-2 1,1-2 2-16,-1-2 1 16</inkml:trace>
          <inkml:trace contextRef="#ctx0" brushRef="#br0" timeOffset="37180.4549">7454 2667 0 0,'0'-25'0'47,"3"25"0"-31,9 0 0-1,5 0 0-15,1 0 1 16,1 0-1 0,-1 0 0-16,10 0 1 15,-1 0-1-15,-2 0 1 16,4 0 0-16,-26 0 0 15,23 0-1-15,7 0 0 16,-4 0 0 0,-2 0 0-16,1 0 0 15,-3 0 0-15,-4 0 0 16,-1 0 0-16,-5 5 0 16,-2 8 0-16,-4 1 2 15,-5 6-2 1,3 4 1-16,-7 2-1 15,0 1-1-15,0-1 2 16,0 3-1-16,0-2 2 16,0-4 2-16,0 1-3 15,-33-5 0 1,33-1-2-16,0-7 1 16,0-6 1-16,0-5-2 15,-29 0 3-15,29 0-3 16,0-20 2-1,2 2-3-15,7-1 3 16,0-2-1-16,5 0-2 16,0-1 3-16,3 1-1 15,4 3 0-15,2 18 0 16,3-32-2 0,2 32 0-16,1-26 1 15,-1 26 0-15,-21 0 1 16,19-21 0-16,-1 21 0 15,-7 0 0-15,2 0 0 16,-3 0 0 0,-3 0-1-16,-6 0 1 15,-4 0 0-15,-4 5 1 16,0 7-2-16,0 0 2 16,0 3-2-16,0 8 2 15,-38 0 3 1,38-1-1-16,0 3-1 15,0 0 1-15,0 4-1 16,0-3 3-16,0-2-1 16,0 2-2-16,0-4 1 15,0-6-3-15,9-9-11 16,5-2 21 0,3-5-21-16,-3 0 4 15,1 0-2-15,-1-25 6 16,1 7 2-16,-3-1 1 15,-2-2 1-15,-3-1-2 16,-2 4 1 0,1 2 1-16,-3 16-1 15,-1-27 0-15,1 27 2 16,1 0 0-16,-2 0 1 16,1 0-3-1,1 11 0-15,4 5 0 0,0 4 0 16,0 6 0-1,-2-1-1-15,6 0 1 16,0-1-3-16,2-5-4 16,0 1 5-16,-11 2 2 15</inkml:trace>
          <inkml:trace contextRef="#ctx0" brushRef="#br0" timeOffset="36041.4078">7523 2294 0 0,'3'0'0'16,"3"0"0"-16,2 0 0 15,-2 7 0-15,0 1 1 16,-1 3-1-16,1 6 0 15,0 1 1 1,0 7-1-16,-4 1 0 16,-2 9 1-16,1-2-1 15,5 5 0-15,-6 4 0 16,0 2 0-16,0-2 0 16,0 3 0-1,0-2 0-15,0-4 0 16,0 0 0-16,0-3-1 15,0-3 0-15,0-5 0 16,0-1 1 0,0-9 0-16</inkml:trace>
        </inkml:traceGroup>
        <inkml:traceGroup>
          <inkml:annotationXML>
            <emma:emma xmlns:emma="http://www.w3.org/2003/04/emma" version="1.0">
              <emma:interpretation id="{6D49D2F6-3232-40DE-BDBD-BF90D481153C}" emma:medium="tactile" emma:mode="ink">
                <msink:context xmlns:msink="http://schemas.microsoft.com/ink/2010/main" type="inkWord" rotatedBoundingBox="29195,2296 30019,2327 29985,3225 29161,319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60532.7433">9639 2469 0 0,'10'0'0'32,"6"-19"1"-17,2 19-1-15,5-31 0 16,0 12 1 0,2-2-1-16,-4-3 1 15,4 2-1-15,-2 0 0 16,0 0 0-16,0 1-1 15,-3 3 0-15,-5 18 0 16,-4-23 1 0</inkml:trace>
          <inkml:trace contextRef="#ctx0" brushRef="#br0" timeOffset="59670.7876">9646 2359 0 0,'0'-18'0'16,"0"18"1"-1,0 0 0 17,0 5-1-32,3-1 0 15,8 3 1-15,3-5 0 16,4 3-1-16,2-5 0 16,2 5 0-16,1 1 0 15,0-6 0 1,-2 4 0-16,2-4 0 15,-1 0-2-15,-2 4 1 16,-2 0 0-16,-12-4 1 16,5 6 0-16</inkml:trace>
          <inkml:trace contextRef="#ctx0" brushRef="#br0" timeOffset="60133.3595">9703 2155 0 0,'0'9'0'15,"0"1"0"-15,0 4 0 16,8 0 0-1,-2 3 0-15,0 3 1 16,2 0-1-16,1 4 1 16,3 4 0-16,-1 0 0 15,0 4-1 1,1 1 0-16,0-3 0 16,2-3 0-16,-5 2 0 15,2-3-2-15,-5-2 0 16,0-11 2-1,-3 0 0-15</inkml:trace>
          <inkml:trace contextRef="#ctx0" brushRef="#br0" timeOffset="59294.5343">9749 2195 0 0,'5'0'0'0,"-4"0"0"15,2 0 0-15,0 0 0 16,-1 0 1 0,-2 1-1-16,1 6 0 15,1 4 0-15,-2 9 1 16,0-2 0-16,0 8 0 16,0 4 0-16,0 5-1 15,0-1 0 1,0 0 0-16,0 5-1 15,0-7 0-15,0 2-1 16,-29-2 1-16,29-2 1 16,0-6 0-1</inkml:trace>
          <inkml:trace contextRef="#ctx0" brushRef="#br0" timeOffset="55777.7199">9117 2364 0 0,'-31'0'0'0,"31"0"1"16,0-20-1 0,0 20 1-1,0-18-1 16,0 18 1 32,0 7-1-63,2-1 1 16,7 9 0-16,2 2 0 15,2 1 0 1,0 8-1-16,2 2 2 15,0 4 0-15,4 5-2 16,1 2 0-16,1 1 0 16,2 1 0-16,-1-3 0 15,-1 2 0 1,-1 0 0-16,-1-1 0 16,-2 0 0-16,-1-4 0 15,-2 0 0-15,0-6 0 16,-3-8-2-16,0 1-4 15,-4-11 3 1,-7-3 3-16</inkml:trace>
          <inkml:trace contextRef="#ctx0" brushRef="#br0" timeOffset="57817.9575">9143 2415 0 0,'-31'-21'0'0,"33"21"0"16,-2 0 1 31,1 0-1-16,1 0 0-31,2 0 0 15,1 0 0-15,-3 0 0 16,1 0 0 0,1 0 1-16,-1 4 0 15,3 0 0-15,-1 2-1 16,0 1 1-16,2 3 0 16,1 2 3-16,1 5-3 15,0 0 1 1,4-17 0-16,-3 16 2 15,1 13-6-15,1 3 4 16,-1-2 3-16,3 4-5 16,-2 2 5-16,-1 0-6 15,3 0 3-15,-2 3-3 16,-1-3 0 0,0 1 1-16,-1-2-1 15,0-4 2-15,0 2-2 16,-2-5 2-16,0-6-1 15,-2 1-1-15,1-9 3 16,-3-1-12 0,0-10 2-16,-2 6 1 15,-2-9 3-15</inkml:trace>
          <inkml:trace contextRef="#ctx0" brushRef="#br0" timeOffset="56638.0505">9112 2939 0 0,'5'-21'0'0,"-1"21"0"16,6 0 0-16,-1-19 0 16,2 19 0-16,2-21 0 15,1 21 0-15,0-28 0 16,1 28 0-16,2-37 1 16,3 13 0-1,-4 3-1-15,5-4 0 16,-1-4 1-16,-3 4 0 15,-2-2-1-15,4 0 0 16,1 4 0 0,-2-2 0-16,0 25 0 15,1-36 0-15,-1 19-1 16,-1-5 2-16,0 22-1 16,-2-26 1-1,-4 26-2-15,4-25 1 16,-2 25-2-16,-1-21 0 15,-6 21 2-15</inkml:trace>
          <inkml:trace contextRef="#ctx0" brushRef="#br0" timeOffset="58607.9514">9174 2918 0 0,'0'9'0'16,"0"0"0"-16,0-2 0 15,0-4 0-15,0 5 1 16,0-5-1-16,0 4 1 16,0-1 0-16,0-3 2 15,0-2 0 1,0 4-1-16,0-4-2 16,3-1 0-16,1 0 1 15,2 0 0-15,1-21 0 16,0 21 1-16,4-23 0 15,1 23-1 1,4-36 1-16,-3 14-1 16,4 0 1-16,0-6 1 15,2 2 0-15,-1-5-3 16,0 3 2-16,2-2-4 16,-1-6 3-1,-2 7 0-15,-2 4-3 16,0-2 3-16,-1 6-1 15,-2 1 2-15,-4 20 0 16,0-29-2 0,-1 29-1-16,0 0 1 15,-7-22-3-15,4 22-1 16,-1 0-2-16,-3 7-1 16,3-7-2-16,-3 0 5 15,0 3 3 1</inkml:trace>
        </inkml:traceGroup>
      </inkml:traceGroup>
      <inkml:traceGroup>
        <inkml:annotationXML>
          <emma:emma xmlns:emma="http://www.w3.org/2003/04/emma" version="1.0">
            <emma:interpretation id="{44747AFF-8A1D-4512-9146-CD7D8B9EE5D8}" emma:medium="tactile" emma:mode="ink">
              <msink:context xmlns:msink="http://schemas.microsoft.com/ink/2010/main" type="line" rotatedBoundingBox="21553,3091 27401,3428 27353,4251 21505,3914"/>
            </emma:interpretation>
          </emma:emma>
        </inkml:annotationXML>
        <inkml:traceGroup>
          <inkml:annotationXML>
            <emma:emma xmlns:emma="http://www.w3.org/2003/04/emma" version="1.0">
              <emma:interpretation id="{B945BE07-B9BB-4E5E-B28B-6F9C95443B34}" emma:medium="tactile" emma:mode="ink">
                <msink:context xmlns:msink="http://schemas.microsoft.com/ink/2010/main" type="inkWord" rotatedBoundingBox="21545,3224 22883,3301 22853,3824 21515,3746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00220.9276">2022 3182 0 0,'8'0'0'0,"-2"0"0"0,-1 0 0 15,-1 0 0 1,-1 0 1-16,-1 0-1 16,-2 0-1-1,0 0 2 1,0 5 0 0,0 3 0-1,-37 1 0-15,37 3-1 16,0 2 1-16,-32 1-1 15,32-1-1-15,0 2 2 16,-35-16-1 0,35 16 0-16,0 2 0 15,0 5 2-15,0-1-2 16,0-2 1-16,0-1 0 16,0-1 1-16,0-2-2 15,0 2 0-15,13-9 0 16,0 0 0-1,1-2 0-15,5-6 0 16,1-1 0-16,0 6 0 16,0-6 0-1,0 0 0-15,-4-20 0 16,-4 20 0-16,0-30 0 16,-4 5 0-16,-2 4 0 15,-6-4 0-15,5 0 0 16,-5 1 3-16,0-1-1 15,0 2-3 1,0 4 1-16,0 2-2 16,-33-2 0-16,33-3-7 15,0 22 12 1,-29 0-7-16,29 0 3 16</inkml:trace>
          <inkml:trace contextRef="#ctx0" brushRef="#br0" timeOffset="100794.3627">2340 3485 0 0,'6'18'0'0,"-4"0"2"16,7-4 0 0,-8 0 3-16,-1-3-5 15,0-4 16-15,0-6-31 16,0-1 14-16,0-26 1 47,5 26 2-47,-2-36 0 15,3 12-3-15,2-1 4 16,-7-1-2 0,7 2 14-16,-5-2-30 15,6 2 17-15,2 1-3 16,4 4 3-16,-4 19-2 15,1-29 0-15,4 29 2 16,1 0-1-16,6 0 2 16,3 0 0-1,0 7-2-15,-2 13-1 16,1 1 0-16,-2 9-6 16,-1 2 13-16,-3-1-7 15,3 5 1-15,-5-3 0 16,-6 2-2-1,7-5 1-15,-10 1-1 16,-4-5-13-16,-4-2 1 16,0-6 10-16</inkml:trace>
          <inkml:trace contextRef="#ctx0" brushRef="#br0" timeOffset="99437.8048">1691 3075 0 0,'1'0'0'0,"-1"0"1"31,0 4 0-31,0-3-1 15,0 1 0-15,0 2 0 16,0-4 0 0,-30 1 1-16,30 0 0 15,-37 1 0 1,37 1 0-16,-32-2 0 16,32 3 2-16,-39 0-2 15,39 3-1 1,-41 4-1-16,41 1 0 15,-39-1 0-15,39 4 1 16,0 0 2-16,-38 2-2 16,38 5 1-1,0-4-2-15,0 3 2 16,0 0-1-16,0 2 0 16,0-2 0-16,6-3 0 15,8 0 0-15,4-6 0 16,6 1 0-1,0-6 0-15,1 0 0 16,2-2-1-16,2-5-7 16,1 3 6-16,-1-3 2 15,0 0 0 1</inkml:trace>
        </inkml:traceGroup>
        <inkml:traceGroup>
          <inkml:annotationXML>
            <emma:emma xmlns:emma="http://www.w3.org/2003/04/emma" version="1.0">
              <emma:interpretation id="{ADD6094D-FD8E-4666-B91D-9A1CA635212B}" emma:medium="tactile" emma:mode="ink">
                <msink:context xmlns:msink="http://schemas.microsoft.com/ink/2010/main" type="inkWord" rotatedBoundingBox="23564,3207 27401,3428 27353,4251 23516,4030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01837.8047">3446 3345 0 0,'0'-19'0'31,"0"19"1"-15,0 0 1 15,0 1-2-31,0 12 1 16,0 1 0-16,0 2-1 15,0 5 1-15,8 1-2 16,-3-1 3 0,-4 4-2-16,-1 1 3 15,3-2-2-15,0 2-1 16,-1-5 0-16,-2-3 0 16,0 0 0-16,0-10 0 15,0-2 0 1,0-6 1-1,0-25 1 1,0-10-2 0,0 13-1-16,0-2 0 15,0 1 1 1,0 2 0-16,3-1 2 16,5 3-3-16,6-1 1 15,-1 20 1-15,6-31 2 16,1 31-6-16,3-19 7 15,0 19-4 1,1 0-2-16,-1-19 1 16,-1 19-1-16,-1 0 0 15,1 0-4-15,-4 0 2 16,4-18 3-16,-9 18 1 16</inkml:trace>
          <inkml:trace contextRef="#ctx0" brushRef="#br0" timeOffset="102540.1875">3842 3388 0 0,'7'12'0'0,"-1"1"0"16,3-5 0-16,0-2 0 15,2 1 0-15,3-2 0 16,1 1 0-16,2-5 0 15,-2-1 1 1,1 0-1-16,-3 0 0 16,1 0 0-16,0 0 0 15,-5-21 0-15,-3 21 0 16,-1-19 0-16,-2 19 0 16,-3-22 0-16,0 3 0 31,0 1 0-16,-37 18 0 1,37 0 1 0,-34-20-1-16,-2 24 1 15,36 1 0 1,-40 2 0-16,40 4-1 16,-39-1 0-16,39 3 0 15,-30 1 1 1,30 4 0-16,0 5 3 15,-33 2-4-15,33 3 2 16,0 1 4-16,0-1-7 16,0 1 4-16,5-1 1 15,3-3 0-15,7-2-2 16,2-3-2 0,1-2 2-16,5-5-1 15,2-3-2-15,1-7 6 16,2-3-26-16,-1 0 15 15,2 0 5-15,-3 0-6 16,-1-19 4 0,-5 19 3-16</inkml:trace>
          <inkml:trace contextRef="#ctx0" brushRef="#br0" timeOffset="103229.3851">4232 3514 0 0,'9'1'1'16,"4"1"-1"-16,-1-2 1 15,3 0 0-15,-1 0-1 16,3 0 0 0,-2 0-1-16,2 0 1 15,-1 0-1-15,-3 0 2 16,-2-21-1-16,-2 21 0 15,-3 0 0 1,-6-25 0-16,0 1 0 16,0 4 0-1,-30 20 0 1,30 0 1-16,-32-20 0 16,32 20 0-1,-43 0 0-15,43 2 0 16,-48 4-1-16,48 3 1 15,-46-2 1-15,46 7-1 16,-37 0-1-16,37 9 1 16,0 2 6-1,0 0-4-15,-29 3-1 16,29 0-3-16,3 2 5 16,3-3 0-16,3-2-4 15,5 0 3-15,3-2 5 16,3-1 1-1,5-4-8-15,1-4-1 16,0-7-2-16,4-5 1 16,1 0-6-16,-2-2-3 15,-1 0-3-15,-5 0 5 16,1 0 3-16,-4-25-1 16,-3 25 6-1,-3-29 0-15</inkml:trace>
          <inkml:trace contextRef="#ctx0" brushRef="#br0" timeOffset="104106.8958">4596 3660 0 0,'1'21'0'0,"4"-4"2"16,-3 2 0-16,1-3 1 15,0-2 0-15,-2-5-3 16,-1-4 1-16,2 0-1 16,-1-5 0-1,2 0 0-15,-1 0 0 16,3-23 0-16,-4 23 0 15,2-35 0-15,-1 13 0 16,1-3 0 0,1-1 0-16,2 1 0 15,4 0 0-15,-4-1-1 16,5 6 0-16,-1 20 2 16,1-25-2-16,3 25 2 15,0 0 0-15,-1 0-1 16,1 0 0-1,0 10 1-15,-3 5-1 16,3 0 0-16,-5 5 3 16,2-1 2-16,-4 2 7 15,-1 0-4 1,1-6-1-16,-6-4-8 16,4-6 1-16,-4-4-1 15,1-1 1-15,-1 0 1 16,1 0-1-16,1-27-1 15,0 7 2 1,2-3-2-16,1 0 2 16,1-5-3-16,1 4 0 15,1-2 3-15,0 5 0 16,5 3-2-16,-1 18 3 16,2 0-1-16,0 0-2 15,4 0 2 1,1 0 2-16,-2 10 3 15,5 12-3-15,-1 4 2 16,-1 5-4 0,-3 2-1-16,4 5 1 15,-4-2-1-15,-1 1 1 16,-1-4 0-16,-4 0-2 16,2-5-21-16,-7-3-10 15,-7-4 20-15</inkml:trace>
          <inkml:trace contextRef="#ctx0" brushRef="#br0" timeOffset="105332.888">5380 3452 0 0,'0'5'0'0,"0"-1"0"16,6 0 1-16,-4 1-1 15,-2-1 1 1,0-1-1-16,0 1 0 16,0 0 0-16,0 3 0 15,0-3 0-15,-31 4 0 16,31-1 1 0,0 0 1-16,0 3 0 15,0 1 0-15,-31 6 2 16,31-1 0-16,0 4 1 15,0-3 4-15,2 3-5 16,6 0-1 0,7-1-2-16,6-5 0 15,4-3 0-15,1-2-1 16,2-7 0-16,-11-2-8 16,4 0 1-16,7 0 1 15,-2-20 1 1,-2 2 1-16,-5-3 4 15,-9-2 1-15,0-2-1 16,-4-1 0-16,-6 0-2 16,0-1 1-16,0 2 1 15,0 2-1 1,-37 5 1-16,37 0 1 16,-37 18-2-16,37-26 1 15,0 26 1-15,-47 0-2 16,10 0 1-1,37 0 1 1,-34 8 6-16,34 8-2 16,0 4 1-16,-32 2 1 15,32 4-2-15,0 9 5 16,0 0-6-16,0 4 1 16,0 5-2-16,0-2-2 15,0 3 0 1,0-2 0-16,0-3-2 15,0-2 1-15,0-7 1 16,0 0-1 0,0-6 1-16,0-7-6 0,0-4-22 15,0-14 2 1,0 0 18-16,0 0 6 16</inkml:trace>
          <inkml:trace contextRef="#ctx0" brushRef="#br0" timeOffset="105834.9587">5824 3180 0 0,'3'0'0'16,"0"0"0"-16,-2 0 0 16,4 6 1-16,-2 3-1 15,-2 4 1 1,6 1 2-16,-4 1 2 16,1 9 0-16,4 3-3 15,-5 5 0-15,3 2 0 16,3 1-2-16,-3 1 1 15,-1 0 0 1,-2 2-6-16,-3-2-3 16,2 3 5-16,-1-3-3 15,-1-3 5-15,0-1 1 16,0-3 0 0,0-4 0-16</inkml:trace>
          <inkml:trace contextRef="#ctx0" brushRef="#br0" timeOffset="106567.804">6112 3515 0 0,'15'0'0'0,"-1"0"0"16,0-16 0-16,-2 16 0 15,-4 0 0 1,-2 0 0-16,-3 0 1 16,0 0-1-16,-3-17 0 15,0 17 1 1,0 0 0-1,-30 0 0-15,30 0 0 16,-40 0-1 0,40 0 1-16,-31 0 2 15,31 2-3-15,0 10 3 16,-40 3-2-16,40 3 0 16,0 2 0-1,0-2 0-15,0 1 1 16,0 2 0-16,2-1-2 15,11-4 0-15,3 1 1 16,-2-9 0 0,6 3-1-16,1-9-6 15,1-2 5-15,-1 0-5 16,-1 0 5-16,-2 0-2 16,-1-27 1-16,-6 27 2 15,0-32 0-15,-1 32 1 16,-6-36 1-1,0 36-1-15,-2-29-1 16,-1 29 1-16,1-22 0 16,1 22 0-16,0 0 1 15,-3 0 3-15,1 0 0 16,2 0-3 0,1 7 18-16,2 10-27 15,3 9 11-15,0 0-2 16,2 5 0-16,0-1-2 15,1 2-1-15,0 4-2 16,2-3-14 0,-5 2 6-16,2-10 0 15,-3-4 9-15,-4-3 2 16</inkml:trace>
          <inkml:trace contextRef="#ctx0" brushRef="#br0" timeOffset="107218.7335">6574 3407 0 0,'12'0'1'0,"-1"-26"-1"16,-6 26 0-1,-4 0 0-15,4 0 0 16,-1 0 1-16,1 0 0 16,-2 2 1-16,5 4-2 15,-1 1 2-15,1-1 1 16,4 0-2 0,2-1-1-16,3-3 0 15,0 3 0-15,3-4 0 16,3 3 0-16,-3-2 0 15,1 2 0 1,1-3 0-16,-2 1-1 16,-2-2 0-16,-6 4-1 15,2-3 2-15,-8 5 0 16,-6-2-2-16,0-1 1 16,0 4 0-16,0 4 0 15,0-4 0 1,-44 5 1-16,44 2 0 15,-43 1 0-15,43 2 0 16,-52 2 0-16,52 1 0 16,-54 3 1-1,54-2-1-15,-48-11 0 16,48 11 0-16,-35-2 1 16,35 3 0-16,0-4 0 15,0-1-1-15,0 0 0 16,0-5 0-16,0-1 1 15,0-3-1 1,16-2 0-16,3-4 0 16,3-2 0-16,7 0 2 15,-3 0-6-15,2 0 2 16,-4 0 1 0,-1-20 0-16,-1 20 1 15</inkml:trace>
          <inkml:trace contextRef="#ctx0" brushRef="#br0" timeOffset="107605.5161">6623 3535 0 0,'0'7'1'16,"0"0"1"-16,0-2 0 15,0 2-2-15,0 0 1 16,0-1 2-16,2 1 1 15,15 0-3 1,1-4-2-16,6-1 2 16,3-2-1-16,-3 4 0 15,5-4 0-15,-3 0-4 16,0 0 1 0,1 0-1-16,-3 0 1 15,-2 0 3-15</inkml:trace>
          <inkml:trace contextRef="#ctx0" brushRef="#br0" timeOffset="108281.6797">7217 3539 0 0,'12'0'0'0,"-1"0"0"16,1 3 0-16,-6 1 1 15,2-1 0-15,0-3-1 16,-4 0 0 0,-1 0 0-16,-1 0 0 15,-2 0 1 1,0 0 0 0,0 0 1-16,0 0-1 0,-38 0 2 15,-2-18-4 1,40 18-2-1,-48 0 6-15,48 0-1 16,-49 4-2 0,49 7 5-16,-52 3-3 15,52 3 2-15,-38 3-2 16,38-3 3-16,-30 5-2 16,30 3 18-16,0 5-8 15,0-3 4 1,0 3-5-16,3-1-6 15,11-2-7-15,5-4 3 16,4-6-1-16,3-5-1 16,3-5 1-16,-1-4-10 15,-1-3-8-15,-2 0-8 16,-4 0 17 0,-2-25-3-16,-4 7 10 15,-6-3-1-15,-3-2-1 16,-6 2-4-16,0-4 1 15,0 0 0-15,0 2-1 16,-30 4 5 0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49:27.5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09F57A-CA0F-490A-86B3-006DD8AB131D}" emma:medium="tactile" emma:mode="ink">
          <msink:context xmlns:msink="http://schemas.microsoft.com/ink/2010/main" type="writingRegion" rotatedBoundingBox="621,4049 961,4049 961,4120 621,4120"/>
        </emma:interpretation>
      </emma:emma>
    </inkml:annotationXML>
    <inkml:traceGroup>
      <inkml:annotationXML>
        <emma:emma xmlns:emma="http://www.w3.org/2003/04/emma" version="1.0">
          <emma:interpretation id="{F0AD1BC1-B66A-4581-9283-7BD19E16386C}" emma:medium="tactile" emma:mode="ink">
            <msink:context xmlns:msink="http://schemas.microsoft.com/ink/2010/main" type="paragraph" rotatedBoundingBox="621,4049 961,4049 961,4120 621,41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A1DB67-5F98-4C8A-B798-FDC71D293239}" emma:medium="tactile" emma:mode="ink">
              <msink:context xmlns:msink="http://schemas.microsoft.com/ink/2010/main" type="line" rotatedBoundingBox="621,4049 961,4049 961,4120 621,4120"/>
            </emma:interpretation>
          </emma:emma>
        </inkml:annotationXML>
        <inkml:traceGroup>
          <inkml:annotationXML>
            <emma:emma xmlns:emma="http://www.w3.org/2003/04/emma" version="1.0">
              <emma:interpretation id="{D9AD7427-7049-4CE5-AEFD-5F6B74228CFF}" emma:medium="tactile" emma:mode="ink">
                <msink:context xmlns:msink="http://schemas.microsoft.com/ink/2010/main" type="inkWord" rotatedBoundingBox="621,4049 961,4049 961,4120 621,4120"/>
              </emma:interpretation>
            </emma:emma>
          </inkml:annotationXML>
          <inkml:trace contextRef="#ctx0" brushRef="#br0">31 0 0 0,'0'7'3'0,"-30"-3"1"16,30 5 0-16,0-5-4 15,0 1 0 1,0 1 0-16,0-2 0 15,5-3 0-15,4 2 0 16,8 3 0-16,1-5 3 16,5 2-2-1,4 1 0-15,2-4 0 16,1 0-2-16,3 0 2 16,2 4 0-16,-3 0-1 15,-1-2-7-15,-2 2 3 16,-7-4-3-16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51:05.4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93B1149-8800-4A15-8664-961042569B80}" emma:medium="tactile" emma:mode="ink">
          <msink:context xmlns:msink="http://schemas.microsoft.com/ink/2010/main" type="inkDrawing" rotatedBoundingBox="745,3667 29651,3992 29645,4484 740,4158" shapeName="Other"/>
        </emma:interpretation>
      </emma:emma>
    </inkml:annotationXML>
    <inkml:trace contextRef="#ctx0" brushRef="#br0">0 343 0 0,'4'0'0'0,"1"0"0"16,2 0 0-1,6 0 0-15,-9 0 0 16,4-18 0-16,-2 18 1 16,6 0 0-1,-2 0 0-15,0 0 1 16,3 0 0-16,-3 0-1 16,4 0-2-16,2-18 4 15,-1 18-2-15,-1 0-1 16,-1 0 0-16,4-18 0 15,2 18 0 1,-4 0 0-16,5-17 0 16,2 17 0-16,2 0 0 15,-5 0 0 1,8-21 1-16,2 21-2 0,5 0 3 16,0-22-3-1,1 22 0-15,7 0 1 16,-4-22 0-16,6 22 0 15,-1-20 0-15,3 20 0 16,2-19 0 0,1 19 0-16,-3-26 0 15,5 26 0-15,-4-21 0 16,-2 21 0-16,-1-18 4 16,2 18-4-1,2 0 1-15,-4-25-1 16,3 25-1-16,-5 0 2 15,5-21-1-15,-5 21 0 16,0 0 27-16,1 0-54 16,0-18 28-16,-2 18-2 15,2 0 3 1,-1 0-1-16,-4 0-2 16,4 0 3-16,-1 0-1 15,0 0 0-15,1 2 0 16,5 3-1-16,-1 0 2 15,2 1-2 1,1-3 1-16,6 3 0 16,1-1-1-16,-3 0 1 15,4-1 1-15,1 1-5 16,1 1 5-16,-6-1-3 16,3-3 0-1,-4 3 1-15,2-1 0 16,1-1-1-16,-8 4 17 15,7-2-33-15,-2 1 17 16,-4-1-3-16,9 2 4 16,-7 1-1-1,-1-1-2-15,4 0 3 16,0 3 0-16,-2 0-3 16,3-1 3-16,-4 1-2 15,2 3 0-15,2-5 1 16,-2 3 0-1,-1-1-1-15,0 0 2 16,2 2-1-16,-4-1 0 16,5 0 0-16,1-1 0 15,-2-2 0 1,5-1 0-16,-6 0 0 16,5-1 1-16,1-2-1 15,-1 3 1-15,1-4-1 16,2 2 0-16,-2-1 0 15,4-1 2 1,-2 1-2-16,4-1 1 16,1-3-1-16,-1 2 1 15,4-1 1-15,1-1-2 16,3 3 2-16,1 1-2 16,1-3 1-1,4 4-1-15,-6-3-1 16,7 2 1-16,-3-1-2 15,3-1 1-15,-3-2 0 16,1 1 1-16,3 0-1 16,0 1 0-1,-4 0 0-15,3 0 1 16,-3-1 0-16,0 3-1 16,-1-3 1-16,-1 1-1 15,1 0 1-15,-2-2 0 16,-2 0 1-16,4 0-3 15,-1 0 3 1,-5 0 0-16,1 0-3 16,0 0 4-16,0 0-2 15,-2 0 1-15,-1 0-1 16,4 0 1-16,1 0-1 16,-5-20 1-1,4 20-1-15,1 0 1 16,-3 0-1-16,-1-19 0 15,-5 19-1-15,-17 0 1 16,14 0 0 0,-1 0 2-16,6-20-1 15,-5 20-1-15,-2 0 0 16,2 0 1-16,0 0-3 16,6-21 2-16,0 21-1 15,0 0-1-15,3 0 2 16,-2 0-1-1,7-22 0-15,1 22 1 16,2 0-1-16,-4 0 0 16,0-22 1-16,2 22-1 15,2 0 1 1,-2 0-1-16,3-19 2 16,-6 19-2-16,5 0 1 15,4 0 0-15,1-20-1 16,2 20 2-16,-1 0 0 15,6-19-1 1,-2 19 1-16,4 0 0 16,2-16 0-16,4 16 0 15,6-20 0-15,1 20 1 16,-1-21-1-16,6 21 0 16,3-25-1-1,-3 25-2-15,5-25 1 16,-4 25 0-16,4-22 0 15,-4 22 1-15,2-21-1 16,-1 21 0-16,-4-20 0 16,-1 20 1-1,0-20-1-15,-6 20 1 16,-1 0 0-16,-10 0 0 16,0-21 0-16,-1 21 0 15,-7 0 0-15,1 0 1 16,-4 0-2-1,-3 0 0-15,-1 0 3 16,-4-18-2-16,1 18-1 16,-5 0 3-16,-5 0-2 15,1 2 0-15,-1 0 1 16,-1 0 0 0,0-2-1-16,-4 0 1 15,1 0-1-15,0 1 0 16,-3 2 1-16,1-2 0 15,0 1-1 1,-1 2 0-16,-2 1 1 16,0-3-1-16,4 3 1 15,-3 2 1-15,7-2-3 16,1 2 1-16,4-1-1 16,1 1 0-1,5 0 1-15,-4 0 7 16,5-2-16-16,3 1 8 15,1 1-1-15,2-2 3 16,3-1-3-16,0-1 1 16,4 3 2-1,1-6-2-15,-5 4 2 16,1-2-1-16,-1-1-1 16,2 3 2-16,0-4-1 15,3 1 0-15,1 0 1 16,-1-1-2-1,3 1 3-15,3-1-1 16,3 0 0-16,2 0 0 16,3 0 1-16,5 0-1 15,3 0 0-15,4 0 0 16,3 0-2 0,2 0 0-16,2 0 0 15,1 0 0-15,1 0 7 16,4 0-14-16,-1 0 7 15,-3 0 0-15,5 0 2 16,-3 0-1 0,0 0-1-16,-2 0 2 15,-5 8 0-15,-2-1-1 16,3 1 0-16,-5 0 0 16,-2 2 2-16,-1-4-2 15,2 1 2-15,1 1-1 16,-5-2 0-1,5 0 0-15,3 3 0 16,-1-2 0-16,1 1-2 16,-2-1 0-16,1 0-5 15,3 1 10-15,-4 2-5 16,4-6 1 0,-2 7-2-16,0-11 2 15,-2 11 0-15,-5-1 0 16,5 1 0-16,-7 2-1 15,-6-2 1-15,0 0 0 16,-3 3 1 0,-1-2-3-16,1 0 4 15,-5 1-2-15,-5-2 1 16,-2-1-1-16,-2 1 0 16,-4 1 1-16,0-2 0 15,-1 0-2 1,-4 1 2-16,-2 0 0 15,-2-2-1-15,-1 0 1 16,-3-2 0-16,2 0-1 16,-5-3 1-1,1 3-1-15,-2-4 0 16,5 2 1-16,-1-3-2 16,2 3 1-16,1-5-1 15,0 0 0-15,0 0 16 16,3 0-31-1,0 0 15-15,-1 0 0 16,4 0 1-16,-1 0 0 16,-2 1-2-16,3 2 3 15,-1 3-1-15,-5-3 0 16,0 2-1 0,-3-1 2-16,0 2-2 15,1-6 1-15,-1 7 0 16,-1-4 0-16,1 1 0 15,1 0 0-15,-2-1 0 16,4-3 0-16,3 0 0 16,-5 0 1-1,9 0-1-15,-6-18 0 16,5 18 1-16,1 0-1 16,-6-25 1-16,4 25 0 15,-4 0-1 1,-1-25 0-16,0 25 1 15,-3 0-1-15,-3-27 0 16,-3 27-1-16,-5 0 2 16,-4 0-1-16,-3 0 1 15,1 0-1 1,-11 0-1-16,1 0 1 16,-3 0 1-16,-3 0-1 15,-4 0 0-15,-2 0 0 16,-4 0 0-1,-4 0-3-15,-5 0 6 16,-1 0-3-16,0 0 0 16,-3 0 1-16,1 0-2 15,-6 0 1-15,1 0 15 16,5 0-29-16,-2 0 14 16,-3 0 0-1,0 0 0-15,2 0 0 16,-2 0 0-16,-4 0 0 15,7 0 1-15,-3 2-1 16,2 0 0 0,-1 1-1-16,1-1-1 15,0 2 0-15,-5 1 2 16,4-2 0-16,3 3-2 16,-4-2 1-16,3-1 0 15,3-3 1-15,5 5 0 16,3-3 0-1,-3-2-2-15,10 5 2 16,1-4 0-16,6 1-1 16,3 1 0-16,6-3 0 15,4 0 0-15,4 0 0 16,1 0 2 0,5 0-3-16,4 0 2 15,1 0 0-15,-3 0 1 16,3 2-3-16,1 0 3 15,0 1-1-15,0 3 0 16,-2-3 0 0,0 3 0-16,-1-3-1 15,-1 1 1-15,-3 3 0 16,1-3 1-16,0 0-2 16,0-1 2-16,-1-2-1 15,6-1 1 1,-2 2-1-16,0-2 1 15,-7 0-1-15,7 0 1 16,6 0-1-16,0 0 1 16,0 0 0-16,2 0-1 15,1 0 1 1,-3 0-1-16,1 0 1 16,-1 0 0-16,-5 0-1 15,2 0 1-15,2 0-1 16,-5 0-1-16,3 0 0 15,1 0 0 1,-10 0 1-16,-2 0 0 16,0 0-2-16,-4 0 3 15,-2 0-2-15,0 0 1 16,-5-23 0 0,-4 23 0-16,-2 0-1 15,-4 0 1-15,-2-20 0 16,-3 20 0-16,-1 0 0 15,-5-20 0-15,1 20-2 16,2 0 2 0,-1-17 1-16,-1 17-3 15,2 0 3-15,0-23-2 16,2 23 1-16,1 0-1 16,-1-26 1-16,1 26 0 15,0-17 0 1,4 17 0-16,-2 0 0 15,4-26 0-15,-1 26-1 16,-5 0 2-16,0-19-1 16,2 19 0-16,-7 0-1 15,1-20 1 1,-2 20 0-16,0 0-2 16,1-16 3-16,-1 16-1 15,-3 0 0-15,-2 0 0 16,1-20 0-16,-4 20 0 15,0 0 0 1,2-21-1-16,-3 21 2 16,-2 0-2-16,-1 0 0 15,-1 0-1-15,-1 0 2 16,1-18 0-16,-6 18-5 16,-1 0-1-1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51:10.3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82D84C3-B40A-4DC2-B111-45B97D216B3D}" emma:medium="tactile" emma:mode="ink">
          <msink:context xmlns:msink="http://schemas.microsoft.com/ink/2010/main" type="inkDrawing" rotatedBoundingBox="1585,9741 29687,11289 29661,11765 1558,10217" shapeName="Other"/>
        </emma:interpretation>
      </emma:emma>
    </inkml:annotationXML>
    <inkml:trace contextRef="#ctx0" brushRef="#br0">0 297 0 0,'14'-20'0'0,"0"20"0"16,-1 0 0-16,3 0 0 16,1 0 0-16,0 0 1 15,1 0 0 1,5 0 0-16,0 0 1 16,2 0-2-16,-2 0-2 15,1 0 3-15,5 0 1 16,2 0-2-16,3 0 1 15,1-16 1 1,-1 16-2-16,0 0-1 16,4 0 0-16,2 0 1 15,4-20 0-15,-1 20 1 16,6 0 0-16,8-18 2 16,-2 18-1-1,7-17-2-15,-2 17 1 16,4 0-1-16,5-20 0 15,3 20 0-15,8 0 1 16,6 0-1-16,6-30 1 16,6 30 1-1,1 0-4-15,6-26 4 16,-2 26-5-16,-3-31 2 16,6 13 1-16,0 18 0 15,3-20-1-15,-5 20 1 16,-1-30-1-1,1 30 3-15,-7-25-3 16,-2 25 1-16,-6 0-1 16,-4 0 2-16,-1 0 0 15,-3 0 0 1,-2 0-2-16,-3 0 2 16,1 0-1-16,-2 0 0 15,-4 5 1-15,1-5 0 16,-2 3 0-16,-5 7-1 15,6 2 0 1,-5-5 1-16,3 4-2 16,-2-4 2-16,2 0-1 15,-1 0-2-15,-2 2 3 16,3-2-1-16,0 1-1 16,-3 0 2-16,3 1-1 15,-2 2-1 1,-1 0 3-16,5 0-2 15,-5 1-1-15,0-5 2 16,-5 0-1-16,4 5 0 16,-4-2 0-1,1 4-1-15,0-7 0 16,-6 5 2-16,0 1-1 16,1-2-2-16,-2 0 2 15,-2 0 1-15,0-3-1 16,0 2-1-1,0 0 1-15,3-1 0 16,0 1 0-16,-5 0 0 16,4-2 1-16,-3-8-3 15,1 7 2-15,6-3 1 16,3 2 0 0,-4-1-1-16,7-3 1 15,1 1 0-15,1-1-2 16,5-2 1-16,2 2 1 15,1-2-2-15,3 0 1 16,5 0 1-16,2 0-3 16,10 0 3-1,6 0 0-15,-3 0-2 16,2 0 2-16,4 0 0 16,2 0-3-16,3 0 3 15,3 1-1-15,-3 2-1 16,3 1 2-1,0 0-1-15,-1-4-2 16,2 7 4-16,-1 2-3 16,-4-1 1-16,-1 0 0 15,-3 3 0-15,-1 0 0 16,2-4 1 0,-3 4-1-16,0-1-1 15,1 1 1-15,-1 0 1 16,4 0-1-1,-1-1 0-15,4 3-1 16,-4-2 2-16,4 1-1 16,0-5-1-16,-1 4 2 15,2-3-1-15,2-2 0 16,-4 0-1-16,1 3 1 16,-6-4-1-1,1 0 2-15,-3-1-1 16,-4 1 0-16,-2-1-1 15,-6-1 1-15,-5 4 0 16,1-4 0-16,-7 4-1 16,0-2 2-16,-2-2-1 15,-6 3 0 1,1-2 1-16,-1 0-1 16,2-1-1-16,-3-3 1 15,4 1 1-15,0 1-1 16,2-2 0-16,2 0 1 15,8 0-1 1,4 0-1-16,6 0 1 16,6-20 0-16,8 20 0 15,2 0 1-15,7 0-1 16,3 0 0 0,6-18 0-16,4 18 0 15,2 0-1-15,5 0 1 16,-6 0 0-16,10 0-1 15,-1 0 2-15,-3 0-2 16,1 3 2 0,0 4-1-16,-9 0 0 15,4 0 0-15,-3 1 0 16,-3-1 1-16,-1 1-2 16,2 2 2-16,-5 1-1 15,-1 0 0 1,5 3 0-16,-10-3-2 15,-5 3 3-15,-1-1 0 16,-3-2-2-16,0 1 2 16,-6 0-1-16,-3-3-2 15,-2 1 2 1,-4 4-3-16,-5 0 5 16,-2 0-2-16,-2-1 0 15,-6 1-1-15,1-2 1 16,0 1 0-16,-3 2-1 15,-1-1 2 1,3-2-1-16,-10 2 0 16,0 1 1-16,0 1-1 15,6-1-1-15,0-3 2 16,-3 0 0-16,4-1 0 16,-1 0 0-1,1-3-1-15,1 3-1 16,5-1 2-16,-4-2-2 15,0 1 2-15,3-4-2 16,4-1 1-16,4-1 0 16,0 1 1-1,-5 0-1-15,2-4 1 16,-3 3-1-16,0-3 0 16,1 4-1-16,1-1-1 15,-5-3 1-15,-1 2 2 16,1-2-1-1,-2 1-2-15,1 0 2 16,-6-1 0-16,-2 3 0 16,1 1-1-16,0 1 1 15,0-4 0 1,0 2 0-16,-1 1-1 16,-3-3 2-16,-10 2 0 15,6 0-2-15,2-1 2 16,0 1-2-16,-4 1 2 15,2-3 0 1,-3 1 0-16,1 2-1 16,-4-1 1-16,-1-1-2 15,-2 0 1-15,0-2 1 16,2 0 0-16,-2 0-2 16,1 0 2-1,-1 5 0-15,-7-1-1 16,-1 0 1-16,5 1-1 15,-1 0 0-15,1-1 1 16,5 0-1-16,3-3 0 16,0 3 1-16,1-2-3 15,0-1 2 1,4 4-2-16,2-1 1 16,2 0 0-16,2-1 2 15,3 1-3-15,2-1 2 16,0-3 0-16,0 0-1 15,3 0 0 1,-3 0 1-16,-2 0-1 16,3 0 2-16,1 0-2 15,0 1 0-15,1 0 2 16,-1 1 0-16,0 0-2 16,2-2 1-1,0 0 2-15,-1 0-2 16,1 0-1-16,2 0-3 15,-3 0 10-15,4-18-5 16,0 18 0-16,8 0 0 16,2 0-1-1,-2 0 1-15,1 0 0 16,-5-19-1-16,1 19 1 16,-2 0-2-16,3 0 1 15,-3 0-1-15,1 0 1 16,-2 0-1-1,-4 0 1-15,-1 0-2 16,0 0 2-16,-10 0 0 16,-9 0-1-16,9 0 1 15,-9 0-1-15,2 0 2 16,-3 0-1 0,-4 0-1-16,-2 0 1 15,1 0-1-15,-5 1 1 16,2 3 0-16,-2-1 0 15,-2 1 0 1,0 1-1-16,-2-1 2 16,0 1-2-16,1 1 1 15,1 1 1-15,-1 2-2 16,4-1 1-16,-3 2 1 16,-1-3-1-16,4 1 0 15,-2 3 0 1,1-4 0-16,1 3 0 15,-2 0-1-15,2-1 2 16,-2 1-1-16,3 1-1 16,-1 0 3-1,-4-1-2-15,2-3 0 16,1 1 0-16,-1 1 1 16,-3-1-1-16,1-1 0 15,-1 0 1-15,0 1 0 16,-3 2-2-1,3-2 1-15,2-1 0 16,-4 3 1-16,-1-3-1 16,3 1 1-16,-3 0 0 15,0-1-2-15,-1 0 2 16,-2 0-2-16,0 4 3 16,-2 1-4-1,0-1 2-15,-1-2 0 16,-1 2 0-16,-3-3-2 15,1 0 9-15,0-4-14 16,3 2 7-16,-4 2-2 16,1-3 3-1,3 4-1-15,-3 0-2 16,6-9 2-16,-2 5 0 16,2 1-1-16,1-3 1 15,1 2 0-15,-1 1-1 16,1-2 1-1,1 1-1-15,-2 4 1 16,0-4 0-16,-1 5-1 16,0-3 2-16,2-2-2 15,-4 0 1-15,-3-1 0 16,2 1 0 0,-3 1 0-16,-2 1 1 15,-6-7-2-15,3 4 1 16,-4 3 0-16,-2-1 0 15,-3-1 1-15,-2-3-1 16,-4-1-1 0,-3 0 1-16,-3-1 0 15,-2 0 0-15,-2 0 0 16,-1 0 1 0,-1 0 0-16,-2 0-3 15,0 0-5 1,0-21 3-1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2:52:01.5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A300E1-F7B1-44E5-B4CD-BAFFFCCB3494}" emma:medium="tactile" emma:mode="ink">
          <msink:context xmlns:msink="http://schemas.microsoft.com/ink/2010/main" type="writingRegion" rotatedBoundingBox="28220,5348 29183,5432 29149,5829 28185,5745">
            <msink:destinationLink direction="with" ref="{A0B19535-72A3-4310-BA87-32C78D9F1D2E}"/>
          </msink:context>
        </emma:interpretation>
      </emma:emma>
    </inkml:annotationXML>
    <inkml:traceGroup>
      <inkml:annotationXML>
        <emma:emma xmlns:emma="http://www.w3.org/2003/04/emma" version="1.0">
          <emma:interpretation id="{50832EDA-65E4-4912-8523-6639D08484C8}" emma:medium="tactile" emma:mode="ink">
            <msink:context xmlns:msink="http://schemas.microsoft.com/ink/2010/main" type="paragraph" rotatedBoundingBox="28220,5348 29183,5432 29149,5829 28185,5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F22732-6037-415A-AF7B-EF646539D33B}" emma:medium="tactile" emma:mode="ink">
              <msink:context xmlns:msink="http://schemas.microsoft.com/ink/2010/main" type="line" rotatedBoundingBox="28220,5348 29183,5432 29149,5829 28185,5745"/>
            </emma:interpretation>
          </emma:emma>
        </inkml:annotationXML>
        <inkml:traceGroup>
          <inkml:annotationXML>
            <emma:emma xmlns:emma="http://www.w3.org/2003/04/emma" version="1.0">
              <emma:interpretation id="{9CF04F21-FAB5-4133-B973-9C15B2909CDC}" emma:medium="tactile" emma:mode="ink">
                <msink:context xmlns:msink="http://schemas.microsoft.com/ink/2010/main" type="inkWord" rotatedBoundingBox="28220,5352 28468,5374 28450,5575 28202,55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-1 119 0 0,'0'7'0'15,"0"-2"0"-15,0 1 0 16,0-3 0-16,0-3 1 15,0 1-1 1,1 2 0-16,2-3 0 16,2 0 1-16,1 0-1 15,3 0 1-15,0 0-1 16,2 0 0-16,-2-18 0 16,5 18 1-1,-3 0 0-15,0-24 0 16,1 24-1-16,-3-19 0 15,0 19 0-15,2-22 0 16,1 22 0-16,1-23 0 16,-3 23 0-1,-2-18 0-15,1 18 0 16,2 0 0-16,-3 0 0 16,-4-20 0-16,5 20-1 15,-2 0 2-15,0 0-1 16,1 0 0-1,0 0 0-15,-8 0 1 16,0 0 0-16,0 5 0 16,0 8 1-16,0 3-3 15,0-2 2-15,0 6-1 16,0-4-1 0,0 5-1-16,0-4-1 15,0-1 1-15,0 2 0 16,0-2 1-16,0-1 1 15,-31-2 0-15</inkml:trace>
        </inkml:traceGroup>
        <inkml:traceGroup>
          <inkml:annotationXML>
            <emma:emma xmlns:emma="http://www.w3.org/2003/04/emma" version="1.0">
              <emma:interpretation id="{2DA2B057-8619-4625-AD2B-493FC2AC13B4}" emma:medium="tactile" emma:mode="ink">
                <msink:context xmlns:msink="http://schemas.microsoft.com/ink/2010/main" type="inkWord" rotatedBoundingBox="28970,5413 29183,5432 29149,5829 28935,5810"/>
              </emma:interpretation>
              <emma:one-of disjunction-type="recognition" id="oneOf1">
                <emma:interpretation id="interp1" emma:lang="" emma:confidence="0">
                  <emma:literal>1</emma:literal>
                </emma:interpretation>
                <emma:interpretation id="interp2" emma:lang="" emma:confidence="0">
                  <emma:literal>y</emma:literal>
                </emma:interpretation>
                <emma:interpretation id="interp3" emma:lang="" emma:confidence="0">
                  <emma:literal>h</emma:literal>
                </emma:interpretation>
                <emma:interpretation id="interp4" emma:lang="" emma:confidence="0">
                  <emma:literal>S</emma:literal>
                </emma:interpretation>
                <emma:interpretation id="interp5" emma:lang="" emma:confidence="0">
                  <emma:literal>s</emma:literal>
                </emma:interpretation>
              </emma:one-of>
            </emma:emma>
          </inkml:annotationXML>
          <inkml:trace contextRef="#ctx0" brushRef="#br0" timeOffset="1607.6692">746 215 0 0,'0'3'0'47,"0"-2"1"-32,0 0-1 1,0 1 1-16,0 2 0 16,0-4-1-16,1 0 0 15,6 0 0-15,-1 0 0 16,1 0 0-1,1 0 1-15,3-24-1 16,1 24 0-16,-1-22 1 16,1 22 0-16,-1-25-1 15,-2 25 0-15,0-29 0 16,0 29 0 0,1-27 0-16,-3 27 0 15,3-23 0-15,-3 23 0 16,1 0 0-16,-3-20 0 15,-1 20 1 1,1 0-1-16,-1 0 0 16,2 0 0-16,-2 0 0 15,0 0 0-15,-1 0 0 16,3 2 0-16,-3 1-1 16,0-2 2-16,1 2-1 15,0-2 0 1,-2 1 0-16,-2 2 0 15,3-4 0-15,-2 1 0 16,-1 2 0-16,2 0 0 31,-2-1 1-31,0 1 1 16,0 3-2-16,0 2-1 16,0 2 2-16,0 4-1 15,0-5 1-15,0 8-1 16,0 0 0-1,0 1 0-15,-31 3 0 16,31 1 0-16,0 2 0 16,0 2 0-16,0 0 0 15,0-2 0-15,0 1 0 16,0-1 0-16,-32-4 0 16,32-1-4-1,0-7-1-15,0 4 3 16,0-5 2-16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50:50.6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7A676AD-4818-4FA3-BA13-C6003158153C}" emma:medium="tactile" emma:mode="ink">
          <msink:context xmlns:msink="http://schemas.microsoft.com/ink/2010/main" type="writingRegion" rotatedBoundingBox="27666,854 30934,894 30923,1732 27656,1693">
            <msink:destinationLink direction="with" ref="{FE1B6D40-1FA8-4CCC-9D16-592C77360FC2}"/>
          </msink:context>
        </emma:interpretation>
      </emma:emma>
    </inkml:annotationXML>
    <inkml:traceGroup>
      <inkml:annotationXML>
        <emma:emma xmlns:emma="http://www.w3.org/2003/04/emma" version="1.0">
          <emma:interpretation id="{866AA3C7-D754-418C-AEF4-3DD76F23BCB6}" emma:medium="tactile" emma:mode="ink">
            <msink:context xmlns:msink="http://schemas.microsoft.com/ink/2010/main" type="paragraph" rotatedBoundingBox="27666,854 30934,894 30923,1732 27656,1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6DAB2D-CBFA-4FBF-97F6-491C3DB8E835}" emma:medium="tactile" emma:mode="ink">
              <msink:context xmlns:msink="http://schemas.microsoft.com/ink/2010/main" type="line" rotatedBoundingBox="27666,854 30934,894 30923,1732 27656,1693"/>
            </emma:interpretation>
          </emma:emma>
        </inkml:annotationXML>
        <inkml:traceGroup>
          <inkml:annotationXML>
            <emma:emma xmlns:emma="http://www.w3.org/2003/04/emma" version="1.0">
              <emma:interpretation id="{2D439759-BDA7-4DDE-8E33-52623D8A83EE}" emma:medium="tactile" emma:mode="ink">
                <msink:context xmlns:msink="http://schemas.microsoft.com/ink/2010/main" type="inkWord" rotatedBoundingBox="27661,1293 27905,1296 27902,1579 27658,1577">
                  <msink:destinationLink direction="from" ref="{5D2DF589-1A11-4CEC-AE9F-8276B7605BCF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607-18 0 0,'0'0'2'15,"0"0"-1"1,0 0 1-16,0 4-2 15,0 2 0 1,0-1 0-16,0 0 0 16,11 0 0-16,0-1 0 15,-2 1-4-15,9-3 9 16,4 0-4 0,-1 1-1-16,-2-2 0 15,-4 4 1-15,3-1-2 16,-4-1 2-16,-2 1 0 15,-2 5 1-15,-7 3-2 16,-3 1 0 0,0 3 0-16,0-2 0 15,0 4 0-15,0-2 0 16,-45 1 0-16,45 1 0 16,-41-1 0-16,41 1 0 15,-45-3 0 1,45-2 0-16,-46-2 0 15,46-2-3-15,-38-4-3 16,38-3 4-16,-31 0 2 16</inkml:trace>
        </inkml:traceGroup>
        <inkml:traceGroup>
          <inkml:annotationXML>
            <emma:emma xmlns:emma="http://www.w3.org/2003/04/emma" version="1.0">
              <emma:interpretation id="{88001F5F-1A86-4140-922A-81D4D5B6DE99}" emma:medium="tactile" emma:mode="ink">
                <msink:context xmlns:msink="http://schemas.microsoft.com/ink/2010/main" type="inkWord" rotatedBoundingBox="28305,862 29034,871 29027,1499 28298,149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37.2831">1459-58 0 0,'6'0'0'0,"-5"0"0"16,-1-24 0-16,0 6 1 15,-30 0-1 1,1 18 0 15,-17-21 1-15,46 21 0-16,-46 0 0 16,46 2 1-16,-45 6 1 15,45 3-3-15,-48 4 2 16,48 2-2-1,-35 7 0-15,47-3 0 16,-12 5 0-16,0 2 0 16,0-6 2-16,0-3 4 15,13 1-2-15,4-4 0 16,6-8-1 0,0-5-1-16,6-3 2 15,3 0-1-15,0-20-2 16,2-3-2-16,-5-8 3 15,-1-10 0-15,-4-3-2 16,-5 2 2 0,-2-6-1-16,-7 0-3 15,0 2-13-15,-7 2 0 16,0-2 8-16,-3 4 2 16,0 3 3-1,0 7 2-15</inkml:trace>
          <inkml:trace contextRef="#ctx0" brushRef="#br0" timeOffset="1515.304">1618-114 0 0,'16'27'0'0,"4"-5"0"0,1-4 0 16,2-1 1-1,0-2-1-15,2-8 0 16,1-2 0-16,0-5 1 15,-2 0-2-15,0 0 1 16,-6 0 1-16,0 0 0 16,-1-23 0-1,-6 23 0-15,-5-25-1 16,-6 25-1-16,0-27 1 16,0 27 1-16,0-29-1 15,-38 29 1 1,38-18 0-16,-46 18-1 15,46 0 1-15,-59 0 0 16,27 0-1-16,0 0 0 16,3 10 0-16,29 5 2 15,-49 3-2 1,49 6 0-16,-33 0 0 16,33 2 1-16,0 4 1 15,0-2 0-15,5 1-2 16,10-4 0-16,2 2 1 15,6-7-2 1,5-6-4-16,3-3 5 16,-1-7-10-16,3 2 9 15</inkml:trace>
        </inkml:traceGroup>
        <inkml:traceGroup>
          <inkml:annotationXML>
            <emma:emma xmlns:emma="http://www.w3.org/2003/04/emma" version="1.0">
              <emma:interpretation id="{7AC47066-81EC-4F71-A765-95C331364298}" emma:medium="tactile" emma:mode="ink">
                <msink:context xmlns:msink="http://schemas.microsoft.com/ink/2010/main" type="inkWord" rotatedBoundingBox="29668,954 30933,969 30923,1732 29658,171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956.6829">2680-229 0 0,'-29'0'3'15,"29"6"4"1,0 5-6-16,0 7-1 16,-32 4 0-16,32 4 0 15,0 6 0-15,0 4 0 16,0 3 0 0,-34 0 0-16,34 3 0 15,0-5-5-15,0 0-1 16,0 2 6-16</inkml:trace>
          <inkml:trace contextRef="#ctx0" brushRef="#br0" timeOffset="2436.9317">2553-257 0 0,'9'-34'1'16,"-1"11"1"-16,0 3-1 15,-1 20 0 1,4-21 0-16,0 21 1 16,1 0-2-16,3 0 1 15,2 0-1-15,6 0 0 16,0 0 0-1,5 0 1-15,-1 0-1 16,1 0-1-16,0 3 2 16,-1 7 0-16,-4 2-1 15,-1 0 0-15,-7 2-1 16,-4 3 2-16,-2 4-1 16,-6 2 0-1,-3 1 0-15,0-1 0 16,0 1 0-16,0-3 0 15,-46 1 0-15,46-3 0 16,-50 0 4 0,50-4-7-16,-59-4 2 15,29-3 1-15,0-1 0 16,30-3 12-16,-47-4-24 16,47 0 10-16,-36 0-6 15,36 0 7 1</inkml:trace>
          <inkml:trace contextRef="#ctx0" brushRef="#br0" timeOffset="3218.3305">2898 169 0 0,'0'4'0'16,"0"3"1"-16,0-7 1 15,0 0 1-15,0 0-1 16,0 0 1-16,3 0-3 15,7 0 0 1,-1 0 0-16,1-25-1 16,1 25 1-16,1-24-1 15,-1 24 2-15,0-27-1 16,3 27-1-16,-2-25 1 16,2 25-1-1,1-21 1-15,-1 21 0 16,0 0-1-16,0 0 1 15,-1 0 2-15,1 0-1 16,-3 0 0 0,1 5-1-16,-1 11 0 15,-2 4 0-15,-4 3 0 16,1 0 0-16,-3 2 0 16,0 0 1-16,-1-1-1 15,-2 0-1 1,0-5 1-16,0-1-7 15,0-4 3-15,0-3 4 16</inkml:trace>
          <inkml:trace contextRef="#ctx0" brushRef="#br0" timeOffset="3561.678">3293-216 0 0,'1'0'0'0,"-1"0"1"15,3 0 0-15,0 4 1 16,0 4-2 0,4 5 0-16,-1-2 1 15,-2 1-1-15,1 2 1 16,1 0-1-16,-1 0-2 16,-1-2-1-16,-1-1 2 15,-3 1 1 1</inkml:trace>
          <inkml:trace contextRef="#ctx0" brushRef="#br0" timeOffset="4358.5181">3636-244 0 0,'0'1'2'31,"0"9"-1"-16,0-3 0-15,0 14 0 16,0 2-1-16,0 6 0 16,0 6 1-16,0 1-1 15,-36 7 9-15,36 3-17 16,0 1 8 0,-36-3 1-16,36 2 1 15,0-2-2-15,-41-5-1 16,41 3 3-16,0-3-2 15,0-11 0-15,0-2 0 16,0-7 0 0,0-5 0-16,0-3 0 15,1-5 1-15,21-1 0 16,1-4-1-16,6-1 1 16,0 0-1-16,2 0 1 15,0 0 1 1,2 0 0-16,-4 1 0 15,-5-1-16-15,2 0 7 16,-17 0 7-16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7:13.4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EFA89D-ABAD-46E8-B261-EEFA74011288}" emma:medium="tactile" emma:mode="ink">
          <msink:context xmlns:msink="http://schemas.microsoft.com/ink/2010/main" type="inkDrawing" rotatedBoundingBox="1882,2954 7805,3389 7794,3535 1871,3101" semanticType="underline" shapeName="Other">
            <msink:sourceLink direction="with" ref="{FB1B7A73-7432-47A0-AFE1-8612A6F94613}"/>
          </msink:context>
        </emma:interpretation>
      </emma:emma>
    </inkml:annotationXML>
    <inkml:trace contextRef="#ctx0" brushRef="#br0">0 0 0 0,'17'18'0'0,"1"-4"4"15,8-3 1-15,7-3-3 16,5 2-2 0,8 2 0-16,5-6 0 15,7 5 0-15,7-1 0 16,5 1 0 0,5-1 0-16,7-2-1 15,2-1 1-15,5 5 0 16,11-3 1-16,-2-9-1 15,6 3 0-15,7 10 0 16,2 1 0 0,6 2 0-16,2-1 0 15,-1-3 0-15,1-1 0 16,2-8 0-16,1 5 0 16,-4 0 0-16,2 2 0 15,-4 0 0 1,-6 1 0-16,1-3 2 15,-1 0-2-15,-7-3 1 16,3-5 0-16,-5 0 0 16,-5 0 18-16,0-17-36 15,0 24 20-15,-6 1-3 16,-1 3 3 0,-1 2-2-16,3-2-1 15,2-3 1-15,-2-2-1 16,-1-6-2-16,0 0 4 15,-3 4-5-15,-3 4 2 16,0 1 0 0,-1 6 1-16,-7-4-1 15,-1 3 0-15,3 0 2 16,-8-13-1-16,1 6-1 16,-4-1 1-16,-4 2-1 15,-2-1 1 1,-6 0 1-16,-4 1-2 15,1 1 2-15,-2-3-3 16,-4 1 3-16,-1-4-1 16,4 1 1-16,-5-2 0 15,-3 3-1 1,0-5 0-16,-2 0 1 16,-1 0 1-16,0 0 1 15,-1 0-1-15,-3 0 5 16,-2 0-9-16,1 0 7 15,-4-25-5 1,-2 25 0-16,-1-19 1 16,-2 19-1-16,-6-25 0 15,-2 25 0-15,-1-20 0 16,-5 20-2 0,-2 0-5-16,-9-22-10 15,-1 22 5-15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50:50.1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2DF589-1A11-4CEC-AE9F-8276B7605BCF}" emma:medium="tactile" emma:mode="ink">
          <msink:context xmlns:msink="http://schemas.microsoft.com/ink/2010/main" type="inkDrawing" rotatedBoundingBox="26874,2111 27137,1257 27733,1441 27470,2295" semanticType="callout" shapeName="Other">
            <msink:sourceLink direction="to" ref="{FE1B6D40-1FA8-4CCC-9D16-592C77360FC2}"/>
            <msink:sourceLink direction="from" ref="{2D439759-BDA7-4DDE-8E33-52623D8A83EE}"/>
          </msink:context>
        </emma:interpretation>
      </emma:emma>
    </inkml:annotationXML>
    <inkml:trace contextRef="#ctx0" brushRef="#br0">12 840 0 0,'0'12'0'0,"0"-1"2"16,0-3 1-16,0-3-3 15,0-4 0-15,0-1 1 16,3 0 0 0,1-19-1-1,2 19 2-15,-1-39-1 16,0 7 0-16,-4-3-1 16,-1-9 0-1,0-8 0-15,0-4 0 16,0-2 0-16,0-2 0 15,0 3 0-15,0 1 0 16,0-1 0-16,-29 3 0 16,29 4 0-1,0 7 0-15,0 2 0 16,0 10 0-16,0 3 0 16,0 5 0-16,0 4 0 15,0-4 0 1,9 23 0 15,8 0 0-31,5 0 0 16,2 0 0-16,4 0 0 15,4 2 0-15,2 6 0 16,6 0 0 0,-2 3 0-16,5 0 0 15,2-1 0-15,-1 1 0 16,-3 2 0-16,-1-2 0 15,-1 2 0 1,-2-3 0-16,-5-2-6 16,-3 0 1-16,-11-1 5 15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10:40.35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FE1B6D40-1FA8-4CCC-9D16-592C77360FC2}" emma:medium="tactile" emma:mode="ink">
          <msink:context xmlns:msink="http://schemas.microsoft.com/ink/2010/main" type="inkDrawing" rotatedBoundingBox="27624,-586 32650,543 32102,2978 27077,1849" hotPoints="31875,1872 29178,2335 27301,345 29997,-117" semanticType="enclosure" shapeName="Ellipse">
            <msink:sourceLink direction="with" ref="{E7A676AD-4818-4FA3-BA13-C6003158153C}"/>
            <msink:destinationLink direction="to" ref="{5D2DF589-1A11-4CEC-AE9F-8276B7605BCF}"/>
          </msink:context>
        </emma:interpretation>
      </emma:emma>
    </inkml:annotationXML>
    <inkml:trace contextRef="#ctx0" brushRef="#br0">3758 812 0 0,'-32'0'0'15,"32"-25"0"-15,-35 25 1 16,35-30 1-16,-34 9-3 15,34 0 2 1,-38 0-1-16,38-1 3 16,-46-6 0-16,46-1-3 15,-46-6 0-15,46 1 0 16,-59-2-1-16,27-3 1 16,-14 1 0-1,-3-1 1-15,-11-2 0 16,-4 4 0-16,-6 5-1 15,-6-4 0-15,-6-2-1 16,-4 4 1 0,-4 2 0-16,-13 1 0 15,2 5 1-15,-5-4-1 16,-3 5 0-16,-3 8-1 16,-6 17-1-16,-2 0 2 15,-9-21-2 1,-3 23 6-16,-4-1-4 15,-2 14 0-15,-4 6 1 16,1 9-1-16,-2-1 0 16,2 10 0-16,5 6 0 15,2 13 0 1,5 13 0-16,5 7 0 16,10 10 0-16,15 5 0 15,17 0 0-15,19-14 0 16,20 27 0-16,43 7 0 15,0-1 0 1,0-1 0-16,0 4 0 16,48 3-1-16,32 1-1 15,20 1 5-15,25-6-3 16,30-28 5 0,20 18-6-16,23 1 5 15,20-1-8-15,15-6 5 16,15-7 1-16,11-1 8 15,14-10-5-15,9-7-10 16,2-10 6 0,-1-19 0-16,-10-17 6 15,-8-9-6-15,-11-18-1 16,-21-23 5-16,-14-6-1 16,-18 29-4-16,-24-80 1 15,-25 0-1 1,-31-19-1-16,-38-10 0 15,-48-16 3-15,-35-15-1 16,0-4 2-16,-74-6-5 16,-24-1 0-16,-28 9-23 15,-27 1 13 1,-24 12 12-16,-14 2-10 16,-23 16 9-16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08:35.216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5CD9AFFB-7526-4B20-B421-C566D87B063C}" emma:medium="tactile" emma:mode="ink">
          <msink:context xmlns:msink="http://schemas.microsoft.com/ink/2010/main" type="writingRegion" rotatedBoundingBox="6373,5683 24448,6232 24336,9918 6261,9369"/>
        </emma:interpretation>
      </emma:emma>
    </inkml:annotationXML>
    <inkml:traceGroup>
      <inkml:annotationXML>
        <emma:emma xmlns:emma="http://www.w3.org/2003/04/emma" version="1.0">
          <emma:interpretation id="{638F3A8E-914C-40A8-9049-BED615E99F14}" emma:medium="tactile" emma:mode="ink">
            <msink:context xmlns:msink="http://schemas.microsoft.com/ink/2010/main" type="paragraph" rotatedBoundingBox="6373,5683 24448,6232 24336,9918 6261,93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A695FE-CCF7-438E-8D47-3766306EBCEA}" emma:medium="tactile" emma:mode="ink">
              <msink:context xmlns:msink="http://schemas.microsoft.com/ink/2010/main" type="line" rotatedBoundingBox="6373,5683 24448,6232 24336,9918 6261,9369"/>
            </emma:interpretation>
          </emma:emma>
        </inkml:annotationXML>
        <inkml:traceGroup>
          <inkml:annotationXML>
            <emma:emma xmlns:emma="http://www.w3.org/2003/04/emma" version="1.0">
              <emma:interpretation id="{50787980-1E0B-430B-9464-9EF07894D344}" emma:medium="tactile" emma:mode="ink">
                <msink:context xmlns:msink="http://schemas.microsoft.com/ink/2010/main" type="inkWord" rotatedBoundingBox="6363,6009 12525,6196 12423,9556 6261,9369">
                  <msink:destinationLink direction="with" ref="{D3474C5C-49AA-4DAC-9097-6AB1A1192F54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4883 1830 0 0,'43'-19'1'0,"-6"19"-1"15,-6 0 2-15,-5 7 3 16,3 12-2 0,6 22 10-16,4 26-3 15,2 22 11-15,1 18 10 16,-1 20-29-16,-1 14 11 16,-3 4-3-1,-4 8-6-15,-2-10 19 16,-9 4-10-16,-13-17-19 15,2-16 13-15,-5-24-16 16,-6-31 5-16,0-34-4 16,0-25 3-1,0-19 13-15,-34-35-6 16,34-31-1-16,0-31-4 16,0-14 4-16,0-17-6 15,0-10 6-15,0 0-6 16,21 0 3-1,16 5-1-15,23 13-1 16,6 12 3-16,11 16 2 16,9 16-13-16,6 20-56 15,2 14 40-15,4 17 19 16,1 15 9 0</inkml:trace>
          <inkml:trace contextRef="#ctx0" brushRef="#br0" timeOffset="-1260.2354">-1 491 0 0,'0'-24'0'16,"0"24"1"-16,0-34-1 15,17 9 1-15,16-7 0 16,15 1 0-16,15-1 2 16,15-3 1-1,17-3-4-15,10-10 0 16,17 3 0-16,9-2 0 16,15 4 0-16,5 6 0 15,4 16 3 1,8 21 3-16,-3 0 8 15,-4 1-27-15,-16 49 12 16,-16-5 4-16,-24 23-5 16,-23 16 4-16,-27 23-4 15,-21 19 5 1,-24 17-1-16,-5 12 1 16,0 7-2-16,-60-1-2 15,2-13 3-15,-20-10-1 16,-14-18-1-16,-10-20 2 15,-5-15-7-15,1-20-8 16,3-19 8 0,10-21 5-16,16-21-6 15,14-4 1-15,14-20 5 16</inkml:trace>
          <inkml:trace contextRef="#ctx0" brushRef="#br0" timeOffset="-1985.9843">850-17 0 0,'0'-24'0'0,"0"-1"1"16,3 25 0-16,-3-21 0 16,0 21 0-1,3 5 0-15,5 14 5 16,7 25-6-16,1 24 0 16,4 28 6-16,-2 27-8 15,-18 29 10 1,22 25 5-16,1 22-3 15,-2 26-13-15,5 20 4 16,5 14-3-16,-3 2 4 16,2 5-4-16,1-6 1 15,-5-13-24-15,-1-25 20 16,-5-28-5 0,-8-26 9-16</inkml:trace>
          <inkml:trace contextRef="#ctx0" brushRef="#br0" timeOffset="-528.5256">4136 1557 0 0,'0'0'1'15,"-37"0"-1"-15,6 0 2 16,-16 0 0-16,-15 0 1 16,-13 0-1-16,-14 3-1 15,-15 9-1 1,-10 7 0-16,-10 5 0 15,-6 11 0-15,-2 7 0 16,0-1 0-16,9 27 29 16,6 13-45-16,21 12 16 15,14 14 9-15,24 11-8 16,58 4 9 0,-29 3-5-16,29-2 2 15,27-12 0-15,32-14 8 16,24-16-8-16,18-22-1 15,28-28-6-15,1-19 7 16,18-12-1 0,-3-32-1-16,-2-29-6 15,-14-26 2-15,-15-23-4 16,-21-15-19 0,-25-12 12-16,-27-3-4 15,-36 3 3-15,-5 11-3 16,0 13 7-16,-80 14-6 15,14 19 9-15,-12 23 2 16,-14 19-6-16,-1 38 7 16,-5 0 1-1</inkml:trace>
        </inkml:traceGroup>
        <inkml:traceGroup>
          <inkml:annotationXML>
            <emma:emma xmlns:emma="http://www.w3.org/2003/04/emma" version="1.0">
              <emma:interpretation id="{F23BEB65-8DAD-48CC-8252-B038DBE5DD93}" emma:medium="tactile" emma:mode="ink">
                <msink:context xmlns:msink="http://schemas.microsoft.com/ink/2010/main" type="inkWord" rotatedBoundingBox="13550,6322 17095,6430 16998,9620 13453,951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58.7658">7274 2484 0 0,'-52'-134'2'0,"12"10"-1"16,9 23 4-16,31 13-2 15,0 21-3-15,0 16 8 16,0 12 18-16,37 8 14 15,23 10 11-15,21-6-50 16,33-5-10 0,29-11 0-16,26-1 17 15,29-5-78-15,-1 3 25 16,6-2 34-16,-3 7 10 16</inkml:trace>
          <inkml:trace contextRef="#ctx0" brushRef="#br0" timeOffset="496.1929">7500 409 2 0,'-29'-73'-2'0,"29"12"5"16,-51 15-1 0,51 24 4-16,0 22 11 15,0 0-11-15,0 28 33 16,12 34 12-16,7 37-9 16,5 38-34-16,-1 35-16 15,-1 37 30 1,-1 16-7-16,-1 2-10 15,2 29-3-15,-2 9-3 16,0 1-34-16,0 0-76 16,-5-15 70-16,-4-24 30 15,-2-31 1 1,-9-33 9-16</inkml:trace>
          <inkml:trace contextRef="#ctx0" brushRef="#br0" timeOffset="23747.2158">9529 2436 0 0,'-43'0'1'0,"43"0"0"15,0 0 1 1,0 0 2-16,0-17-1 16,7 17-3-16,27 0 4 15,11-18-1 1,16 18-1-16,11 0 1 15,14-24-3-15,6 24 1 16,8-30-1-16,1 12 1 16,0 18-10-16,-4-35 4 15,-8 35-5 1,-26-19 9-16</inkml:trace>
          <inkml:trace contextRef="#ctx0" brushRef="#br0" timeOffset="23129.4499">10076 3447 0 0,'0'17'0'0,"0"-6"0"16,0-5 1-16,0-6 0 15,0 0 0 1,0-18 0-16,0-6-4 16,-29-9 6-16,29-17-4 15,0-11 2-15,0-18-1 16,-30-11 1 0,30-16-1-16,-34-14 0 15,34-7 1-15,-45-11 2 16,45-6-3-16,-43 0 0 15,43-2 0-15,-30-2 1 16,30 7 0 0,0 12-1-16,0 11 0 15,0 13 0-15,0 17 0 16,0 12 0-16,20 10 0 16,12 13 0-16,8 13 0 15,15 8 0 1,3 10 0-16,7 22 0 15,5-19 0-15,4 19 0 16,3 0 0-16,-2 1 0 16,-6 4 0-1,-5-1 0-15,-2-2 0 16,-7-2-3-16,-15 0-5 16</inkml:trace>
        </inkml:traceGroup>
        <inkml:traceGroup>
          <inkml:annotationXML>
            <emma:emma xmlns:emma="http://www.w3.org/2003/04/emma" version="1.0">
              <emma:interpretation id="{4E080181-0EE2-4AAA-8734-1F98B5D694AC}" emma:medium="tactile" emma:mode="ink">
                <msink:context xmlns:msink="http://schemas.microsoft.com/ink/2010/main" type="inkWord" rotatedBoundingBox="18190,8172 19213,8203 19173,9520 18150,948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317.3655">12836 2105 0 0,'21'-23'0'0,"-13"23"0"16,-8 0 1-1,-37 0-1-15,-4 7 1 16,-22 11-1-16,-14 3 1 15,-17 15 1 1,-9 3-1-16,-7 13 5 16,1 9 0-16,-1 16-2 15,10 8 6-15,12 15 3 16,21 7-4 0,21 8 5-16,46 5-20 15,0-4 9-15,0-12 11 16,0-15 0-16,38-18-12 15,33-25 3-15,16-18-1 16,13-28-6-16,17 0-2 16,-2-35 12-1,-2-27-5-15,-13-24-1 16,-16-25-3-16,-25-20-6 16,-29-7-9-16,-27-3-5 15,-3 12-8-15,-32 11 15 16,-31 20 0-1,-23 19 6-15,-24 28 7 16</inkml:trace>
        </inkml:traceGroup>
        <inkml:traceGroup>
          <inkml:annotationXML>
            <emma:emma xmlns:emma="http://www.w3.org/2003/04/emma" version="1.0">
              <emma:interpretation id="{658EEBC4-4128-490E-93CF-291D4302F816}" emma:medium="tactile" emma:mode="ink">
                <msink:context xmlns:msink="http://schemas.microsoft.com/ink/2010/main" type="inkWord" rotatedBoundingBox="21267,6135 24448,6232 24357,9248 21176,9151">
                  <msink:destinationLink direction="with" ref="{D3474C5C-49AA-4DAC-9097-6AB1A1192F54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277.6866">15715 1823 1 0,'49'0'0'16,"-9"21"2"-16,-2 19-1 15,-4 13 3 1,-8 20 0-16,0 20-3 16,-8 15-2-16,-2 10 1 15,-4 7 0-15,-4 3 0 16,-2 0-3-16,0-6-2 16,-6 2 1-1,0-15 4-15</inkml:trace>
          <inkml:trace contextRef="#ctx0" brushRef="#br0" timeOffset="3485.501">15943 2228 1 0,'23'-134'0'0,"-3"11"0"15,2 12 0-15,-1 17 0 16,4 18 0-16,-1 23 0 16,2 16-1-16,0 16 1 15,-10 21 0-15</inkml:trace>
          <inkml:trace contextRef="#ctx0" brushRef="#br0" timeOffset="2880.3188">15251 204 0 0,'-44'-80'0'0,"2"16"1"15,10 24-1-15,-2 40 2 16,2 0 5-16,32 16 4 16,-43 29-3-16,43 30 5 15,-35 33-6-15,35 32-2 16,-36 33-3-1,36 36-1-15,-32 27-1 16,32 19-1-16,-38 14-1 16,38 6-9-1,0-5-8-15,-34-11-1 16,34-27 16-16,0-18 4 16</inkml:trace>
          <inkml:trace contextRef="#ctx0" brushRef="#br0" timeOffset="5026.8855">16034 872 0 0,'0'10'1'15,"0"0"-1"-15,1 2 1 16,5 3 0-16,-1-1 0 16,0 0 0-16,1-3-4 15,0 0 9-15,3-6-5 16,0-1 2-1,4-3-3-15,2-1 1 16,-1 0-1-16,1 0 3 16,-4-21-4-1,3 21 2-15,-4-25-2 16,-3 25 2-16,-3-25 0 16,-1 25-1-16,-1 0-1 15,-2 0-2-15,0 0 6 16,0 0-4-1,0 0 3-15,0 4-3 16,-29 12 0-16,29 2 1 16,0 3 1-16,0 4-2 15,0-2 1-15,0-1 1 16,0-6 1-16,0-4-2 16,7-8-13-1,-4-1 8-15</inkml:trace>
          <inkml:trace contextRef="#ctx0" brushRef="#br0" timeOffset="3989.222">17906 1995 0 0,'64'0'1'15,"-14"-21"1"-15,-26 21 1 16,-24-35 4-16,0 14 18 16,0 21-35-16,-69-27 13 15,5 27-3-15,-16 0 1 16,-8 0 3 0,-8 12 3-16,-4 22 9 15,5 21-5-15,7 12 2 16,9 20-6-16,16 22-6 15,13 11-2 1,50 9 1-16,-32 3 4 16,32-11 12-16,23-17-4 15,23-22-6-15,20-28-6 16,22-28 2-16,10-26 7 16,8 0-7-1,6-37 3-15,-5-31-4 16,-15-26-3-16,-18-27 1 15,-22-20-13-15,-33-9-28 16,-19 2-6-16,0 4 19 16,-85 16 19-1,-7 28 9-15,-29 29 1 16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09:38.249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D3474C5C-49AA-4DAC-9097-6AB1A1192F54}" emma:medium="tactile" emma:mode="ink">
          <msink:context xmlns:msink="http://schemas.microsoft.com/ink/2010/main" type="inkDrawing" rotatedBoundingBox="7708,10083 22466,9263 22696,13396 7937,14216" semanticType="callout" shapeName="Other">
            <msink:sourceLink direction="with" ref="{50787980-1E0B-430B-9464-9EF07894D344}"/>
            <msink:sourceLink direction="with" ref="{658EEBC4-4128-490E-93CF-291D4302F816}"/>
          </msink:context>
        </emma:interpretation>
      </emma:emma>
    </inkml:annotationXML>
    <inkml:trace contextRef="#ctx0" brushRef="#br0">0 780 0 0,'0'2'0'0,"11"-2"0"16,8 3 0-16,6 0 0 15,4 0 0 1,8-2 0-16,4-1 0 16,12 0 0-16,8 0 0 15,11-18 0-15,14 18 0 16,6-22 0 0,13 22 0-16,7-25 1 15,9 25-1-15,9-35 0 16,7 16 0-16,7 0 0 15,6 2 0-15,4-1 0 16,6 1 0 0,1 17 0-16,1-23 0 15,3 23 0-15,-1 0 0 16,3 0 0-16,8 0-1 16,4 0 2-16,3 0 0 15,3 1-1 1,4 3 1-16,7 1-1 15,4-3 0-15,3 3 0 16,4-3 0-16,6 4 0 16,3-6 0-1,5 1 0-15,8-1 0 16,6 0 0-16,3 0 0 16,-4-18 1-16,7 18 0 15,0-19-1-15,2 19 0 16,-1-22 0-1,1 22 0-15,2-28-1 16,5 28 1-16,1-31 0 16,2 13 1-16,-2-1-1 15,0 2 1-15,-6 17 0 16,-5-32 0 0,-1 32-1-16,-3-25 1 15,-2 25-1-15,-1-26-1 16,2 26-1-16,-2-31 1 15,3 13 1-15,2-1 0 16,-3 1 1-16,-3-1 1 16,-4 0-1-1,-1 1-1-15,-3-1 1 16,0 0-6-16,-1 0 10 16,-2 2-5-1,-3-1-1-15,-2 18 0 16,-2-31 0-16,-12 31 1 15,-9-23-1-15,-13 23 1 16,-14-21 0-16,-13 21 0 16,-16 0-1-16,-24-22 1 15,-21 22-1 1,-33 0-1-16,-16 0 2 16,-22-19 0-16,-21 31 0 15,0-11 1 1,-76 5-2-1,10 3 0-15,-23 1 1 16,-14-2 0-16,-15 2 0 16,-13 4 0-16,-12 1-1 15,-4 2 1-15,-9 0 0 16,4 2 0-16,-22-19 0 16,-4 13 0-1,-9 10 0-15,4-6 0 16,-18 1 0-16,-7-2 0 15,-7 0 0 1,-11 0 0-16,-12 9 0 16,-7 0 0-16,-19 4 0 15,-11-1 0-15,-7 2 0 16,-21 1 0-16,13-13 0 16,-7 11 0-16,-6 4 0 15,-13-1 0 1,0 4 0-16,-8 2 0 15,-3-3 0-15,-3-17 0 16,4 21 0-16,-1 0 0 16,11 3 0-16,4-1 0 15,7 5 0 1,12-3 0-16,-5 0 0 16,2-2 0-16,9-3 0 15,10-2 0-15,17-3 0 16,17-1 0-16,16-1 0 15,17-1 1 1,18-3-1-16,20-7-1 16,26-3 1-16,23-6 0 15,25-7 0-15,32-2 0 16,29-2 0 0,62 0 0-1,32-27 0 1,26 27 0-16,26-34 0 15,30 17 0-15,22-4 0 16,24 0 0 0,19-1 0-16,20 22 0 15,18-40 0-15,25 18 0 16,17 4 1-16,15 18-1 16,10-28 0-16,10 28 0 15,8 0 0 1,9 0 0-16,12 0 1 15,10 0-1-15,4 3 0 16,6 12 0-16,4 1 0 16,-6 8 0-16,-5 7 0 15,-13-6 0 1,-16 11 0-16,-10 1 0 16,-15 1 0-16,-15 3 0 15,-19-4 0-15,-21 1 0 16,-30-4 0-16,-33-4 0 15,-31 1 0-15,-38-7 0 16,-31 0-1 0,-37-6 1-16,-34-6 0 15,-18-1 0-15,0-6 1 16,-57 0-1-16,-22-1 0 16,-30 2-1-1,-31-5 1-15,-35 3 0 16,-14 2-1-16,-42-5 2 15,-23 9-1-15,-16-2 0 16,-12-1 0-16,-16 4 0 16,-4-1 0-1,-2 5 0-15,-17-5-1 16,2 3 2-16,-19 3-1 16,2 2 0-16,8 0 1 15,7 0-1 1,-4-3-1-16,27-4 1 15,17-2 0-15,14 2 0 16,14 0 0-16,18-3 0 16,21 3 0-1,14-3 0-15,40-5 0 16,22 1-1-16,39 1 2 16,31-1-1-16,22-3 0 15,54-1 0 1,38 0 0-1,27 0 0 1,32 0 0-16,28 0-1 16,30 0 2-16,30 0-2 15,16 0 2 1,15 0-2-16,14 0 2 16,15 0-1-16,8 0 0 15,8 0 0-15,8 7 0 16,-2 7 0-16,1 1 0 15,-6 5 0-15,-7-1 0 16,-22 6 1-16,-25-1-1 16,-29 6 0-1,-26 8-1-15,-32-1 1 16,-38 3 0-16,-28 2 0 16,-43 1 0-16,-20 0 0 15,0 2 0-15,-82-3 0 16,-8-2 1-16,-39-1-2 15,-25 3 1 1,-31-4 0-16,-21 0 0 16,-33-1 0-16,-1-5 0 15,-13 1 0-15,-2-3 0 16,5-5 0 0,3-2 0-16,22-3 0 15,17-2 0-15,17-7-1 16,25-2 1-16,26-2 0 15,28-7 0 1,29 0 0-16,28 0 0 16,61-25 0-1,46 25 0 1,31-29 0 0,32 29 0-16,22-25 0 15,23 25 0-15,18-25 0 16,16 25 0-16,11 0 1 15,11-22-1-15,3 22 0 16,4 0 0-16,-4 0 0 16,-2 0 0-1,-35 3 0-15,-5 5 0 16,-24-5 0-16,-31 16 0 16,-30 2 0-16,-36 3 0 15,-23 5 0 1,-33 4 0-16,0 3 0 15,-51-22 0-15,-29 31 0 16,-32 7 0-16,-31 2 0 16,-30 3 0-16,-30 3 0 15,-11-1 0-15,-7 2 0 16,-17-2 0 0,6-6 0-16,6 0 0 15,15-6 0-15,8-7-1 16,33-2 1-16,30-3 0 15,27-7 0 1,33-11 0-16,32-9 0 16,48-5 0-16,20-3 0 15,43 0 0 1,34-22 0-16,21 22 0 16,28-29 0-1,21 29 0-15,14-33 0 16,9 33 0-16,4-19 0 15,-3 19 0-15,-2 0 0 16,-12 0 1-16,-18 0-1 16,-22 11 0-1,-28 9 0-15,-25 3 0 16,-24 15 0-16,-26-4 0 16,-31 8 0-16,-3 1 0 15,0 7 0-15,-81 3 0 16,4 0 1-16,-23 1-1 15,-18-3-1 1,-17-2 1-16,-5-3 0 16,-7-7 0-16,4-8 0 15,16-1 0 1,9-6-1-16,9-10 2 16,23 3-2-16,24-4 1 15,21-4 0-15,41 0 0 16,0-4 0-16,0-3 0 15,28 0 0-15,25 0 0 16,22-2 0 0,10 3 0-16,15 2 0 15,6 2 1-15,-2 6-1 16,-4 2 0-16,-7 2 0 16,-13 6-1-16,-17 1 1 15,-14 2 0 1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09:53.878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 contextRef="#ctx0" brushRef="#br0">0 0 0 0,'0'12'0'0,"0"-3"0"16,0 6 0 0,0-1 1-16,0 4-1 15,0 5 1-15,0 4-1 16,0-2 0-16,0 4 0 16,0-1-1-16,0-1 0 15,0 0 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11:00.213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6454848-2416-4E36-9F13-ADF0F4CCF9F3}" emma:medium="tactile" emma:mode="ink">
          <msink:context xmlns:msink="http://schemas.microsoft.com/ink/2010/main" type="writingRegion" rotatedBoundingBox="12964,11164 18959,11391 18827,14874 12832,14647"/>
        </emma:interpretation>
      </emma:emma>
    </inkml:annotationXML>
    <inkml:traceGroup>
      <inkml:annotationXML>
        <emma:emma xmlns:emma="http://www.w3.org/2003/04/emma" version="1.0">
          <emma:interpretation id="{ADE9A882-D432-4CA9-8316-961F2D904655}" emma:medium="tactile" emma:mode="ink">
            <msink:context xmlns:msink="http://schemas.microsoft.com/ink/2010/main" type="paragraph" rotatedBoundingBox="12964,11164 18959,11391 18896,13063 12900,12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254201-B302-411F-A77C-9008EB540DBA}" emma:medium="tactile" emma:mode="ink">
              <msink:context xmlns:msink="http://schemas.microsoft.com/ink/2010/main" type="line" rotatedBoundingBox="12964,11164 18959,11391 18896,13063 12900,12836"/>
            </emma:interpretation>
          </emma:emma>
        </inkml:annotationXML>
        <inkml:traceGroup>
          <inkml:annotationXML>
            <emma:emma xmlns:emma="http://www.w3.org/2003/04/emma" version="1.0">
              <emma:interpretation id="{A6AC73C4-B11F-43DB-9DDB-1FFF108119B7}" emma:medium="tactile" emma:mode="ink">
                <msink:context xmlns:msink="http://schemas.microsoft.com/ink/2010/main" type="inkWord" rotatedBoundingBox="12964,11164 16255,11288 16192,12961 12900,12836"/>
              </emma:interpretation>
            </emma:emma>
          </inkml:annotationXML>
          <inkml:trace contextRef="#ctx0" brushRef="#br0">2209 3842 0 0,'9'14'0'0,"2"8"0"16,3-1 0-16,-5 2 0 16,2 2 0-16,-2 0 0 15,3-1 0-15,-5 1 0 16,3 0 1 0,-4-3-1-16,1 2 0 15,-3-4 1-15,-2-7-1 16,1-6 0-16,0-1 0 15,-3-6-1 1,0-28 1 15,0 0 0-15,0-5 0 0,0-1 0-1,1 5 0 1,7 29 0-1,-2-24 0-15,-1 24 0 16,6-19 0-16,1 19 0 16,-6 0 0-1,5 0-1-15,-4-21 1 16,3 21 0-16</inkml:trace>
          <inkml:trace contextRef="#ctx0" brushRef="#br0" timeOffset="891.9294">2547 3858 0 0,'0'2'0'32,"0"1"0"-32,1 1 0 15,13 1 0-15,-2-4 0 16,7 0 0-1,1 3 0-15,0-3 0 16,0 0 0-16,-5 0 0 16,7 1 0-16,-1-2 0 15,1 2 0-15,-2-2 0 16,-7 1 0 0,3-1 0-16</inkml:trace>
          <inkml:trace contextRef="#ctx0" brushRef="#br0" timeOffset="510.8576">2584 3563 0 0,'4'7'0'0,"-1"3"0"16,2 2 0-16,-2 4 1 15,3 3-1 1,2 2 0-16,-2 4 1 16,0 6-1-16,3 0 0 15,1 4 1 1,-4 1 0-16,3 4-1 0,0-6 1 15,0 3-1 1,-1-1 0-16,-2-3 0 16,0-4-1-16,0-2-2 15,1-5 2 1,-6-1 1-16,-1-10 0 16</inkml:trace>
          <inkml:trace contextRef="#ctx0" brushRef="#br0" timeOffset="2896.1907">3052 4112 0 0,'0'0'1'15,"0"0"0"1,0 0 0-16,0 0 0 16,0 2 1-16,0-2 1 15,0 5-1-15,0 2-2 16,0 4 0 0,0-2 0-16,0 2 0 15,0-3 0-15,0 2 0 16,0-2 0-16,3-3 0 15,1 1 0-15,3-4 1 16,-1 2-1 0,0-3 1-16,-2 1-2 15,0-2 1-15,0 0-1 16,-1 0-5-16,-3 0 1 16</inkml:trace>
          <inkml:trace contextRef="#ctx0" brushRef="#br0" timeOffset="-14848.788">583 4208 0 0,'1'0'0'16,"2"-18"0"-1,0 18 0-15,0 0 1 16,2 0 1 0,4 0 1-16,0 0 0 15,7 4-1-15,-3 14-2 16,7 3 0-16,7 8 0 16,-3 5 0-1,7 14 0-15,6 6 0 16,1 6 0-16,5 3 0 15,3 8 0-15,0 2 0 16,5 2 0-16,-4-1 0 16,-1-1 0-16,-1-5 0 15,-5-3 0 1,-3-11 0-16,-7-5 0 16,-2-10-8-16,-10-13 5 15</inkml:trace>
          <inkml:trace contextRef="#ctx0" brushRef="#br0" timeOffset="-14167.5999">687 5112 0 0,'0'15'0'0,"0"-3"2"15,0 1 1-15,0-3 0 16,0-6 0-1,5-4-3-15,4 0 0 16,6 0 0-16,2-32 0 16,3 11 0-16,3-4 0 15,1-6 0-15,4-10 0 16,1-8 0 0,-6-6 0-16,3-3 0 15,0-2 0-15,1 2 0 16,0 0 0-16,-4 2 0 15,-3 5 0 1,2 10 0-16,-2 1 0 16,-2-1 0-16,0 5 0 15,1 4 0-15,-2 6 0 16,-2 4 0-16,0 22 0 16,1-28 0-1,-6 28 0-15,1 0 0 16,2-22 0-16,-6 22 0 15,4 0 0-15,-5 0-8 16,-4 0 5-16</inkml:trace>
          <inkml:trace contextRef="#ctx0" brushRef="#br0" timeOffset="-1461.846">1643 3762 0 0,'3'5'0'0,"-3"1"0"16,0-1 1-16,3 2-1 15,-3-2 0-15,0 0 0 16,0-2 0-16,0 2 0 16,0 0 1-1,0-1 5-15,0 1-10 16,-31 6 6-16,31-3-1 16,0-2-1-16,0 3 1 15,-33 1-1-15,33 0 0 16,0 4 0-1,0 0 1-15,0 4 1 16,0 2-2-16,0 4 0 16,0 1 0-16,0 0 0 15,0 0 0-15,0-7 0 16,9 0-1 0,8-3 1-16,0-2 0 15,1-1 0-15,5-3 0 16,-1-4 0-16,1-2-1 15,-3-3 1 1,-1 0-3-16,-6 0 1 16,2-22 2-16,-3 22-1 15,-1-33 2-15,-6 16-1 16,-4 17 0-16,2-35 0 16,-3 17 0-1,0 18-1-15,0-35 0 16,0 35 0-16,-29-34 1 15,29 14 0-15,-31 20 0 16,31-28 0-16,-30 28 0 16,30-20 0-1,-32 20 0-15,-2-21 0 16,34 21-1 0,-42 0 2-1,12 0-1 16,30 2 0-15,0 6 0 0,0 5 1-16,0 3-1 15,-31 0 1 1,31 0 1-16,0 10-1 16,0-1 1-16,2 3-2 15,4 0 0-15,0 5 0 16,3-1 0-16,-1-2 0 15,1 1 0 1,0 2 0-16,-1-3 0 16,-1-1 0-16,4-1 0 15,-5-3 0-15,2-3 0 16,1-5-1 0,-3-6-3-16,5 0 1 15,-11 3 3-15,0-7 0 16</inkml:trace>
          <inkml:trace contextRef="#ctx0" brushRef="#br0" timeOffset="-565.9296">2096 3849 0 0,'-37'0'0'31,"-3"4"0"1,40-1 0-32,-29 4 0 15,29 2 0-15,0-1 0 16,-43 6 0-16,43 2 0 15,0 2 0-15,0 0 0 16,-31 1 0 0,31-1 0-16,0 2 0 15,0-1 0-15,2-1 0 16,2 3 0-16,1 0 0 16,7-6 1-16,5 0-1 15,-3-5 0 1,6-3 0-16,-3-3 0 15,3-4 0-15,-2 0-1 16,2 0 1-16,-8 0 0 16,2-23 0-16,-3 23 0 15,0-34 0-15,-5 15 0 16,-5-3 0 0,-1-2 0-16,0 2 0 15,0 1 0-15,0 0 0 16,0 2 0-1,-35 1 0-15</inkml:trace>
          <inkml:trace contextRef="#ctx0" brushRef="#br0" timeOffset="3981.1757">3380 4686 0 0,'0'1'0'16,"0"6"0"-16,0-1 0 15,0 1 0-15,0-2 2 16,0-3-1 0,0 6 0-16,0-2-1 15,0-1 4-15,0 1-2 16,0-1-1-16,0-2-1 15,2 1 0-15,8-2 0 16,4-2 0 0,0 0 0-16,1 0 0 15,4 0 0-15,-11 0 0 16,18 0 0-16,6 0 0 16,-1 0 0-1,4 0 0-15,2 0 0 16,-2 0 0-16,0-20 0 15,-3 20 0-15,-1 0 0 16,0 0 0-16,-8 0-8 16,-2 0 5-16,-7-19 3 15</inkml:trace>
          <inkml:trace contextRef="#ctx0" brushRef="#br0" timeOffset="3528.0594">3452 4614 0 0,'-30'2'0'15,"30"4"1"-15,0 0 2 16,0-1-4-16,0 1 1 15,0-4 0-15,0 4 0 16,0-3 0 0,0 0 0-16,0 2 0 15,0-1 0-15,4-1 0 16,1 0-1-16,-1-3-1 16,-2 0 2-16,3 3 0 15</inkml:trace>
          <inkml:trace contextRef="#ctx0" brushRef="#br0" timeOffset="4480.0151">3469 4955 0 0,'-34'7'0'0,"34"2"1"15,0-2 0 1,0-3 3-16,0 1 0 15,0 0-3-15,0 1-1 16,0-5 0-16,0 2 0 16,10-3 0-16,5 0 0 15,8 0 0 1,0 0 0-16,-3 0 0 16,5 0 0-16,7 0 0 15,-2 0 0-15,3 0 0 16,-1 0 0-1,2-18 0-15,-2 18 0 16,0 0 0-16,-3 0-8 16,-1 0 5-16,-11 0 3 15</inkml:trace>
        </inkml:traceGroup>
        <inkml:traceGroup>
          <inkml:annotationXML>
            <emma:emma xmlns:emma="http://www.w3.org/2003/04/emma" version="1.0">
              <emma:interpretation id="{09012B60-F376-4B94-BD5C-05B0AA42BB28}" emma:medium="tactile" emma:mode="ink">
                <msink:context xmlns:msink="http://schemas.microsoft.com/ink/2010/main" type="inkWord" rotatedBoundingBox="16949,11457 18954,11532 18914,12587 16909,1251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22717.3312">4631 3809 0 0,'0'4'0'16,"0"3"1"-1,0-4 0-15,0-1 1 16,0 3-1-16,0-1 0 16,2-3 1-16,7 3 2 15,5 2-1 1,3-5-2-16,4-1 1 15,7 0-1-15,2 0-1 16,4 0 1-16,5 0-1 16,2 0 1-16,3 0 2 15,6 0-1 1,0 0 1-16,1 0-3 16,-4 0 0-16,1 0 1 15,-2-16-1-15,-3 16-1 16,-5 0 2-16,-8 0-7 15,0-19-10 1,-10 19 10-16,-3 0 4 16,-11 0 2-16</inkml:trace>
          <inkml:trace contextRef="#ctx0" brushRef="#br0" timeOffset="23717.2798">4679 3942 0 0,'0'-18'1'16,"-31"18"-1"-16,31 0 1 16,3 0 1-16,2 0-4 15,1 0 3 1,5 4 0-16,2 5 0 16,6 0 1-16,2 7 0 15,8-1-2-15,-1 1 2 16,4-9-1-16,1 2 0 15,0 2-2 1,1 1 2-16,-3 2 0 16,-1-1-1-16,-2 3 0 15,-6 2-1-15,-9 0 1 16,-5 3-2-16,-8 4 2 16,0 2 0-1,0 4 0-15,-29 4 0 16,29 5 0-16,-52 0 0 15,18 3 0-15,-3 4 0 16,-1-4 0 0,-2 3 0-16,-2-5 0 15,3 1 0-15,2-2 0 16,3-4 0-16,5 0 0 16,29-8 0-16,-46-1 0 15,46-7 0 1,0-6 0-16,-33 0 0 15,33-3 0-15,0 0 0 16,2-4 0-16,6-7 0 16,6 0 2-16,4 0 1 15,11 0 0 1,2 0-1-16,9 0 1 16,6-23-1-16,1 23 0 15,5 0-3-15,1-25 1 16,0 25 0-16,1 0 0 15,-5-24-2 1,-4 24-11-16,-1-22 4 16,-12 22 6-16</inkml:trace>
          <inkml:trace contextRef="#ctx0" brushRef="#br0" timeOffset="24466.7641">5595 4028 0 0,'8'0'0'0,"1"0"0"16,2 0 1-16,1 0-1 16,-1 0 0-16,2 4 0 15,3 3 0-15,-2 4 2 16,5 8 0-16,1 0 0 15,2 4 0 1,1 4 0-16,5 4-2 16,-1 4 2-16,2-1 1 15,8-25 0-15,-2 31 2 16,5 12-2-16,3 0-2 16,-3 2 0-1,0-1-2-15,0 1 4 16,-6-3-5-16,-4-1 6 15,-5-7-7-15,6-10-16 16,-14-2 9-16,-4-5 9 16</inkml:trace>
          <inkml:trace contextRef="#ctx0" brushRef="#br0" timeOffset="25031.6672">5778 4657 0 0,'0'4'0'0,"0"-1"0"16,0-3 0-16,0 0 1 16,6 0 0-1,3-18 0 1,2 18 1-16,2-22 0 15,4 22 1-15,2-36 1 16,1 13-1-16,3-4 2 16,0-2-1-1,-5-3-1-15,2 0-2 16,0-5-1-16,0 1 1 16,-2 1-1-16,1-1 0 15,1 0-1-15,0 1 2 16,-5 6-1-16,-1 3 0 15,-2 6 0 1,-4 20 1-16,1-30-2 16,-3 30 1-16,2-30-2 15,-2 30 1-15,-3 0 2 16,2-20-7 0,-2 20-7-16,-2 0 5 15,1 0 6-15</inkml:trace>
          <inkml:trace contextRef="#ctx0" brushRef="#br0" timeOffset="25560.1918">6497 4677 0 0,'3'4'0'15,"3"6"0"-15,-1-2 1 16,0 0 1-16,1 3-1 16,0 3 0-1,2-3-1-15,-4 0 1 16,2 3-1-16,-1 0 0 16,0 3 0-16,-2-1-1 15,-2 2 0-15,1-8-2 16,-2 1 2-1,0-4 1-15</inkml:trace>
          <inkml:trace contextRef="#ctx0" brushRef="#br0" timeOffset="26281.7359">6470 4481 0 0,'1'0'0'15,"2"0"1"1,-1 0-1-16,-1 0 1 15,-1 3 0 1,0-3-1-16,2 0 0 16,-1 5 0-16,-1-3 0 15,0 0 0-15,2 1 0 16,-1-1 0 0,1 0 0-16,3 0 0 15,-4 0 1-15,1-2 0 16,-1 0-2-16,4 0 2 15,-2 0 0-15,-2 0-1 16,-1 0 3 0,2-16 2-1,-2 16-2-15,0 0 0 16,0 0-1 0,0 0-3-16,0-18 1 15,0 18-1 1,0 0 2-1,0 5-1 1,0-3 0-16,0 2 1 16,0-1-1-16,0 1 1 15,3-2-2-15,0-1 2 16,0-1-3 0,-1 0-10-16,-1 0 4 15,-1 2 7-15</inkml:trace>
        </inkml:traceGroup>
      </inkml:traceGroup>
    </inkml:traceGroup>
    <inkml:traceGroup>
      <inkml:annotationXML>
        <emma:emma xmlns:emma="http://www.w3.org/2003/04/emma" version="1.0">
          <emma:interpretation id="{088F2B45-1641-4546-9D41-397B66C8ADF6}" emma:medium="tactile" emma:mode="ink">
            <msink:context xmlns:msink="http://schemas.microsoft.com/ink/2010/main" type="paragraph" rotatedBoundingBox="13779,13395 16788,13769 16638,14976 13629,14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8CDF4D-1B2A-43CD-B13D-C1D8F449398A}" emma:medium="tactile" emma:mode="ink">
              <msink:context xmlns:msink="http://schemas.microsoft.com/ink/2010/main" type="line" rotatedBoundingBox="13779,13395 16788,13769 16638,14976 13629,14602"/>
            </emma:interpretation>
          </emma:emma>
        </inkml:annotationXML>
        <inkml:traceGroup>
          <inkml:annotationXML>
            <emma:emma xmlns:emma="http://www.w3.org/2003/04/emma" version="1.0">
              <emma:interpretation id="{640FFD96-F64B-4982-BF7B-2CCCBF700464}" emma:medium="tactile" emma:mode="ink">
                <msink:context xmlns:msink="http://schemas.microsoft.com/ink/2010/main" type="inkWord" rotatedBoundingBox="13779,13395 16788,13769 16638,14976 13629,1460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32920.4301">1425 5723 0 0,'10'0'1'16,"-4"0"1"-16,0 0 0 15,0 0-2 1,-3 0-1-16,0 18 1 16,-1 10-1-16,-2 8 1 15,0 13-1-15,0 10 2 16,0 13 0-16,0 5 1 15,0 5 0 1,-39 4 0-16,39-2-2 16,-33 8 0-16,33-2 0 15,-34-8 1-15,34 0-1 16,0-9 0 0,-32-9 0-16,32-14 0 15,0-11 0-15,4-14 0 16,5-8-1-16,7-15 1 15,7-2 0-15,9 0 0 16,5-22-1-16,7 1 0 16,5-4 1-1,2 2 0-15,1-1 0 16,3 2 0-16,-4 1 0 16,-2 0-2-16,0 3-2 15,-9 18 2 1,-8-30 2-16</inkml:trace>
          <inkml:trace contextRef="#ctx0" brushRef="#br1" timeOffset="33405.7343">2084 6521 0 0,'0'3'1'16,"1"-1"-1"-1,1 6 0-15,4-1 0 16,3-7 0-16,3 5 0 15,7-5 0-15,2 2 0 16,2-2 0 0,0 0 1-16,0 0-1 15,-3 5 0-15,-3-2 0 16,-3 6 0-16,-5 0 1 16,-6 6-1-16,-3 5 1 15,0 3 0 1,0 2 0-16,0 1 1 15,-40 9 0-15,40 0-1 16,-52 2-1-16,52 2 0 16,-55 0-1-16,55-2 2 15,-48-1-1 1,48-8-4-16,-33-4 0 16,33-8 1-16,0-1 3 15</inkml:trace>
          <inkml:trace contextRef="#ctx0" brushRef="#br1" timeOffset="34224.914">2628 6099 0 0,'0'-18'0'16,"0"18"1"-1,0 4-1 1,5 11 0-16,7 9 1 16,5 10 1-16,0 14 1 15,3 9-2-15,2 11 3 16,1 7-2 0,3 7-3-16,0-4 1 15,3 2-1-15,2-1 2 16,-2-4 0-16,-3-13-1 15,1-7 0 1,-5-17 1-16,-1-13-1 16,-1-12 0-16,2-13-1 15,-7 0 2-15,5-33-1 16,-4-9-4-16,-1-14 2 16,-14-9 1-1,10-10 1-15,-3-5 0 16,-2-2 0-16,-1 5 0 15,-1 7-1-15,5 3-2 16,-9 9 0-16,2 7 2 16,-2 14 1-1</inkml:trace>
          <inkml:trace contextRef="#ctx0" brushRef="#br1" timeOffset="34981.1595">3529 6760 0 0,'0'0'1'16,"0"0"0"-1,-33 0-1 1,33 5 0-16,-42 1 1 16,42 5 0-16,-51 0 0 15,51 3 0-15,-52 4 0 16,52 0 0-1,-49 3 2-15,49 2-1 16,-41 2-2-16,41 0 1 16,0 2-2-16,0-7 2 15,0 1-1-15,0 0 13 16,0-3-22 0,17-3 9-16,1-7 0 15,4-8-4-15,1 0-2 16,0 0 2-16,-2 0 2 15,-1-32 2-15,-3 9-1 16,1-3 1 0,-5-2 1-16,-1 0-1 15,-6 3 1-15,-3 6 1 16,2 19-1-16,-2-28 1 16,0 28-1-16,0 0 2 15,3 0-2-15,2 11 0 16,1 9-2-1,5 3 1-15,-7 8-1 16,6 0 1-16,0 0-7 16,1 3 3-16,-8-4 3 15</inkml:trace>
          <inkml:trace contextRef="#ctx0" brushRef="#br1" timeOffset="35405.5581">3939 6409 0 0,'-28'0'0'0,"28"11"2"0,0 11 1 15,0 14 2 1,0 10-4-16,0 8-1 16,0 1 0-16,0 13 0 15,0 3 0-15,0 1 0 16,5-1 0-16,0-4-4 16,-1-12-2-1,1-7 5-15</inkml:trace>
          <inkml:trace contextRef="#ctx0" brushRef="#br1" timeOffset="36101.8894">3925 6371 0 0,'0'3'0'16,"-37"3"0"0,37 1 0-16,0 1 1 15,0-1-1-15,0-3 0 16,0 0 0-16,0-1 0 15,0 0 1 1,8-3-1-16,9 5 0 16,6-5 1-16,3 0 0 15,-1 0-1-15,-1 0-1 16,1-19 1-16,-2 19 1 16,-2 0-1-1,-2 3 0-15,-9 6 0 16,-2 8 1-16,-3 4-1 15,-5 3-1-15,0 5 0 16,0 0 0-16,0 6 1 16,-33-6 0-1,33 5 1-15,-36-1 0 16,36-1 0-16,-39 0-2 16,39-6 2-16,-27-3-1 15,27-4 0-15,0-9 0 16,0 1 0-1,0-4 0-15,0 1 0 16,4 3 1-16,13-2 1 16,3 3-2-16,5 3 3 15,2 3-3-15,2-2 0 16,1 3 0 0,-1-1 0-16,-2 4 0 15,-1-2 0-15,-3 3 0 16,-3-2 0-16,-3-2 1 15,-3-1 1-15,-6-1 0 16,-4-3-8 0,-4-9-3-16,0 1 8 15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15:33.391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9B50A87E-A51E-42C7-AE39-D1BB79725FE9}" emma:medium="tactile" emma:mode="ink">
          <msink:context xmlns:msink="http://schemas.microsoft.com/ink/2010/main" type="inkDrawing" rotatedBoundingBox="1689,2962 14178,2734 14184,3064 1695,3292" semanticType="underline" shapeName="Other">
            <msink:sourceLink direction="with" ref="{F8A5DF89-64F7-4D8A-BD2C-AD894AC94126}"/>
          </msink:context>
        </emma:interpretation>
      </emma:emma>
    </inkml:annotationXML>
    <inkml:trace contextRef="#ctx0" brushRef="#br0">-1 349 0 0,'0'-20'0'16,"4"21"0"-1,1-1 0-15,1 1 1 16,5 4-1-16,1-4 1 16,-1-1-1-1,2 0 0-15,4 0 1 16,-3 0 0-16,6 0-1 15,0 0 0-15,3 0 0 16,-1 0 0-16,1-18 0 16,1 18-2-1,7 0 4-15,-4 0-2 16,1 0 1-16,3 0 0 16,-2 0-1-1,2 0 0-15,1 0 1 16,2 0-1-16,-4 0-1 15,2 0 1-15,4 0 0 16,1 0 0-16,1 0 0 16,3 0-3-16,1 0 5 15,4 0-2 1,-2 0 0-16,6-18 1 16,0 18-2-16,1 0 2 15,-1 0-1-15,1 0 0 16,3 1 0-16,1 2 0 15,-1 1 1 1,-1-4-2-16,1 4 1 16,-2 3 0-16,-1-3 0 15,-2 3 0-15,0 0 6 16,-3 4-6-16,2-5 0 16,2 0 0-1,1-4 1-15,1 2-2 16,2-4 2-16,1 0-2 15,-1 0 1-15,4 0 0 16,1 0 0-16,0 0 1 16,4-18-1-1,-1 18-1-15,4 0 2 16,-6-22-1-16,2 22 0 16,6-18 0-16,-2 18 1 15,-2-21-2-15,1 21 2 16,-4 0-2-1,1 0 2-15,-6-19-2 16,3 19 2-16,-2 0-2 16,-2 0 2-16,2 0-2 15,-7 0 1-15,7-17 0 16,-3 17 1 0,-5 4-2-16,-2-2 1 15,1 3 1-15,1 4-1 16,-1-5 0-16,2 1 1 15,4 1-2-15,0-6 1 16,-2 7 0 0,2-2-1-16,-4-2 2 15,2 1-2-15,2 2 2 16,0-5-2-16,0 4 1 16,1 1 1-16,5-6-1 15,-2 3-1 1,2-1 2-16,-3-2-2 15,1 0 2-15,3 0-1 16,4 0-1-16,1 0 2 16,0 0-1-16,0 0 0 15,3 0-1 1,-2 0 3-16,1 0-4 16,1 0 3-16,-3 0 0 15,0 0-2-15,1 0 1 16,-2 0 0-16,-4 0-1 15,1 0 2-15,-6 0-1 16,3 0 0 0,-4 0 0-16,-6 0-1 15,0 0 3-15,-1 0-2 16,-4 2-1-16,-2 0 2 16,-1 1-1-1,-3-3-1-15,-1 0 1 16,2 0 0-16,-1 0 0 15,-3 0 1-15,4 0-3 16,-1 0 3-16,2 0-1 16,0 0 0-1,1-23 0-15,4 23 0 16,2 0 0-16,4 0 0 16,1-16-1-16,6 16 2 15,5-20-1-15,5 20 0 16,-1-18 0-1,7 18 0-15,3 0 0 16,4-26-1-16,1 26 2 16,3 0 0-16,1-24-2 15,2 24 1-15,2-19 0 16,1 19 0-16,1-20 0 16,-4 20 0-16,4 0 0 15,-2 0 0 1,-5-22 1-16,-4 22-2 15,-3 0 1-15,0 0 0 16,1-24 0-16,-4 24 0 16,0 0 0-16,-1-20 0 15,-2 20 1 1,-2 0-2-16,1 0 0 16,0-18 1-16,-8 18 1 15,3 0-1-15,4-21 0 16,1 21 0-1,1 0 0-15,-2-22 0 16,4 22 1-16,0 0-2 16,-1 0 1-16,4-19 1 15,1 19-2-15,2 0 1 16,0-21-7-16,0 21 14 16,6 0-7-1,-3 0 0-15,-4 0 0 16,4 0 0-16,-1 0 0 15,-3 0-1-15,0 0 2 16,-1 3-1-16,-1 2 0 16,1 1-1-1,-3 1 1-15,-1 2 1 16,-1-1-1-16,4 9 0 16,-5-1 0-16,0 0-1 15,2-4 2-15,0 2-1 16,-2-1 0-1,3-2 1-15,0 1-2 16,0-2 1-16,1-2 0 16,-1 5 0-16,-1-1 0 15,-2 2 1-15,0-3-2 16,-3-2 1 0,1-1-1-16,-2-1 2 15,-2 0-2-15,0-2 2 16,-8-2-1-16,-1 4 1 15,-3-4-3-15,-11 4 3 16,0-6 0-16,-8 1-2 16,-4 0-6-1,-8-2 16-15,-5 0-10 16,-3 0 0-16,-7 0 1 16,-2 0 1-16,-6 0-5 15,0 0-3-15,0-18 3 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09:53.320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641B1296-F110-4F42-8B5C-3A7761994AE3}" emma:medium="tactile" emma:mode="ink">
          <msink:context xmlns:msink="http://schemas.microsoft.com/ink/2010/main" type="writingRegion" rotatedBoundingBox="1230,1495 21422,1322 21489,9086 1297,9260"/>
        </emma:interpretation>
      </emma:emma>
    </inkml:annotationXML>
    <inkml:traceGroup>
      <inkml:annotationXML>
        <emma:emma xmlns:emma="http://www.w3.org/2003/04/emma" version="1.0">
          <emma:interpretation id="{12914E04-75D3-4DDB-80B7-F23DEB138FD4}" emma:medium="tactile" emma:mode="ink">
            <msink:context xmlns:msink="http://schemas.microsoft.com/ink/2010/main" type="paragraph" rotatedBoundingBox="1343,1468 13979,1807 13945,3084 1308,2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31DAEF-F4FD-4BEB-99D5-EA35FACD912F}" emma:medium="tactile" emma:mode="ink">
              <msink:context xmlns:msink="http://schemas.microsoft.com/ink/2010/main" type="inkBullet" rotatedBoundingBox="1342,1479 2561,1512 2530,2686 1311,2653"/>
            </emma:interpretation>
          </emma:emma>
        </inkml:annotationXML>
        <inkml:trace contextRef="#ctx0" brushRef="#br0">-16626-215 0 0,'0'0'10'0,"0"0"-9"16,-43 0-1-1,2 0 0 17,-13 0 0-17,23 10 0-15,-1-1 0 16,0 4 0 0,-2 2 0-16,-1 3 0 0,1-1 0 15,0 5 0 1,2 6 0-16,32-3 0 15,-46 7 0-15,46-4 0 16,-31 1 0-16,31 1 0 16,0-3 0-1,0-2 0-15,2-1 0 16,12-3 0-16,6-4 0 16,9-2 0-16,0-3 0 15,3 1 0-15,8-5 0 16,5-1 0-1,5-3 0-15,7 6 0 16,-2-2 0-16,2 5 0 16,0-5 0-16,0 9 0 15,0 2 0-15,-5 4 0 16,-2 8 0 0,-4 3 0-16,-4 7 0 15,-1 4-1-15,-13 3 2 16,-10 0-1-16,-13 2 0 15,-5-1 2-15,0 0 1 16,0-4 2 0,-34 2 10-16,2-10-24 15,-8-5 14-15,-9-3 0 16,-3-9-6-16,-10-8 3 16,2-5-4-16,-1-7 4 15,0 0-4 1,2 0 1-16,4 0-7 15,8-18-5-15,2 18 11 16,5-26-4-16,40 26 1 16,-52-35 4-16,52 17 1 15</inkml:trace>
        <inkml:trace contextRef="#ctx0" brushRef="#br0" timeOffset="784.1867">-15901 615 0 0,'0'-50'3'0,"0"3"2"16,-34-1-3-16,34 13-1 16,0 0-1-16,0 5 0 15,0 3-4 1,0 4-1-16,-32 23 3 16,32-26 2-16</inkml:trace>
      </inkml:traceGroup>
      <inkml:traceGroup>
        <inkml:annotationXML>
          <emma:emma xmlns:emma="http://www.w3.org/2003/04/emma" version="1.0">
            <emma:interpretation id="{F8A5DF89-64F7-4D8A-BD2C-AD894AC94126}" emma:medium="tactile" emma:mode="ink">
              <msink:context xmlns:msink="http://schemas.microsoft.com/ink/2010/main" type="line" rotatedBoundingBox="3032,1513 13979,1807 13945,3084 2997,2790">
                <msink:destinationLink direction="with" ref="{9B50A87E-A51E-42C7-AE39-D1BB79725FE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C2A1A2E-E495-4E75-B504-B981735D315D}" emma:medium="tactile" emma:mode="ink">
                <msink:context xmlns:msink="http://schemas.microsoft.com/ink/2010/main" type="inkWord" rotatedBoundingBox="3031,1539 5534,1606 5500,2858 2997,279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688.9305">-15329 1070 0 0,'0'6'1'0,"-40"3"0"15,40-9 0 1,-35 0-1-16,35-31-1 15,0 3 2-15,0-8-1 16,-32-10 1-16,32-7 1 16,0-1 0-1,1-4-2-15,4 15 0 16,4-14-1-16,-4 0 2 16,10 7-1-1,2 2-1-15,7 9 0 16,1 6-1-16,4 14 2 15,5 19 0-15,0 0 0 16,-1 0 0-16,1 19 1 16,0 11-1-16,-5 12 0 15,-1 2 1 1,-2 8-1-16,-3-14 3 16,0 14 3-16,-11-2-4 15,-6-2-1-15,2-11-1 16,-8-6 0-16,0-9-1 15,0-5 2-15,0-16-1 16,0-1-1 0,0-39 0-1,0 3 0-15,0-8 1 16,0-2 0-16,0-4 0 16,0-4-2-1,9 6 1-15,11 6 0 16,3 9 2-16,3 9 0 15,5 24 3-15,4 0 0 16,2 3 0-16,3 19 1 16,0 14-8-1,-3 13 2-15,1 6 1 16,-4 2 0-16,-8 5-9 16,-5 1 0-16,-4-2 4 15,-3-10 2-15,-8-1 3 16</inkml:trace>
          <inkml:trace contextRef="#ctx0" brushRef="#br0" timeOffset="2174.6177">-14384 554 0 0,'16'-54'0'0,"-16"6"0"15,17 9 0 1,-4 3 0-16,-3 10 0 16,-3 6 0-16,-7 20 1 15,0-25-1 1,0 25 1-16,0 0 2 16,0 7 0-1,0 11-1-15,0 2 3 16,0 3 4-16,0 16-4 15,0 9 2-15,0-1-3 16,0 16-1-16,0 2 3 16,9 2 5-16,2 4-7 15,3 0 1 1,3-4 13-16,1-6-13 16,4-10-4-16,7-14-3 15,0-11 3-15,5-8 0 16,0-18-3-1,1 0 1-15,-3-18-6 16,0-6-1-16,-7-15 0 16,-4-15 7-16,-2-4-6 15,-5-9-7-15,-8-1-9 16,-6-5 12 0,0 4 8-16,0 1-5 15,0 8 8-15</inkml:trace>
          <inkml:trace contextRef="#ctx0" brushRef="#br0" timeOffset="2662.8904">-13710-91 0 0,'0'-31'1'16,"0"31"2"-16,0 0 3 16,0 0-5-1,0 0-1-15,3 22 0 16,0 5 8-16,2 25 3 15,1 12-7-15,-3 22-4 16,2 10-1-16,1 3 1 16,0 3-4-1,-5 1-9-15,2-3 8 16,2-1-2-16,-3-5 3 16,1-7 4-16</inkml:trace>
          <inkml:trace contextRef="#ctx0" brushRef="#br0" timeOffset="3261.2564">-13139 435 0 0,'0'-21'0'0,"0"21"1"16,0 0 0-16,0 0 0 16,0 0 0-1,-45 6 1-15,45 5 0 16,-44-11 0-16,44 16-1 15,-52 5 0-15,52 6 6 16,-51 9 3-16,51 7-1 16,-44 5 4-1,44 9 3-15,0 0-1 16,-31 4-10-16,31-2-3 16,5-3-1-16,8-9 2 15,7-5-4-15,6-12-4 16,4-10-23-1,2-11 8-15,2-9 11 16,-1 0 6-16,1-18 2 16,-3-11-1-16,-8-8 2 15,1-5-1 1,-4 0 6-16,-6-5-2 16,-2 5-3-16,-4 11 10 15,-3 6 6-15,-5 25 4 16,3 0 5-16,6 0-11 15,-5 18-10-15,6 12-1 16,4 12-3 0,1 4-18-16,-1 4-35 15,4 4 18-15,0-4 18 16</inkml:trace>
        </inkml:traceGroup>
        <inkml:traceGroup>
          <inkml:annotationXML>
            <emma:emma xmlns:emma="http://www.w3.org/2003/04/emma" version="1.0">
              <emma:interpretation id="{6930D727-9669-45E4-899D-1705FEC57419}" emma:medium="tactile" emma:mode="ink">
                <msink:context xmlns:msink="http://schemas.microsoft.com/ink/2010/main" type="inkWord" rotatedBoundingBox="5892,1889 7765,1939 7741,2829 5868,277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077.4303">-12297 557 0 0,'16'0'0'16,"1"0"1"-16,-8-18-1 15,3 18 1-15,-7 0-1 16,-1 0 1 0,-4-25 1-16,0 25 0 15,0 0-1-15,-47 0 4 16,47 0-3-16,0 0 0 16,-63 4-1-16,29 7-2 15,-4-5 2 1,-1 11-2-16,4 6 3 15,6 6-2-15,29 9 2 16,-43 1-3-16,43 2 0 16,0 2 2-16,0 0 0 15,0 1-1 1,6-8 5-16,14-2-5 16,11-7 0-16,6-6-1 15,2-3-9-15,3-12-3 16,2-6 11-16,5 0 2 15</inkml:trace>
          <inkml:trace contextRef="#ctx0" brushRef="#br0" timeOffset="4277.1837">-11881 711 1 0,'20'0'3'15,"-4"4"7"-15,0 22-3 16,1-8-7-16,-1 7 0 16,-4 3 0-16,-3 5-9 15,-1 1 0 1,-4 3 6-16,-4-5 3 16</inkml:trace>
          <inkml:trace contextRef="#ctx0" brushRef="#br0" timeOffset="4453.0413">-11761 642 1 0,'0'-56'3'16,"0"5"-3"-16,0 9 0 15,0 7-2-15,0 1 0 16,0 5 2-16</inkml:trace>
          <inkml:trace contextRef="#ctx0" brushRef="#br0" timeOffset="4973.201">-11299 518 0 0,'12'7'1'15,"-3"0"0"-15,-4-4 0 16,-2 0 0-1,-3-1-1 1,0 1 0-16,0 3 0 16,0-1 0-16,-38 2 0 15,38 4 0-15,-40 2 1 16,40 2-1 0,-46 5 1-16,46 7 4 15,-39 7-3-15,39 3-1 16,0 5 1-16,-36 6 2 15,36-2-2-15,1 2-2 16,8-5 0 0,8-1 1-16,5-12 0 15,8-5 0-15,3-15 0 16,3-6-1-16,3-4-6 16,-5 0 1-16,-8-32 2 15,0 2 1 1,-3-12 1-16,-2-8-2 15,-2-1-1-15,-6-3 2 16,-13-2 2-16</inkml:trace>
          <inkml:trace contextRef="#ctx0" brushRef="#br0" timeOffset="5417.9284">-11064 808 0 0,'17'57'0'15,"-2"-9"0"-15,-1 2 1 16,-7-7 1 0,1-7-1-16,-3-4 1 15,-1-7-1-15,-1-11 0 16,-1-12 1-16,-1-2-2 15,1-34 0-15,1-3 0 16,0 37 0 0,0-49 1-16,-1-2-1 15,2-5 0-15,4 5 0 16,0 0 0-16,1 7 0 16,5 10 0-1,1 3 2-15,2 12 1 16,1-4 1-16,2 23 7 15,2 3 2-15,-1 15-11 16,1 16 0-16,-1 5-3 16,-1 16 3-16,-1 2-3 15,-3 3-6 1,-6 1-16-16,0-4 13 16,-8-6 3-16,-2-8 6 15</inkml:trace>
          <inkml:trace contextRef="#ctx0" brushRef="#br0" timeOffset="5681.2595">-10883 514 0 0,'-31'-46'3'16,"31"-2"1"-16,-31 10 0 15,31 10-4-15,0 6 0 16,-32 22 1-16,32-26 1 16,0 26-1-1,2 0-1-15,4-22 0 16,6 22 0-16,3 0-2 16,4-26 0-16,1 26-4 15,0-31 1-15</inkml:trace>
        </inkml:traceGroup>
        <inkml:traceGroup>
          <inkml:annotationXML>
            <emma:emma xmlns:emma="http://www.w3.org/2003/04/emma" version="1.0">
              <emma:interpretation id="{79BB3EAF-A424-4071-8275-4B377B7B0BF5}" emma:medium="tactile" emma:mode="ink">
                <msink:context xmlns:msink="http://schemas.microsoft.com/ink/2010/main" type="inkWord" rotatedBoundingBox="8832,1753 10526,1798 10496,2903 8802,285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684.459">-9629 934 0 0,'0'-50'0'0,"0"3"1"16,0 7 9-16,15 9-17 16,11 8 12-16,8 6 0 15,9 17-2 1,7-25-2-16,9 25 0 16,2 0-1-16,0-22-7 15,2 22-2-15,-6 0 6 16</inkml:trace>
          <inkml:trace contextRef="#ctx0" brushRef="#br0" timeOffset="6461.2414">-9545 74 0 0,'0'0'1'15,"0"-20"0"-15,0 25 2 16,3 15 2 0,2 12 3-16,-1 15-1 15,-1 20-2-15,-1 9-4 16,-2 11-1-16,0 10-1 16,0 8 1-1,0 2-8-15,1-35-6 16,-1 28 8-16,2-3 4 15,-2-7 2-15</inkml:trace>
          <inkml:trace contextRef="#ctx0" brushRef="#br0" timeOffset="7034.0669">-9065 61 0 0,'-30'0'0'0,"30"0"1"16,0 0 0-16,0 2 1 16,0 19 0-16,0 3 1 15,0 11-2-15,0 10 4 16,6 12 0-1,8 11-3-15,4 7 0 16,-1 11-3-16,0 7 1 16,0 1-1-16,-2 3-6 15,0-4 1 1,-9-6-1-16,7-5 5 16,-4-9 2-16</inkml:trace>
          <inkml:trace contextRef="#ctx0" brushRef="#br0" timeOffset="7268.2252">-8676 876 0 0,'21'-22'1'15,"-4"22"-1"-15,-3 4 1 16,-2 11-1-16,-3 10 0 16,-3 7 0-16,-1 7-1 15,-2-6 0 1,0-15 1-16</inkml:trace>
          <inkml:trace contextRef="#ctx0" brushRef="#br0" timeOffset="7473.6535">-8584 589 0 0,'0'-58'3'0,"0"8"-1"15,0 4-1-15,0 12-2 16,0 9-1-16,-30 5-1 15,30 2 3 1</inkml:trace>
          <inkml:trace contextRef="#ctx0" brushRef="#br0" timeOffset="8019.14">-8113 407 0 0,'23'7'1'15,"-5"-1"-1"1,-9 3 1-16,-9-3-1 16,0 4 0-16,0 2 0 15,0 5 0-15,-36 1 0 16,36-2-1-16,-50 4 1 15,50-3 0 1,-44-1 0-16,44 2-1 16,-41 2 2-16,41-4-1 15,0 4 0-15,-33-3 0 16,33-2 0-16,0-1 0 16,11-3 0-1,6-6 0-15,4 6 0 16,9-4 0-16,-1 0 0 15,5 5 0-15,-4 5 1 16,2-1 0 0,1 12 0-16,-6-1 0 15,-2 7 1-15,-5 2-1 16,-8-2-1-16,-7-1 3 16,-5 3 1-16,0-2-4 15,0 0 7 1,-36 0 4-16,36-7-2 15,-56-2-3-15,22-2-3 16,0-9-4-16,-1-11-6 16,-1-3-12-16,36 0 3 15,-50 0 9 1,50-33 6-16</inkml:trace>
        </inkml:traceGroup>
        <inkml:traceGroup>
          <inkml:annotationXML>
            <emma:emma xmlns:emma="http://www.w3.org/2003/04/emma" version="1.0">
              <emma:interpretation id="{A4519BBD-6BA8-4D66-8915-FFAFD0E8F1B0}" emma:medium="tactile" emma:mode="ink">
                <msink:context xmlns:msink="http://schemas.microsoft.com/ink/2010/main" type="inkWord" rotatedBoundingBox="10856,1723 13979,1807 13947,3011 10824,292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8382.4743">-7575 58 0 0,'3'-22'0'0,"-3"3"1"16,0 19 0-1,0 1 1 1,0 11-2-16,0 7 2 16,0 15 2-16,0 10 2 15,0 10-3-15,2 10-2 16,12-2 0-1,-5 12-2-15,5 6 1 16,0 1-3-16,-5 5-6 16,3-3 4-16,-6-3 2 15,-3-5 3 1</inkml:trace>
          <inkml:trace contextRef="#ctx0" brushRef="#br0" timeOffset="9043.0418">-7602 799 0 0,'0'-27'0'16,"0"6"0"-16,0-2 1 15,0 23 0 1,0-25 2-16,0 25-6 15,0-22 3 1,9 22 1-16,14 0-1 16,9 0 0-16,5-23 0 15,5 23 0 1,4 0 0-16,4-22 1 16,2 22-1-16,2-18 0 15,0 18 1-15,4 0-1 16,-1 0 0-16,0-19-1 15,-4 19 1 1,-7 0 1-16,-6 0-1 16,-7-18 1-16,-4 18 3 15,-5 0-3-15,-10 0 4 16,-3-16 0-16,-10 16-3 16,-1 0-1-1,0 0 1-15,0 3-3 16,0 4 1-16,-49 4 1 15,19 14-1-15,0 6 3 16,0-2-1-16,1 6 1 16,29 6 1-1,-53 9-2-15,53-2 8 16,-32 2-8-16,32 4 0 16,0-4-2-16,0 0 1 15,8-6 0 1,13-7 0-16,10-11 0 15,7-14-1-15,5-12-2 16,0 0 1-16,-1 0-7 16,-5-28 5-16,-5 0-5 15,-8-5 0-15,-4-6-2 16,-10-7-2 0,-10-4 6-16,0-2 6 15</inkml:trace>
          <inkml:trace contextRef="#ctx0" brushRef="#br0" timeOffset="9345.1778">-6876 326 0 0,'0'0'1'16,"3"-19"0"-16,1 19 0 15,6 0 1 1,2-25 0-16,2 25 0 16,1-34 3-16,5 13-4 15,6 21 1-15,0-34-3 16,2 34 2-1,1-30-12-15,-1 30 5 16,-28-18 6-16</inkml:trace>
          <inkml:trace contextRef="#ctx0" brushRef="#br0" timeOffset="10377.8947">-6514 810 0 0,'0'-22'0'0,"0"-1"0"15,0 0 0-15,0 23 1 16,0-31-1-16,0 13 0 16,1 18 2 15,7 0-1-31,0 6 3 15,2 5 3-15,3 13-3 16,2 7-2 0,-3 6 0-16,1 6-3 15,-1 7 1-15,-3 0 2 16,-3 0-3-16,-1-1 2 16,-1 1-2-16,-4-6 1 15,0-1 0-15,0-10 1 16,0-11-1-1,0-7 0-15,0-13 0 16,0-2-1-16,0-27 1 16,0 4 0-1,0-6 0-15,0-2-1 16,0-1 2 0,4-9-2-16,12 8 0 15,1 0 1-15,5-1 0 16,1 13 0-16,4 2-1 15,1 19 2-15,1-28-1 16,3 28 1 0,-2 0-12-16,-3 0 2 15,-8 0 7-15</inkml:trace>
          <inkml:trace contextRef="#ctx0" brushRef="#br0" timeOffset="10612.8439">-5911 866 0 0,'14'0'1'16,"0"0"1"-16,-1 0 2 16,1 10 1-16,0 2 2 15,-3 16-6-15,-2 5 0 16,2 5 0-16,1 2 0 15,-4 1-9 1,-4-6-2-16,-1-12 5 16,-3-6 5-16</inkml:trace>
          <inkml:trace contextRef="#ctx0" brushRef="#br0" timeOffset="10830.9822">-5853 765 0 0,'0'-50'2'15,"0"5"1"-15,0 0 2 16,0 6 1-16,0 6-2 16,0 4-3-16,3 8-3 15,3-1-4 1,-1 22-4-16,0-25 8 15,-2 25 1-15</inkml:trace>
          <inkml:trace contextRef="#ctx0" brushRef="#br0" timeOffset="11274.2852">-5274 610 0 0,'26'3'0'0,"-8"-1"0"15,-5 1 1-15,-6-1 1 16,-4 3-1-16,-3 2 2 15,0-1-2-15,0-2 2 16,-29 0-1-16,29 0 1 16,-41 4 1-1,41 6-2-15,-49 11 0 16,49 0-4-16,-53 6 6 16,53 10-2-16,-38-2 0 15,38 7-3-15,0-1 7 16,0 0-4-1,0-2-1-15,0 0-2 16,0-6 2-16,11-5-7 16,12 0-8-16,4-14 3 15,3-6 5-15,5-12 5 16,-3 0 1 0</inkml:trace>
          <inkml:trace contextRef="#ctx0" brushRef="#br0" timeOffset="11805.4193">-4914 912 0 0,'25'-28'1'0,"0"3"0"16,-7 3 1-16,0 1 2 16,-2 2-3-1,-9-2 1-15,-5 21 2 16,-2-22-3-16,0 22 1 15,0 0 0-15,0 2 3 16,-38 7 4-16,38 14-3 16,-36-2 5-1,36 11 1-15,-30 0 1 16,30 3 7-16,0 1-3 16,0 6-9-16,0 1-8 15,0 2 3-15,1-9-1 16,19-4 0-1,6-6-2-15,0-11-5 16,6-6-30-16,-1-9 9 16,1 0 7-16,-2-24 11 15,-6-4 8-15,-1-9-1 16,-9-3 8 0,-5-6 11-16,-3-1-4 15,-3 0-12-15,-3 26-1 16,0-12 10-16,0 9-1 15,0 24 0-15,0 0 13 16,0 0-6-16,0 6-6 16,0 19-12-1,6 12 9-15,13 13-18 16,2 7-26-16,4 3-12 16,-4 4 10-16,7-2 9 15,-11-1 25 1</inkml:trace>
        </inkml:traceGroup>
      </inkml:traceGroup>
    </inkml:traceGroup>
    <inkml:traceGroup>
      <inkml:annotationXML>
        <emma:emma xmlns:emma="http://www.w3.org/2003/04/emma" version="1.0">
          <emma:interpretation id="{ABF86A72-3DF0-4E70-A3D0-081161034F17}" emma:medium="tactile" emma:mode="ink">
            <msink:context xmlns:msink="http://schemas.microsoft.com/ink/2010/main" type="paragraph" rotatedBoundingBox="1244,5427 15354,4831 15409,6136 1300,67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9047F6-5495-48DC-9F0C-BA902D54E63D}" emma:medium="tactile" emma:mode="ink">
              <msink:context xmlns:msink="http://schemas.microsoft.com/ink/2010/main" type="line" rotatedBoundingBox="1244,5427 15354,4831 15409,6136 1300,6732"/>
            </emma:interpretation>
          </emma:emma>
        </inkml:annotationXML>
        <inkml:traceGroup>
          <inkml:annotationXML>
            <emma:emma xmlns:emma="http://www.w3.org/2003/04/emma" version="1.0">
              <emma:interpretation id="{3431DA87-C485-4FE2-85AC-D1308BB24C14}" emma:medium="tactile" emma:mode="ink">
                <msink:context xmlns:msink="http://schemas.microsoft.com/ink/2010/main" type="inkWord" rotatedBoundingBox="1248,5511 3959,5397 4003,6433 1292,654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468628.1451">-16049 4406 0 0,'0'0'1'32,"-37"-18"-1"-17,7 18 0 17,30 2 0-32,-39 1 0 15,39 1 0 1,-46 1 1-16,46 6 0 15,-38 7 0-15,38 0 0 16,0 1 0-16,-31 5-5 16,31 1 13-16,0 1-9 15,6 5 0 1,5-2 0-16,8 1 0 16,4-7 0-16,6-5 0 15,1-6 0-15,4-4 0 16,-2-6 0-16,4-2 0 15,-4 0 0 1,0 0 0-16,-10-28 0 16,-4 28 0-16,-1-39-2 15,-6 18 0-15,-8-4-1 16,-3-5 3 0,0 2 0-16,0 4 0 15,0 5 0-15,-37 19 0 16,37-25 0-16,-46 25 0 15,-6 0 1 1,52 0 1 0,-52 3-2-16,52 4 2 15,-53 2-1-15,53 3 0 16,-44-1-1-16,44 3 0 16,-34-1 0-16,34-4 0 15,0-1 0 1,-34-6 0-16,34-2 1 31,0-27-2-31,0 8 2 16,0-9-1-16,0-8 0 15,0 0 0-15,0-3 2 16,0-2-1 0,0-1-1-16,0-2 0 15,0 2 0-15,0 0 1 16,0 2-1-16,-30 4 0 15,30 4-5-15,0 6 4 16,0 3-1 0,0 23-2-16,0-24 1 15,0 24 2-15</inkml:trace>
          <inkml:trace contextRef="#ctx0" brushRef="#br0" timeOffset="467496.6616">-16782 3799 0 0,'6'12'0'16,"2"-5"1"-16,1-1 0 15,0 2 2-15,1-1 1 16,-1 0-2-16,0-3-2 16,0-1 0-1,-1-2 3-15,0-1 2 16,-8 0 0-16,0 0-1 16,0 0 0-16,0 0 0 15,0-26-5-15,-42 26 3 16,42-18-2-1,-38 18-1-15,38 0 0 16,-54-18 0-16,24 18 0 16,0 0 2-16,-6 4-3 15,1 4 3 1,-1 4-2-16,6 6 1 16,0 8-1-16,0 5 0 15,30 7 1-15,-50 12 0 16,50 0-1-16,0 12 1 15,-34 5 2 1,34 1-1-16,0-3-1 16,8 4 2-16,9-7 0 15,8-2 4-15,7-6 9 16,5-7-1-16,9-15-3 16,2-7-3-1,6-11-2-15,-3-14-7 16,3 0 1-16,-2 0-1 15,-1-44 2-15,-8-2-1 16,-2-4 0-16,-10-11-2 16,-9 0 3-1,-8-6 6-15,-10-2-4 16,-4 1 1-16,0 6-4 16,0 2 1-16,-32 5-1 15,32 12-1-15,-51 4-5 16,22 9-38-1,-5 10 11-15,0 20 19 16,5 0 10-16,29 0-2 16,-51 0 5-16</inkml:trace>
          <inkml:trace contextRef="#ctx0" brushRef="#br0" timeOffset="469542.1056">-15814 4399 0 0,'0'-20'0'15,"9"20"0"17,13 0 1-32,2 0-1 15,4 0 0 1,1-19 0-16,3 19 1 15,10 0-1-15,-4 0 0 16,2 0 0-16,0 0 0 16,-17 0 0-16,17 0-1 15,-3-27 0 1,-5 27 1-16,-1 0 0 16,-13 0 0-16,4-20 0 15</inkml:trace>
          <inkml:trace contextRef="#ctx0" brushRef="#br0" timeOffset="469186.591">-15682 3960 0 0,'2'0'0'0,"1"0"0"15,0 0 0-15,-3 0 0 16,1 0 0-16,2 0 0 16,2 8 0-16,-2 7 1 15,2 6 0-15,-2 2 0 16,3 6-1-1,2 3 0-15,-5 3 1 16,3 4-2-16,-5 5 2 16,1 1-1-16,2 3 0 15,-2 2 0 1,1-2 0-16,2 0-1 16,-5-4-1-16,4-4 1 15,-1-5 1-15,-3-3 0 16</inkml:trace>
          <inkml:trace contextRef="#ctx0" brushRef="#br0" timeOffset="470310.8587">-15131 4425 0 0,'0'7'0'16,"0"1"0"-16,14-3 0 16,-2-1 0-16,3 0 0 15,8-1 1-15,-3-3-1 16,2 0 0-16,-4 0 0 15,-1 0 0 1,-1 0 0-16,-7 0 0 16,1-24 0-16,-2 24 0 15,-8-19 0-15,2 19 0 16,-2-20 0-16,0 20 1 16,-43 0-1-1,-2 0 0 1,-5 1 1-1,50 11 1 1,-54 0-1-16,54 6-1 16,-52 2 0-1,52 2 1-15,-43 1-4 16,43 1 7-16,0 2-4 16,0 0 0-16,0 0 1 15,0-1 6 1,0-1-3-16,0 0-3 15,21-4 1-15,5-3 0 16,3-4-2-16,10-6 1 16,-4 0-2-16,2-3 2 15,3-4-4 1,-3 0-7-16,-1 0 5 16,-3 0-1-16,-4 0 4 15,-5 0 2-15,-8-25 0 16</inkml:trace>
          <inkml:trace contextRef="#ctx0" brushRef="#br0" timeOffset="470892.4486">-14643 4660 0 0,'0'16'0'15,"0"-2"0"-15,6 2 0 16,-6-7 0-16,0-2 1 16,0-7 1-1,0 0-2 1,2-18 0 0,-1 18 0-16,-1-25 0 15,0 11 0-15,2-11 0 16,1 2 0-16,-3-1 0 15,0-1 0-15,0 0 0 16,0 0 0 0,1 4 1-16,7 21-2 15,0-30 2-15,1 30-1 16,5 0 0-16,-2 0 1 16,3 0 1-1,2 0 0 1,0 11 0-16,0 8-2 15,0 2 0-15,0 7 0 16,-3 1-1-16,-1 0-4 16,-6 2 2-1,-4-1 1-15,-3 0 2 16,0-1 0-16</inkml:trace>
        </inkml:traceGroup>
        <inkml:traceGroup>
          <inkml:annotationXML>
            <emma:emma xmlns:emma="http://www.w3.org/2003/04/emma" version="1.0">
              <emma:interpretation id="{A2E828C1-0BED-44C1-A3F9-103E759C3F3E}" emma:medium="tactile" emma:mode="ink">
                <msink:context xmlns:msink="http://schemas.microsoft.com/ink/2010/main" type="inkWord" rotatedBoundingBox="4136,6184 5049,6145 5067,6573 4154,6612"/>
              </emma:interpretation>
            </emma:emma>
          </inkml:annotationXML>
          <inkml:trace contextRef="#ctx0" brushRef="#br0" timeOffset="471658.9242">-14195 4603 0 0,'11'0'0'16,"0"0"0"-16,-1 5 0 15,3-3 0-15,-1 1 0 16,3-3 1-1,-2 0-1-15,0 0 0 16,1 0 0-16,0 0 0 16,0 0 0-16,3-23 1 15,-8 23-1 1,0-18 0-16,-4 18 1 16,-2-21 0-16,-3-4-1 15,0 2 0 1,0 6 0 15,-31 17 0-31,31 0-1 16,-41-18 3-1,41 18-1-15,-37 3 0 16,37 1-1 0,-40 2 0-16,40 2 0 15,-40 2 0-15,40 1 1 16,-35 4 0-16,35 3 1 15,-29 0-2-15,29 4 2 16,0 3-1 0,-30 0 1-16,30-2-2 15,0 4 0-15,0-2 1 16,5 0 1-16,6-2-1 16,1-1 0-16,3 1 2 15,7-18 1 1,1 9-2-16,3-1 4 15,2-9-12-15,-1 1 7 16,2-5-1-16,0 0 0 16,1 0-9-16,-3-18-2 15,-2 18 9 1,-2-22-5-16,-3 22 5 16,-3-30 2-16</inkml:trace>
          <inkml:trace contextRef="#ctx0" brushRef="#br0" timeOffset="472258.9102">-13747 4525 0 0,'0'0'2'15,"0"0"0"1,-30 0 2-16,30 0-3 16,3 4 0-16,4 12 0 15,-1 6 0 1,4 3 1-16,-1 3 0 15,0 4-1-15,-1-1 2 16,2 3-1-16,-10-2 3 16,10-2-2-16,-4 0 4 15,-6-4-4 1,0-5-5-16,3-7 1 16,0-6 2-16,-3-6 0 15,0-2-3-15,0-28 1 16,0 6 0-1,0-6 1 1,0 0 0-16,0-6 0 16,3 3-1-16,11 0 2 15,-8-2-2-15,6 1 2 16,4 4-1 0,4 6 0-16,1 1 0 15,5 21 0-15,-3-28 2 16,5 28-3-16,-5 0 2 15,0 0-5-15,0-19-4 16,-6 19 0-16,3 0 0 16,-7 0 1-1,-2 0 5-15,-6 0 2 16</inkml:trace>
        </inkml:traceGroup>
        <inkml:traceGroup>
          <inkml:annotationXML>
            <emma:emma xmlns:emma="http://www.w3.org/2003/04/emma" version="1.0">
              <emma:interpretation id="{99B1BFAC-E303-44FC-A64E-B0F192E57EE8}" emma:medium="tactile" emma:mode="ink">
                <msink:context xmlns:msink="http://schemas.microsoft.com/ink/2010/main" type="inkWord" rotatedBoundingBox="7645,5157 9202,5091 9249,6207 7692,627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62130.7696">-10790 3583 0 0,'5'-20'2'16,"-5"20"0"-16,3 0-1 15,2 0 0-15,-1 0 0 16,2 0 4-16,2 3 4 16,3 15-7-1,-2 6 8-15,5 16 2 16,1 11-18-16,4 9 9 16,-4 8-2-16,5 4-2 15,0 1 2-15,0 4-1 16,-3 0-1-1,0-1 1-15,-1-3-16 16,-5-3 2-16,0-4 13 16,-5-9-5-16,0-8 1 15,-6-9 5-15</inkml:trace>
          <inkml:trace contextRef="#ctx0" brushRef="#br0" timeOffset="162792.1216">-10734 3504 0 0,'-31'0'1'15,"31"0"0"1,0-21 1-16,0 21-1 15,6 0 1 1,8 0 0-16,1 0-2 16,8-21 3-16,3 21 0 15,5-18-2-15,3 18-1 16,3 0 1-16,1 0 0 16,5 0 2-1,3 0-1-15,0 0-1 16,3 0-1-16,-3 4 1 15,-4 14 1-15,-6 6-3 16,-2 6 1-16,-8 0 0 16,-6 0 3-1,-7 11-2-15,-9 3 7 16,-4 4 6-16,0 2 7 16,0-2 0-16,0-2-11 15,-54-3-10-15,25-8-2 16,-4-2 1-1,-4-6 2-15,1-4 0 16,0-5-2-16,0-3 2 16,6-3-5-16,30-3-7 15,-54-5-20-15,54-4-1 16,-37 0 18 0,37 0 5-16,0 0 7 15</inkml:trace>
          <inkml:trace contextRef="#ctx0" brushRef="#br0" timeOffset="163843.4534">-9806 4413 0 0,'0'4'0'0,"0"-3"0"16,0-25 1 31,3 24-1-47,2-27 1 15,-5 5 0-15,0-1 0 16,4-5 1-16,3-4 1 16,3-4-1-16,-5 1-2 15,-2 0 0 1,3 1 0-16,8-2 1 16,3 8-2-16,4 1 1 15,1 7 0-15,2 20 2 16,1 0 6-16,2 0-1 15,7 0-1 1,3 0-3-16,1 25-3 16,-4 7-2-16,0 5 3 15,-2 2 1-15,-4 0-1 16,-8 0 0-16,-3 2 0 16,-8-2-2-1,2 3-5-15,-7-5-9 16,-1-3 3-16,-3-6 6 15,0-4 5-15,0-9 1 16</inkml:trace>
          <inkml:trace contextRef="#ctx0" brushRef="#br0" timeOffset="164240.938">-9316 3711 0 0,'0'4'1'47,"0"12"-1"-47,1 3 1 15,4 5-2-15,-1 2 1 16,3-2-1-16,-1 1 1 16,-5-2 0-1</inkml:trace>
          <inkml:trace contextRef="#ctx0" brushRef="#br0" timeOffset="167296.1085">-9339 3684 0 0,'0'2'0'15,"1"5"0"-15,-1-1 0 16,3-1 0-16,2 4 0 16,1 2 0-16,-3-1 0 15,2 5 0 1,1-1 0-16,-2 4 1 15,6 4-1-15,-1 3 0 16,0 1 0-16,0 1 0 16,2-4 0-1,-2 2 0-15,0-4 0 16,1 1 0-16,-1-6 0 16,-3 0 0-16,-3-5-1 15</inkml:trace>
        </inkml:traceGroup>
        <inkml:traceGroup>
          <inkml:annotationXML>
            <emma:emma xmlns:emma="http://www.w3.org/2003/04/emma" version="1.0">
              <emma:interpretation id="{7BBDE68B-407A-4EE0-9A49-5A323E6E638D}" emma:medium="tactile" emma:mode="ink">
                <msink:context xmlns:msink="http://schemas.microsoft.com/ink/2010/main" type="inkWord" rotatedBoundingBox="9728,5126 10540,5091 10592,6320 9780,635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65855.2439">-7946 4356 0 0,'0'0'1'16,"0"0"1"-16,0 0 0 15,0 7 2 1,3 7-3-16,2-3 0 16,1 11-1-16,2 3 0 15,1 3 0-15,-2 1 0 16,1 0 0-1,0-3 0-15,-1 1-5 16,-2-6 0-16,-5-1 4 16</inkml:trace>
          <inkml:trace contextRef="#ctx0" brushRef="#br0" timeOffset="166334.142">-7880 4119 0 0,'0'0'1'47,"0"0"0"-47,-32 0 0 16,32 10 0 0,0-1 1-16,0 2-2 15,0 2 0-15,0-1 0 16,0-9-1-16,0 4 1 15,0 0 2-15,0 4-3 16,0-4 1 0,1 0 1-16,4-3-1 15,1-4 15-15,0 0-30 16,2 0 15-16,-3 0 2 16,-1 0-2-1,1 0 1-15,-1-18-1 16,-2 18-1-16,-2 0-3 15,0 0-1-15</inkml:trace>
          <inkml:trace contextRef="#ctx0" brushRef="#br0" timeOffset="164989.0668">-8712 3419 0 0,'0'0'1'16,"0"6"2"-1,0 5 1-15,5 11 0 16,3 10 1-16,-4 11-3 16,2 10-2-1,4 9-1-15,-3 7 3 16,1-1 1-16,-2 6-1 16,-3-2 1-1,-3 5-4-15,0-2 2 0,0-2 0 16,0-3-1-1,0-5 1-15,0-5-2 16,0-12 7-16,0-11 4 16,0-12 11-1,0-8-16-15,6-9 6 16,10-5 3-16,3-3-5 16,5 0-10-16,6 0 5 15,9-18-6-15,0 18 3 16,8-24-1-16,-3 24-1 15,2-27-16 1,-8 27-24-16,-2-27 4 16,-7 27 27-16</inkml:trace>
        </inkml:traceGroup>
        <inkml:traceGroup>
          <inkml:annotationXML>
            <emma:emma xmlns:emma="http://www.w3.org/2003/04/emma" version="1.0">
              <emma:interpretation id="{960F317B-C3D7-4243-B193-7AB08A20398B}" emma:medium="tactile" emma:mode="ink">
                <msink:context xmlns:msink="http://schemas.microsoft.com/ink/2010/main" type="inkWord" rotatedBoundingBox="11562,5816 11737,5809 11755,6216 11580,6224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73259.9498">-6761 4486 0 0,'-32'6'0'0,"32"-3"0"15,-34 1 0-15,34-2 0 16,-34 1 1-16,34 1-1 15,0-1 0-15,0 0 1 16,0 0 1 0,0-3-1-16,0 0-3 15,0 0 7-15,8-32-5 16,10 10 2-16,-4 2 0 16,0-8 2-1,3-1 0-15,-1-3-4 16,1 0 1-16,-3 0-1 15,-3-2-1-15,-2 0-9 16,2-1 3-16,-5 2 5 16,-4 5 1-1,-1 4 1-15</inkml:trace>
        </inkml:traceGroup>
        <inkml:traceGroup>
          <inkml:annotationXML>
            <emma:emma xmlns:emma="http://www.w3.org/2003/04/emma" version="1.0">
              <emma:interpretation id="{A3B6C8F5-8162-4DE5-9FB9-6463B3856626}" emma:medium="tactile" emma:mode="ink">
                <msink:context xmlns:msink="http://schemas.microsoft.com/ink/2010/main" type="inkWord" rotatedBoundingBox="12867,5224 15366,5119 15406,6056 12907,6162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74695.6671">-5557 3910 0 0,'0'-18'0'15,"5"0"0"1,1 18 0 0,0 0 1-16,-1 0-1 15,0 0 3 1,-4 0 0-16,4 1 4 15,1 5-3-15,-2 2 3 16,4 3 0-16,-2 3-4 16,0 7-2-16,1 5-1 15,-3 5 0 1,1-3 0-16,2 3-3 16,0-1-10-16,-4 4 5 15,1-8 5-15,-1-2-5 16,-3-6 7-1</inkml:trace>
          <inkml:trace contextRef="#ctx0" brushRef="#br0" timeOffset="175096.0736">-5454 3684 0 0,'-29'0'0'0,"29"-21"0"16,0 21 1-16,0 0 0 47,0 0-1-32,0 7 12-15,0 2-23 16,0-4 12-16,0 2 0 16,0 1 0-1,0-8 0 1,2 0 2-16,1 0 0 16,1 0-3-16,-1 0 0 15,-3 0 1-15,2-22-5 16,1 22-4-1,0 0 6-15,-3-20 2 16</inkml:trace>
          <inkml:trace contextRef="#ctx0" brushRef="#br0" timeOffset="175626.9996">-5076 3920 0 0,'0'3'0'15,"0"-1"0"-15,-31 2 0 16,31-4 0-16,0 3 1 15,2 0-1-15,2-3 0 16,2 0 0 0,4 0 0-16,3 0 0 15,1 0 0-15,5 0 0 16,4 0 0-16,-3 0 0 16,0 0 0-1,1 0 0-15,2 0 0 16,-1 0 0-16,1 0-1 15,-2 0 1-15,-6 0 0 16,-2 0 0 0,2 0 0-16,-4 0 0 15,-7 0 0-15</inkml:trace>
          <inkml:trace contextRef="#ctx0" brushRef="#br0" timeOffset="176079.3988">-5065 4052 0 0,'0'7'0'0,"0"-1"0"16,0-3 0-16,0 2 0 16,0-2 0-1,0-2 1-15,0 3 0 16,3-4 0-16,6 0 1 15,0 0-2-15,2 0 1 16,9 0 1-16,1 0 0 16,1 0-1-1,-2 0-1-15,4 0 0 16,1 0 1-16,2 0 0 16,-2 0-1-16,3 0 0 15,-2 0-6-15,-2 0 1 16,1 0 3-1,-10 0 2-15</inkml:trace>
          <inkml:trace contextRef="#ctx0" brushRef="#br0" timeOffset="176540.2102">-4436 3727 0 0,'0'0'1'16,"0"4"0"15,0 4 0-31,0 7 2 16,0 6 4 0,4 4 1-16,1 6-2 15,0 2 1-15,1 2-4 16,-3 7-3-16,1-4-1 15,-1-2 2-15,4 1-1 16,-3-3 0 0,1 3 0-16,-2-4-7 15,0 1-2-15,0-8 0 16,0-4 1-16,-1-4 4 16,-2-5 4-1</inkml:trace>
          <inkml:trace contextRef="#ctx0" brushRef="#br0" timeOffset="176903.5364">-4252 4383 0 0,'14'3'0'16,"-11"5"1"-16,1-3 3 16,10-5-7-1,-5 0 3-15,8-20 7 16,-3-3-10-16,4-2 5 15,2-2-1-15,2-2 4 16,-2-1-4-16,-2 1-2 16,-4-3 2-16,1-1-4 15,2-3-6 1,-7 4 6-16,2 7 3 16</inkml:trace>
          <inkml:trace contextRef="#ctx0" brushRef="#br0" timeOffset="177250.24">-3855 3754 0 0,'14'0'0'16,"1"-22"0"-16,-8 22 0 15,-1 0 1-15,1 0 2 16,0 0 1 0,0 7 1-16,-1 7 0 15,4 3 0-15,-1 5-1 16,2 7-2-16,2 3-1 16,-2 6-2-16,3-4 1 15,0 6 1 1,-5 6-1-16,2-5 0 15,-2 2 0-15,-1-2-1 16,-4 2-7-16,2-9-8 16,-1-4 11-16,-5-8 5 15</inkml:trace>
          <inkml:trace contextRef="#ctx0" brushRef="#br0" timeOffset="177938.8126">-3333 3742 0 0,'5'0'0'0,"-2"0"0"16,-2 0 1-16,-1 7-1 62,0 1 1-46,-37 5-1-1,37 1 0-15,0-10 0 16,-35 14 1-16,35 0 0 16,-31 4 1-16,31 4 0 15,0 2 0-15,-35 7 0 16,35 2 3-16,0 2-3 15,0-3 0 1,0 1 0-16,0-2 0 16,2-6-1-16,12-4 2 15,1-3-1-15,8-8-2 16,1-5-2-16,4-8 4 16,-2-1-2-1,0 0 2-15,-1-17-1 16,1-2 0-16,-3-6-2 15,-8-6 1-15,-2-2 1 16,-6-3-1-16,-4 1 0 16,-3 0 0-1,0 1 1-15,0 2-6 16,0 2-3-16,-49 8-2 16,49 2 1-16,-49 20 6 15,49-34 2-15,-54 34 1 16</inkml:trace>
          <inkml:trace contextRef="#ctx0" brushRef="#br0" timeOffset="179011.0887">-4748 3483 0 0,'-32'6'1'15,"32"-1"1"-15,0-2 0 16,0 0 1-16,5 5 0 16,13-4 0-1,11-1-1-15,8-3-2 16,12 0 1-16,8 0 0 16,12 8 3-16,5-4 4 15,5-4-5-15,7 0 7 16,3 0-9-1,2 0-2-15,9 0 19 16,-2-18-17-16,-3 18-2 16,-6 0 2-16,-3 0-2 15,-6 0 1-15,-8 0 0 16,-6 0 0 0,-8 0 1-16,-6 0-2 15,-6 0 2-15,-6-20-1 16,-1 21-1-16,-10-1 2 15,-5 0 0-15,-5 0-7 16,-2 0-5 0,-8 0-8-16,-5 0 1 15,-2-21 10-15,-2 21 7 16</inkml:trace>
        </inkml:traceGroup>
      </inkml:traceGroup>
    </inkml:traceGroup>
    <inkml:traceGroup>
      <inkml:annotationXML>
        <emma:emma xmlns:emma="http://www.w3.org/2003/04/emma" version="1.0">
          <emma:interpretation id="{52337F7E-7645-4AE5-B930-44B0CBEA7024}" emma:medium="tactile" emma:mode="ink">
            <msink:context xmlns:msink="http://schemas.microsoft.com/ink/2010/main" type="paragraph" rotatedBoundingBox="1527,7816 21476,7644 21489,9086 1539,9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2BC123-DBD9-43F5-AD97-D557F2214981}" emma:medium="tactile" emma:mode="ink">
              <msink:context xmlns:msink="http://schemas.microsoft.com/ink/2010/main" type="line" rotatedBoundingBox="1527,7816 21476,7644 21489,9086 1539,9258"/>
            </emma:interpretation>
          </emma:emma>
        </inkml:annotationXML>
        <inkml:traceGroup>
          <inkml:annotationXML>
            <emma:emma xmlns:emma="http://www.w3.org/2003/04/emma" version="1.0">
              <emma:interpretation id="{0D9F806D-6EDA-4BBF-B972-5E9E761AE0F8}" emma:medium="tactile" emma:mode="ink">
                <msink:context xmlns:msink="http://schemas.microsoft.com/ink/2010/main" type="inkWord" rotatedBoundingBox="1527,7816 3767,7796 3778,8972 1537,8991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03373.172">-16558 6130 0 0,'0'-23'0'16,"0"23"2"-16,0 0 0 16,-32 0-1-16,32 0 1 15,-39 0-2 1,-13 0 1-1,23 5-3-15,-2 6 0 16,2 7 1-16,29 2 0 16,-55 1 0-1,55 2 1-15,-52 4 0 16,52 1 0-16,-34 4 1 16,34 0-1-16,0-3-1 15,0 0 1-15,0-4 1 16,0-4-2-1,17-4 1-15,9-2 0 16,5-4 1-16,2 0-1 16,7-2 0-16,2-2 1 15,4 2 0-15,1 2 0 16,2-1 3-16,0 8-2 16,-1 2-2-1,-3 5 0-15,-9 9 0 16,1 3 0-16,-12 5 0 15,-8 5 0-15,-8-1 0 16,-9 2 0 0,0 0 0-16,0-2 0 15,0-7 4-15,-49-1 3 16,18-9-3-16,-7-8 0 16,-5-10-2-16,-8-7-1 15,2-4 17-15,-2 0-38 16,1-22 21-1,2 5-3-15,4-4-11 16,4 2 7-16,3-2 6 16,37 1-11-16,-54 20 11 15</inkml:trace>
          <inkml:trace contextRef="#ctx0" brushRef="#br0" timeOffset="204235.0826">-15897 6825 0 0,'9'0'0'15,"5"0"0"-15,2 0 0 16,2 0 0-16,2 0 0 15,0-21 0-15,-3 21 0 16,7-20 1 0,-7 20-1-16,0-22 0 15,0 22 0-15,-8-28-1 16,-1 28 4-16,-8-36-2 16,0 17 3-16,0 19-2 15,0-25-1 1,-31 25-1-16,31-31 0 15,-44 31 0-15,-16 0 0 32,29 0 0-32,0 0 0 15,31 2 0-15,-56 12 0 16,28 5 0-16,28 5 0 16,-46 5 0-16,46 4 0 15,-34 3 0 1,34 0 0-16,0 7 0 15,0-5 0-15,5 0 0 16,7-3 0-16,8-3 0 16,3-6 4-16,8-1 1 15,4-7-5-15,3-5 1 16,10-8 0 0,0-2 0-16,-2-3-1 15,1 0 1-15,-5 0-2 16,-2-19-6-16,-2 19 2 15,-1-31 0-15,0 13 0 16,-14 18 4 0,-10-29 1-16</inkml:trace>
          <inkml:trace contextRef="#ctx0" brushRef="#br0" timeOffset="204863.513">-15117 6854 0 0,'20'0'0'16,"-5"0"1"-16,-6 0 0 15,-6-24 2-15,-3 24-1 16,0 0 0-1,0-19-2-15,0 20 1 16,-33-1-1-16,33 3 0 16,-39 1 1-16,39 5-1 15,-43-3 0 1,43 10 5-16,-41 0-1 16,41 9 0-16,0 4 2 15,-32-10-5-15,32 13-1 16,3 1 2-16,3 2-1 15,5-4-1-15,-1-6 1 16,10-6-1-16,3-2-1 16,5-9-11-1,-2-5 5-15,2-3 3 16,-1 0 2-16,-4-19 1 16,-3 1 1-16,-1-3 1 15,-1-6 2 1,-7 1-2-16,0-2-1 15,-7 3-1-15,1-1 2 16,2 9-1-16,-4 17 3 16,-1 0 5-1,3 0 4-15,-1 0-1 16,10 1-1-16,0 22-5 16,4 4-3-16,8 5-3 15,4 0 1-15,-1 0 1 16,0 3-1-1,0-2-1-15,5 1-10 16,-10-2-19-16,-1-5 15 16,-12-5 8-16</inkml:trace>
        </inkml:traceGroup>
        <inkml:traceGroup>
          <inkml:annotationXML>
            <emma:emma xmlns:emma="http://www.w3.org/2003/04/emma" version="1.0">
              <emma:interpretation id="{5C684E0F-67FB-4E95-A663-C301A15A2209}" emma:medium="tactile" emma:mode="ink">
                <msink:context xmlns:msink="http://schemas.microsoft.com/ink/2010/main" type="inkWord" rotatedBoundingBox="5380,8047 6317,8039 6326,9065 5388,9073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05831.3478">-13061 6341 0 0,'3'0'0'15,"0"0"1"-15,3 0 0 16,-1 0-1 0,0 11 1-16,4 1-1 15,5 5 2-15,4 4 1 16,4 9-1-16,11 6-1 15,7 7 2 1,11 10 0-16,1 5-1 16,8 6-1-16,-2 5-2 15,4 4 1-15,5 1-1 16,2 2 2-16,3-4-2 16,-10-2 1-16,-2-4 0 15,-2-9-8 1,-6-12 1-16,-14-4 4 15,-11-12 3-15</inkml:trace>
          <inkml:trace contextRef="#ctx0" brushRef="#br0" timeOffset="206286.3599">-12689 7155 0 0,'-34'12'0'15,"34"-4"1"-15,0 1 1 16,0-7-2-16,0-2 2 16,7 0-2-1,7 0 1-15,6-37 1 16,3 12 1-16,5-10-1 16,-7-8 1-16,5-5-1 15,-3-4 4 1,8-3 4-16,-9-2-1 15,-1 1-6-15,4 1-2 16,-8 1-1-16,1 5 0 16,-3 5-2-1,-7 7-10-15,3 5-1 16,-2 7 0-16,-3 25 7 16,-4-25 5-16</inkml:trace>
        </inkml:traceGroup>
        <inkml:traceGroup>
          <inkml:annotationXML>
            <emma:emma xmlns:emma="http://www.w3.org/2003/04/emma" version="1.0">
              <emma:interpretation id="{A930B6A5-19F4-49FE-8B18-399AED5DE05F}" emma:medium="tactile" emma:mode="ink">
                <msink:context xmlns:msink="http://schemas.microsoft.com/ink/2010/main" type="inkWord" rotatedBoundingBox="6833,9207 6875,8674 6937,8679 6895,9212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09237.9441">-11591 7287 0 0,'0'1'0'16,"0"4"0"-1,2 4 0 1,4 1 1 0,-1 7-1-16,-2-1 0 15,1 4 1-15,1 2-1 16,1 0 0-16,-1 1 0 15,1-3 0-15,-2-3-2 16,-4 2 2 0,0-2 0-16</inkml:trace>
          <inkml:trace contextRef="#ctx0" brushRef="#br0" timeOffset="209710.6025">-11535 6970 0 0,'0'0'2'16,"0"0"0"-1,0 0-2 1,0 7 0 0,0-6 1-16,0 7-1 15,0 2 1-15,0 1-2 16,0-1 2-16,0 0-1 15,0-1 0 1,0-3 0-16,0-6 0 16,1 0 0-1,5 3 0-15,-1-3 2 16,-5 0 1-16,1 0-3 31,-1 0 9-31,3 0-18 16,-1-25 4-16,-2 25-1 15</inkml:trace>
        </inkml:traceGroup>
        <inkml:traceGroup>
          <inkml:annotationXML>
            <emma:emma xmlns:emma="http://www.w3.org/2003/04/emma" version="1.0">
              <emma:interpretation id="{BF2461E9-D5C1-4802-B8E3-36AB5F0C4A06}" emma:medium="tactile" emma:mode="ink">
                <msink:context xmlns:msink="http://schemas.microsoft.com/ink/2010/main" type="inkWord" rotatedBoundingBox="7351,8618 7822,8614 7825,8943 7354,8947"/>
              </emma:interpretation>
            </emma:emma>
          </inkml:annotationXML>
          <inkml:trace contextRef="#ctx0" brushRef="#br0" timeOffset="210237.5418">-11057 6911 0 0,'0'5'0'0,"0"-1"1"16,-32-2 0-16,32 3-1 15,0-2 1-15,0-1 0 16,0 1 0-16,0 0 0 16,2 0-1-16,13 2 2 15,3-3-1 1,4 3 1-16,3-4-2 16,5 1 0-16,1-1 0 15,1-1 0-15,3 0 0 16,1 2 0-1,1-2 0-15,-4 0-3 16,1 1-1-16,-6 0 0 16,-8 1 4-16</inkml:trace>
          <inkml:trace contextRef="#ctx0" brushRef="#br0" timeOffset="210638.6894">-10942 7163 0 0,'0'17'0'15,"0"-2"0"-15,-29-1 0 16,29-3 1-16,0-1 0 16,0-4 1-16,0-4-1 15,0-2 1 1,0 0-5-16,10 0 10 16,2 0-7-16,5 0 0 15,4 0 0 1,2 0 0-16,3 0 0 15,2 0 0-15,4-20 0 16,-1 20 0-16,1 0 0 16,0 0 0-16,2 0-2 15,-2 0-6-15,-7 0 7 16</inkml:trace>
        </inkml:traceGroup>
        <inkml:traceGroup>
          <inkml:annotationXML>
            <emma:emma xmlns:emma="http://www.w3.org/2003/04/emma" version="1.0">
              <emma:interpretation id="{6183E303-064A-41E7-88EE-BAF3519EA35A}" emma:medium="tactile" emma:mode="ink">
                <msink:context xmlns:msink="http://schemas.microsoft.com/ink/2010/main" type="inkWord" rotatedBoundingBox="8485,8057 9774,8046 9782,9044 8493,9055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12003.4659">-9924 6457 0 0,'-31'-36'0'15,"31"6"1"1,0 10 0 0,0 20 0-1,6 0 2-15,5-21 0 16,12 21 1-16,-1 0-1 15,5 0-1-15,5 0-3 16,4 0 3-16,1 0-3 16,-25 0 2-16,31 0-1 15,0 0 0-15,0 5 1 16,0 7 3 0,-2 3-3-16,-4 5 0 15,-5 5-2-15,-1 3 1 16,-10 2 1-16,-2 3 0 15,-8 0-2 1,-8-1 3-16,-3 1-3 16,0 1 2-16,0-4 4 15,0 2-1-15,-49-12-4 16,49 2 0-16,-59-5 8 16,29-4-17-1,-7-7 8-15,1-2 2 16,4-1-3-16,-2-3-1 15,34 0-6-15,-56 0 2 16,56 0 2-16,-42 0-2 16,42-20 4-1</inkml:trace>
          <inkml:trace contextRef="#ctx0" brushRef="#br0" timeOffset="211393.4155">-9938 6553 0 0,'5'0'1'0,"-1"-17"0"16,1 17 0-16,-2 0-1 15,3 0 0-15,0 0 1 16,-1 0 1 0,3 3 2-16,2 15-3 15,0 0 2-15,-1 11 6 16,-9 6 0-16,0 5-2 16,9 6-4-1,-6 7-1-15,8 5-2 16,-4 4-1-16,1 1 3 15,1 3-2-15,0-5 0 16,-2 0-5-16,-1-6-12 16,-3-10 6-1,-2-3 3-15,1-13 4 16,-2-2 4-16</inkml:trace>
          <inkml:trace contextRef="#ctx0" brushRef="#br0" timeOffset="212848.5655">-9131 7200 0 0,'0'6'0'16,"0"-1"0"-16,0 2 1 15,0-5 0-15,0 0 1 16,0-2 0 0,0 0 0-16,0 0 0 15,0-18-1-15,5 18-1 16,1-33 0-16,-1 12 1 15,-2-2-1 1,6-5 2-16,-1-5-1 16,-2 1 1-16,3-4-1 15,2 2-2-15,1 4 0 16,2 0 1-16,1 4 0 16,2 2 1-16,3 4-1 15,0 20-1 1,1-22-2-16,1 22 4 15,1 0-3-15,-5 7 3 16,2 6 0-16,-1 9-2 16,-4 4 1-16,0 4-1 15,-1 1 2 1,-5 5-1-16,-1-4 1 16,-2 4-1-16,-1-2 0 15,-5 0 1-15,0-5-4 16,0-3 2-1,0-3-8-15,0-15 7 16,0 7 2-16</inkml:trace>
          <inkml:trace contextRef="#ctx0" brushRef="#br0" timeOffset="213283.47">-8712 6527 0 0,'0'0'1'31,"3"5"0"-15,3 7-3-16,-1 8 4 16,1-2-2-16,2 1 1 15,-3 3-2-15,-1-1-1 16,2-1 2-16,-1 2 0 16</inkml:trace>
        </inkml:traceGroup>
        <inkml:traceGroup>
          <inkml:annotationXML>
            <emma:emma xmlns:emma="http://www.w3.org/2003/04/emma" version="1.0">
              <emma:interpretation id="{76683E68-C6C2-4AD0-B195-28B02374DC17}" emma:medium="tactile" emma:mode="ink">
                <msink:context xmlns:msink="http://schemas.microsoft.com/ink/2010/main" type="inkWord" rotatedBoundingBox="10191,8145 10894,8139 10902,9111 10199,9117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13992.6209">-8178 6438 0 0,'0'8'1'31,"0"12"-1"-31,0 8 1 16,0 10 1-16,0 0-2 15,0 12 1 1,-33 6-1-16,33 4 0 16,0 1 0-16,0 1 1 15,0 1-1-15,-34 0 1 16,38-6 0-16,-4 1-2 15,0-3 1 1,0-11 2-16,0-7 0 16,0-8-2-16,0-7 0 15,0-11 0-15,14-7 0 16,2-4 0-16,7 0 0 16,1 0 0-1,8-25 0-15,2 25 2 16,3-27-3-16,1 27 2 15,1-27-1-15,-4 27 1 16,-14-32-4 0,15 14-7-16,-12 18 9 15</inkml:trace>
          <inkml:trace contextRef="#ctx0" brushRef="#br0" timeOffset="214670.439">-7587 7181 0 0,'0'10'0'0,"0"3"0"15,0 1 1-15,0 2-1 16,0 0 0-16,0 2 0 16,0 4 0-16,0 0-1 15,2-1 1 1,5 0 0-16,-2-3 0 16,-4 1 0-16,-1-5 0 15</inkml:trace>
          <inkml:trace contextRef="#ctx0" brushRef="#br0" timeOffset="215028.1277">-7542 7000 0 0,'0'0'1'0,"0"-23"1"16,0 23 0-16,0 0-1 15,0-21 0-15,0 21 0 16,0 0-2 0,-31 0 2-16,31 0-2 31,0 0 0-31,0 0 0 15,0 0 2 1,0 0-2-16,0-20 2 31,0 20-6-15,0 0 4-16</inkml:trace>
        </inkml:traceGroup>
        <inkml:traceGroup>
          <inkml:annotationXML>
            <emma:emma xmlns:emma="http://www.w3.org/2003/04/emma" version="1.0">
              <emma:interpretation id="{9AAB9DF5-4FF9-40BD-8C54-950E08B2F686}" emma:medium="tactile" emma:mode="ink">
                <msink:context xmlns:msink="http://schemas.microsoft.com/ink/2010/main" type="inkWord" rotatedBoundingBox="11890,8705 12163,8703 12165,8967 11893,8969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215952.48">-6548 7254 0 0,'18'5'1'0,"1"-2"2"16,-1-3-1-16,2 0 0 16,3 0-1-16,2-19 2 15,-2 1-3-15,-2-7 7 16,1-1-14 0,-1-2 7-16,-2 2 0 15,-5-5 0-15,-1 3-7 16,-2-6 2-16,-8 3 5 15</inkml:trace>
        </inkml:traceGroup>
        <inkml:traceGroup>
          <inkml:annotationXML>
            <emma:emma xmlns:emma="http://www.w3.org/2003/04/emma" version="1.0">
              <emma:interpretation id="{50016D30-91B5-4CE4-99CF-0003A1ABB9F4}" emma:medium="tactile" emma:mode="ink">
                <msink:context xmlns:msink="http://schemas.microsoft.com/ink/2010/main" type="inkWord" rotatedBoundingBox="12834,8185 12903,8184 12908,8697 12839,8698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216394.5469">-5604 6747 0 0,'4'0'0'16,"3"0"0"-1,-1 0 0-15,-2 8 0 16,2 3 0-16,-1 7 1 15,-5 2-1-15,5 3 0 16,1 0 0 0,2 5 0-16,-4 4 0 15,1-1-1-15,-4-4 1 16,-1-4 0-16</inkml:trace>
          <inkml:trace contextRef="#ctx0" brushRef="#br0" timeOffset="216769.3296">-5543 6513 0 0,'0'-28'0'16,"0"28"1"0,-29 0-1-16,29 3 1 47,0 2-1-32,8-5 0-15,-4 3 0 16,1-1 0-16,1-2 0 15,-6 0 3-15,0 0-2 16,3 0 0-16,0 0 0 16,-1-20-3-16,1 20-2 15,-2 0 2 1</inkml:trace>
        </inkml:traceGroup>
        <inkml:traceGroup>
          <inkml:annotationXML>
            <emma:emma xmlns:emma="http://www.w3.org/2003/04/emma" version="1.0">
              <emma:interpretation id="{9822F883-0E61-4500-9C54-B13569A45E7F}" emma:medium="tactile" emma:mode="ink">
                <msink:context xmlns:msink="http://schemas.microsoft.com/ink/2010/main" type="inkWord" rotatedBoundingBox="13348,7894 15535,7875 15544,8888 13357,8907"/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217228.6249">-5059 6690 0 0,'0'4'0'15,"-29"0"0"-15,29-1 0 16,0-2 0-16,1-1 0 16,5 0 1-1,3 0-1 1,7 2 1-16,-1-2 0 16,3 0 0-16,4 0-1 15,3 0 0-15,1 0 0 16,-2 0-1-16,1 0-1 15,-2 0 1 1,-2 0 1-16,-5 0 0 16</inkml:trace>
          <inkml:trace contextRef="#ctx0" brushRef="#br0" timeOffset="217639.2573">-5065 6925 0 0,'0'16'0'0,"0"-5"0"15,0 0 0 1,0-3 0-16,0-2 1 16,0-2-1-16,0-1 1 15,7-2-1-15,13-1 1 16,2 0-1-16,5 0-2 15,1 0 4 1,4 0-2-16,-3-25-1 16,3 25 0-16,-1-19 0 15,0 19 1-15,-5-19 0 16</inkml:trace>
          <inkml:trace contextRef="#ctx0" brushRef="#br0" timeOffset="217986.3859">-4507 6536 0 0,'0'8'0'0,"0"5"0"15,0 5 0-15,0 1 0 16,0 1 1 0,0 5-1-16,0 0 1 15,0-10-2-15,0 20 2 16,0 2-1-16,5 1 0 15,2 2-2-15,-2-3 2 16,4 4 0 0,-9-2 0-16</inkml:trace>
          <inkml:trace contextRef="#ctx0" brushRef="#br0" timeOffset="218490.7657">-4257 7166 0 0,'0'15'0'0,"0"-8"0"15,0-2 0-15,0-5 1 16,0 0 0 0,5-23-1-16,9 23 1 15,-1-34 0 1,0 11-1-16,2-2 1 15,-1-6-1-15,1 1-2 16,-10-4 0-16,6 2 1 16,-7 1 1-16</inkml:trace>
          <inkml:trace contextRef="#ctx0" brushRef="#br0" timeOffset="220589.1399">-4789 6366 0 0,'0'4'0'16,"0"-3"0"-16,0 2 1 15,0-2 0-15,0 2 1 16,0 3-1-16,9-6 1 15,17 0 1 1,9 0-2-16,8 0 3 16,11 0 1-16,14-24 3 15,7 24 0-15,8 0-1 16,7 0 0-16,2-21-6 16,8 21 0-1,7 0 4-15,5 0 10 16,0 0 13-16,-6-25-27 15,-3 25 0-15,-5 0 0 16,-7-25 3-16,-5 25-8 16,-16-21 4-1,0 21-1-15,-12-20 1 16,-4 20 0-16,-11-27 1 16,-7 27-1-16,-8 0 0 15,-10-27-7 1,-5 27-29-16,-12-25 1 15,2 25 13-15,-3 0 19 16</inkml:trace>
          <inkml:trace contextRef="#ctx0" brushRef="#br0" timeOffset="219227.8877">-3876 6586 0 0,'0'-22'0'16,"0"24"1"31,0 7 0-32,6 5 0-15,0 11 0 16,2 0-1 0,-2 0 0-16,0 5-1 15,0 5-1-15,-1 2 1 16,1 1 1-16,-6-2 0 15</inkml:trace>
          <inkml:trace contextRef="#ctx0" brushRef="#br0" timeOffset="219799.2576">-3446 6516 0 0,'7'-20'0'0,"-1"20"0"16,-6-20 0-16,-30 20 0 62,30 11 0-62,-31 3 1 16,31 3 0-16,-34 1 0 15,34 5-1-15,-35 4 2 16,35 5-1-16,0-2 1 16,-35 5-1-1,35 0 2-15,0 1-1 16,1-4 0-16,10-3 0 16,3-4 2-16,7-6-1 15,-1-8-2-15,2-11-2 16,2 0-1-1,1 0 6-15,-2-29-12 16,0 7 9-16,-6-6-3 16,-5-4 3-16,-3-5 0 15,-9 1-3-15,0-3 0 16,0 3-7 0,0 4 3-16,-32 4 5 15,32 5 1-15</inkml:trace>
        </inkml:traceGroup>
        <inkml:traceGroup>
          <inkml:annotationXML>
            <emma:emma xmlns:emma="http://www.w3.org/2003/04/emma" version="1.0">
              <emma:interpretation id="{7A26EEA1-D8D1-4C8F-B5D4-9BA3B85244D6}" emma:medium="tactile" emma:mode="ink">
                <msink:context xmlns:msink="http://schemas.microsoft.com/ink/2010/main" type="inkWord" rotatedBoundingBox="16895,8395 17112,8394 17115,8844 16899,8846"/>
              </emma:interpretation>
              <emma:one-of disjunction-type="recognition" id="oneOf17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227040.7867">-1505 7139 0 0,'-37'0'0'15,"37"0"1"-15,0 0 0 16,0 0 0 0,0 0 1-16,0 0 1 15,0 0 0-15,0-23-1 16,0 23-3-1,6-32 4-15,13 11-1 16,-1-3-2-16,2-1-1 16,3-11 3-16,-9-1-10 15,10-7 0-15,2-7 6 16,-1-4 2 0,-1 4 0-16,-10-2 0 15</inkml:trace>
        </inkml:traceGroup>
        <inkml:traceGroup>
          <inkml:annotationXML>
            <emma:emma xmlns:emma="http://www.w3.org/2003/04/emma" version="1.0">
              <emma:interpretation id="{DC15478B-2282-42E7-9255-C6491B869541}" emma:medium="tactile" emma:mode="ink">
                <msink:context xmlns:msink="http://schemas.microsoft.com/ink/2010/main" type="inkWord" rotatedBoundingBox="17676,7872 19947,7888 19941,8675 17671,8658"/>
              </emma:interpretation>
              <emma:one-of disjunction-type="recognition" id="oneOf18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227807.6803">-666 6571 0 0,'0'6'0'0,"0"3"0"16,0-1 0-16,0-2 0 16,0-2 0-1,0-3 1-15,2 1-1 16,15-2 1-16,3 0-1 15,1 0 1-15,2 0-1 16,0 0 0 0,-4-20-1-16,-3 20 1 15,-2-26 0-15,-8 26 0 16,2-33 0-16,-6 33 0 16,-2-32 0-16,0 32 1 15,0-21-1-15,0 21 1 16,-42 0-1-1,42 0-1-15,-43 0 1 16,-9 0 0 0,-3 3 1-1,55 14 0-15,-46 6 0 16,46 3-1 0,-34 1 2-16,34 6 0 15,0 2-5-15,0 1 9 16,0 3-5-16,0-2 1 15,5 1-2-15,15-6 3 16,6-1-3 0,3-5 5-16,12-4-4 15,2-9-2-15,-3-3 3 16,3-5 3-16,0-5-13 16,-5 0-7-16,1 0 8 15,-7-23 6 1</inkml:trace>
          <inkml:trace contextRef="#ctx0" brushRef="#br0" timeOffset="228216.1289">-184 6836 0 0,'9'18'0'16,"2"-1"0"-1,-2-4 2-15,-3-2-2 16,2-4 0-16,-5-7 1 16,0 0-1-16,0 0 0 15,-1 0 1-15,1-24 0 16,0 5-1 0,-1-6 1-16,1 0-1 15,0-7 1-15,4-1-2 16,-2 0 1-16,4 1 0 15,2 4 1 1,3 4-1-16,3 24-1 16,3-26 2-16,-1 26-1 15,1 0 1-15,3 0 2 16,0 11-3-16,0 10 0 16,0 7 0-1,-1 4 0-15,-2 4 0 16,-3 1 0-16,-3 2-5 15,-2 1 0-15,-12-5 4 16</inkml:trace>
          <inkml:trace contextRef="#ctx0" brushRef="#br0" timeOffset="228617.2594">422 6237 0 0,'3'-25'0'16,"-3"6"1"-16,3 19-1 15,-3 0 1-15,0-19 0 16,0 25 0 0,2 1 2-1,7 8 1-15,0 10-3 16,2 5 2-16,1 15-2 16,-1 6-2-16,-2 5 1 15,5-14 1-15,-5 14-2 16,4 8-2-1,-4-3 1-15,-1-11-4 16,-1 4 3-16,-5-3 2 16,-2-8 1-16</inkml:trace>
          <inkml:trace contextRef="#ctx0" brushRef="#br0" timeOffset="229296.8614">319 6664 0 0,'0'-28'0'16,"0"28"1"0,0 0 1-1,10-18-1-15,8 18-1 16,8 0 1-16,3-18-1 15,7 18 0-15,2 0 0 16,0-21 0-16,5 21 0 16,-1 0-1-1,-4-29-1-15,-1 29 0 16,-3 0 2-16,-4-30 0 16,-2 30 0-16,-3 0 0 15,-2-24 0 1,-7 24 0-16,-2 0 0 15,-1 0 0-15,-4 0 0 16,-2-18 0-16,1 18 1 16,-3 0-1-16,-1 0 0 15,2 0 1 1,-6 0 0 15,0 0 0-15,-36 7 0-16,36 8 0 15,-33-3 0 1,33 4 1-16,-30 7-5 16,30 2 10-16,0 6-4 15,0 1 2-15,-31 0-1 16,31-1 2-16,6 3-2 16,5-6-3-1,4-5 7-15,7-6-7 16,-1-6 2-16,4-10-2 15,-1-1 0-15,1 0-1 16,-2 0 0-16,-3-29-2 16,-6 4-8-16,-1-3 1 15,-5-6 2 1,-6-2-5-16,-2 4 3 16,0-6 8-16,0 3 1 15</inkml:trace>
          <inkml:trace contextRef="#ctx0" brushRef="#br0" timeOffset="229805.9067">1183 6897 0 0,'8'26'0'0,"-6"-4"1"16,-1-8 0-16,-1-7-2 16,0-7 5-16,2 0-3 15,-2-21-1 1,0-1 0-1,0-6 0-15,1-6 0 16,2 0 0-16,5-7 0 16,-2 3 1-16,-3 1 0 15,5 1-1 1,4 4 0-16,4 1 0 16,-1 6 0-16,5 7 0 15,-2 18 0-15,4 0 0 16,1 0 1-1,-2 0-5-15,-2 13 13 16,1 7-8-16,-20 7 0 16,18 6-2-16,0 2 3 15,1 4-3-15,-4-2 1 16,-15-5-1-16,9 8-5 16,-2-5-1-1,-6-4 5-15,2-6 2 16</inkml:trace>
        </inkml:traceGroup>
        <inkml:traceGroup>
          <inkml:annotationXML>
            <emma:emma xmlns:emma="http://www.w3.org/2003/04/emma" version="1.0">
              <emma:interpretation id="{6C74BDDC-6E96-4C1B-9620-E84D1C986241}" emma:medium="tactile" emma:mode="ink">
                <msink:context xmlns:msink="http://schemas.microsoft.com/ink/2010/main" type="inkWord" rotatedBoundingBox="20232,8228 21481,8217 21487,8876 20238,8886"/>
              </emma:interpretation>
            </emma:emma>
          </inkml:annotationXML>
          <inkml:trace contextRef="#ctx0" brushRef="#br0" timeOffset="230696.3931">2000 6555 0 0,'9'0'0'16,"0"0"0"-16,-4 0 2 15,-2-18-1-15,-3 18 0 16,0 0 0-1,0-17-2 1,-34 17 0 0,34 0 2-16,-32 1-1 15,32 3 0-15,-41 3 0 16,41 5-1-16,-43 6 1 16,43 3 1-1,-45 4-1-15,45 0-1 16,0 6 2-16,-37-1-1 15,37 2 2-15,0 3 0 16,0-3 0 0,0 0 2-16,8-3 1 15,6-3-1-15,9-3-3 16,6-5-2-16,-1-5 3 16,10-8-2-16,-1-3-2 15,9-2 1-15,3 0 0 16,-2 0 2-16,1 0-1 15,0-32-2 1,-2 32 1-16,0-36-2 16,-5 15 1-16,-3-2-2 15,-4-2 3-15,-6 0 1 16,-4 1-1-16,-5 3 2 16,-2-1 1-1,-10 22 2-15,-7-32-3 16,0 10-1-1,0 22 1 1,0 0-2-16,-44 0 1 16,1 0 0-1,43 10 0-15,-49 4 0 16,49 2 3-16,-46 8-2 16,46 2 1-16,-40 5-1 15,40 1-2 1,0 2 3-16,-32-1-1 15,32-1 2-15,1-1-2 16,7-6 0-16,4-3 0 16,3-1-2-16,7-7 1 15,4-3 1 1,2-3-13-16,1-8 2 16,1 0 5-16,1 0 2 15,-2 0 2-15,-1-25 1 16,-5 25 0-16</inkml:trace>
          <inkml:trace contextRef="#ctx0" brushRef="#br0" timeOffset="231353.1969">3034 6705 0 0,'6'-21'0'0,"-4"21"0"16,-2-18 0 0,0 18 1-1,0 2-1 17,-38 1 0-32,38-1 0 15,-39 2 1-15,39 1-1 16,-49-1 0-16,18 4 0 15,2 3 1 1,29 7-2-16,-55-2 1 16,55 0-1-16,-45 2 1 15,45-2 0-15,-30-1 0 16,30 2 0-16,0-2 0 16,0 1 0-1,0-2 0-15,3-2 0 16,12 1 0-16,4-4 0 15,5 0 0-15,2-2 0 16,0 0 0 0,0 5 0-16,-1 0 1 15,-4 2-1-15,-2 3 1 16,-7 1 0-16,-4 4 0 16,-7-1 1-16,-1 1 1 15,0 1-3-15,0-2 0 16,-33-3 1-1,33-2-6-15,-43-5 1 16,43 2 2-16,-56-5 2 16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14:14.771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1CDF74D3-D331-4DEC-AB79-3AD72090256E}" emma:medium="tactile" emma:mode="ink">
          <msink:context xmlns:msink="http://schemas.microsoft.com/ink/2010/main" type="inkDrawing" rotatedBoundingBox="1899,3999 9823,3965 9824,4149 1900,4184" semanticType="underline" shapeName="Other">
            <msink:sourceLink direction="with" ref="{33C8DBB4-AA1A-4BE2-8408-12DCFCC90C0E}"/>
          </msink:context>
        </emma:interpretation>
      </emma:emma>
    </inkml:annotationXML>
    <inkml:trace contextRef="#ctx0" brushRef="#br0">-1 198 0 0,'0'-17'0'16,"0"-8"0"-1,0 25 1 1,0-25-1-16,0 25 1 16,0-22-1-16,17 22 0 15,7-22 1-15,5 22 4 16,11-25-3-1,14 25-1-15,13-27 0 16,21 27 3-16,13-23-2 16,19 23-5-16,16 0 2 15,16 0 0-15,14 8 3 16,11 0 4 0,13-5-4-16,16-3 1 15,16 0 1-15,22 0 2 16,20 0-1-16,14-18-7 15,3 18 0 1,3 2 2-16,-5 3 1 16,-1-1 4-16,-4-1 2 15,-5-2-3-15,1-1 0 16,-6 0-3-16,-5-20 0 16,-4 20 0-16,-9 0 1 15,-15 0-3 1,-21 0 0-16,-19 0 1 15,-13 2 0-15,-12 8 2 16,-16 0 0-16,-10-2 2 16,-12-1 2-1,-5-6-2-15,-17 1-5 16,-11-2 2-16,-9 0-1 16,-12 0 0-16,-10 0 0 15,-15 0 0-15,-3 0 0 16,-1 4 2-16,-7-1-3 15,-5-3 1 1,-1 0-1-16,-5 0 1 16,0 0-1-16,-4 0-2 15,1-18-6-15,-1 18 8 16,-1 0-1-16,-2 0-9 16,-5 0-4-1,-3-18-1-15,-1 18 1 16,-10 0 9-16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14:02.724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6682930-0546-4F6F-8DA4-CFDCB9DAABFB}" emma:medium="tactile" emma:mode="ink">
          <msink:context xmlns:msink="http://schemas.microsoft.com/ink/2010/main" type="writingRegion" rotatedBoundingBox="1486,1772 31423,2300 31137,18577 1199,18050"/>
        </emma:interpretation>
      </emma:emma>
    </inkml:annotationXML>
    <inkml:traceGroup>
      <inkml:annotationXML>
        <emma:emma xmlns:emma="http://www.w3.org/2003/04/emma" version="1.0">
          <emma:interpretation id="{120129C0-6896-4F9A-90C5-0BB8D4C12236}" emma:medium="tactile" emma:mode="ink">
            <msink:context xmlns:msink="http://schemas.microsoft.com/ink/2010/main" type="paragraph" rotatedBoundingBox="1489,1737 8047,2466 7882,3949 1325,32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C8DBB4-AA1A-4BE2-8408-12DCFCC90C0E}" emma:medium="tactile" emma:mode="ink">
              <msink:context xmlns:msink="http://schemas.microsoft.com/ink/2010/main" type="line" rotatedBoundingBox="1489,1737 8047,2466 7882,3949 1325,3220">
                <msink:destinationLink direction="with" ref="{1CDF74D3-D331-4DEC-AB79-3AD72090256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BE8F6C2-51DF-4AE4-BBCA-6E0B20549C6A}" emma:medium="tactile" emma:mode="ink">
                <msink:context xmlns:msink="http://schemas.microsoft.com/ink/2010/main" type="inkWord" rotatedBoundingBox="1489,1737 3535,1965 3371,3447 1325,322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-98-3913 1 0,'0'2'4'0,"0"14"-2"16,0 15-3-16,0 16 2 16,0 16 0-1,0 19 2-15,0 8-3 16,0 13 0-16,0 6 0 15,2 9 0-15,2 0 0 16,3-1 0-16,2-5 0 16,-5-1 0-1,1-6 0-15,0-10-3 16,-5-13-5-16,0-14 8 16</inkml:trace>
          <inkml:trace contextRef="#ctx0" brushRef="#br0" timeOffset="781.5106">33-3710 0 0,'0'-18'0'16,"0"18"1"-16,0 0 1 15,0 0-1-15,0 0 0 16,0 0 0 0,0 18-1-16,9 14 1 15,8 12 2-15,6 11-2 16,9 6 2-16,2-11-1 15,1 18 3-15,5-1-4 16,3-3 0 0,5-2 1-16,1-12-1 15,4-7 1-15,-2-13-2 16,0-9-1 0,-4-21-5-16,1 0-1 15,-8-21 4-15,0-9 2 16,-3-16 1-16,-4-17 1 15,1-7-1-15,-3 2 0 16,-4-4 0-16,-4 11 0 16,-3-4 0-1,-3-3 0-15,-3 10 0 16,-3 8 0-16,-1 8 0 16,0 13 0-1,-1 29 0-15,0-22 0 16,0 22 5-16,-9 11-1 15,5 28 0-15,1 12 0 16,-6 21-6-16,2 10 1 16,2 16-1-16,4 4 1 15,1 19 2-15,2 3-1 16,-2 1 0 0,2 2 0-16,3-5-11 15,-5-8 3-15,-5-9 4 16</inkml:trace>
          <inkml:trace contextRef="#ctx0" brushRef="#br0" timeOffset="1442.188">1821-2853 0 0,'0'-20'0'0,"0"20"1"15,-30 0-1 1,30 0 1-16,-33 0-1 16,33 0 1-1,-48 0-1-15,48 5 0 16,-58 12 1-16,29 1 0 15,-5 4 1-15,0 7 0 16,0 3 0 0,1 3 2-16,33 7-3 15,-46-1 2-15,46 7-1 16,0 4 9-16,0-2-19 16,0-2 10-16,4-5 2 15,22-7-4-15,6-9 0 16,5-8 0-1,6-15 1-15,3-4-1 16,-6 0 1-16,2-23-2 16,-6-5 1-16,-8-10 1 15,-5-9-1 1,-11 4 7-16,-2-17-1 16,-9 1-5-16,-1 0-2 15,0 2 1-15,0 3-17 16,-40 8-4-16,40 1 14 15,-44 13 7 1,44 10 0-16</inkml:trace>
        </inkml:traceGroup>
        <inkml:traceGroup>
          <inkml:annotationXML>
            <emma:emma xmlns:emma="http://www.w3.org/2003/04/emma" version="1.0">
              <emma:interpretation id="{120892D3-F576-478D-8797-A5141BCF784B}" emma:medium="tactile" emma:mode="ink">
                <msink:context xmlns:msink="http://schemas.microsoft.com/ink/2010/main" type="inkWord" rotatedBoundingBox="4046,2027 7475,2409 7315,3850 3886,346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80.3471">2319-2291 0 0,'11'29'1'0,"-8"-8"0"15,3-4 1 1,-6-6 0-16,2-11 2 16,-2 0-9-16,0 0 14 15,0-20-8-15,0-6 1 16,0-6-1-16,0-8-2 16,0-3 1-1,0-2 1-15,1-7-1 16,-1 7 0-16,0-5 1 15,5 1-2-15,0 4 1 16,1 8 0-16,4 2 0 16,3 13 0-1,1 22 1-15,6 0 2 16,3 0 1-16,-2 0 4 16,2 11-1-16,0 17 1 15,-1 11-3-15,-4 7-3 16,3 6-2-1,-4 2 1-15,-3-1-1 16,1 1-6-16,-7-3-21 16,-2-2 14-16,2-6 3 15,-8-6 9 1</inkml:trace>
          <inkml:trace contextRef="#ctx0" brushRef="#br0" timeOffset="2433.5711">2924-3357 0 0,'0'-34'1'0,"0"4"1"16,0 5 1-1,-29 3 1-15,29 22-2 16,0-30-2-16,0 30 1 16,0 0 3-16,0 0 5 15,0 0 5-15,0 0-2 16,0 14 2-1,0 24-6-15,4 8-5 16,1 10-3-16,-2 8-1 16,2 11 3-16,1 3-1 15,0 7-3-15,2 2 3 16,-2 0-1 0,1 2 1-16,0-3-3 15,-4-3-12-15,0-7-15 16,1-13 4-16,-4-9 17 15,0-13 7-15</inkml:trace>
          <inkml:trace contextRef="#ctx0" brushRef="#br0" timeOffset="58096.2601">2660-2987 0 0,'0'9'0'0,"11"-1"0"16,4 0 0-16,5-1 0 16,2-5 0-1,2-2 0-15,4 0 0 16,-2 0 0-16,6 0 0 16,0 0 0-16,2-17 0 15,0 17 0 1,0 0 0-16,-4-17 0 15,1 17 0-15,-5-22 0 16,2 22 0-16,-8-18 0 16,-2 18 0-1,-1 0 0-15</inkml:trace>
          <inkml:trace contextRef="#ctx0" brushRef="#br0" timeOffset="59567.0426">3380-2682 0 0,'4'0'0'0,"3"0"0"16,-1 0 0-16,1 0 0 16,-2 0 0-16,1 0 0 15,5 0 0 1,0 0 1-16,5 0-1 15,0 0 0-15,-2-19 0 16,1 19 1-16,2 0-1 16,0-22 0-16,-3 22 0 15,4 0 0 1,-3-27 0-16,-2 27 0 16,0-30-1-16,-3 30 2 15,-4-28-1-15,-2 28 0 16,-4-31 1-1,0 31-2-15,0-34 1 16,0 34 1-16,0-32 0 16,0 32 0-16,-41-20 0 15,7-4 0 1,-6 24-3 0,40-17 4-1,-41 17-2-15,41 0 0 16,-46 4 0-16,46 3 0 15,-43 5 1 1,43 1-1-16,-42 5 1 16,42 2 0-16,-35 4-1 15,35 1 0-15,0 6 1 16,-32 5-1-16,32 3 0 16,0-2 0-16,0 1 0 15,0-1-1 1,0-1 2-16,9 0-1 15,6-4 0-15,4-1 0 16,5-1-1-16,2-9 1 16,4-3 0-1,3-5 0-15,4-6 0 16,2-7-1-16,-1 0 1 16,0 0-1-16,1-20 1 15,-3 20 1-15,-2-18-3 16,-2 18 0-1,-9-27-1-15,8 27 1 16,-6-23 2-16</inkml:trace>
          <inkml:trace contextRef="#ctx0" brushRef="#br0" timeOffset="60783.3391">4382-2830 0 0,'8'0'0'15,"-2"0"0"-15,-3 0 1 16,1 0 0-1,-1 0 0-15,1 0 0 16,-1 0 0-16,-3-23 0 16,0 23 0-16,0 0 0 15,0 0 0-15,-48 0 1 32,2 0-2-17,46 0-1-15,-55 0 1 16,21 0 1-16,0 2-2 15,-3 6 1-15,-1 3 1 16,-2 2-1 0,0 6 0-16,2 3 0 15,7 2 1-15,31 4 0 16,-40 1 1-16,40 2-2 16,0 2-1-16,0 0 1 15,0 1-1 1,0-7 2-16,0 7 0 15,3-7 0-15,22-1 1 16,7-5 0-16,6-6-2 16,5-1 1-16,3-10-2 15,7-4-4 1,2 0-3-16,-1 0 5 16,-2 0 1-16,-6-29 0 15,-8 10 2-15,-3-6 0 16</inkml:trace>
          <inkml:trace contextRef="#ctx0" brushRef="#br0" timeOffset="61660.6061">4898-2728 0 0,'4'0'0'16,"-4"0"1"0,0 0 0-16,0 2-1 15,0 1 1-15,0 1-1 16,-41 0 0-16,41-1 0 15,-36-1 0-15,36 1 0 16,-40 1 0 0,40 6 0-16,-50-3 1 15,50 4 0-15,-55 4 1 16,55 1 2-16,-48 6-1 16,48 3-8-16,0 1 13 15,0-1-1 1,0 4-5-16,0-8 1 15,0 4-1-15,0 0-1 16,0-3-1 0,17-7 2-16,9-2-2 15,2-6 1-15,1-6-7 16,-2-1-2-16,6 0-1 16,-10-20 3-16,1 1 4 15,-7-6 2-15,-2-1 0 16,-1-5 1-16,-1 5 1 15,-6-1 1 1,-2-1-2-16,-4-1-1 16,-1 5 0-16,0 2 0 15,0-6-1 1,0 28 2-16,0 0 5 31,0 10-4-31,0 4-1 16,0 5 1-16,11 6-1 15,0 3-2 1,6 2 1-16,1-2 0 16,4 8 0-16,1-4 0 15,0 0 0-15,3-1 0 16,-5-3 1-16,2-3-5 16,0-7-8-16,-4-9 8 15,-4-4 1 1,-4 2 3-16</inkml:trace>
          <inkml:trace contextRef="#ctx0" brushRef="#br0" timeOffset="62376.0424">5214-2732 0 0,'0'3'0'16,"0"7"1"0,0 1-1-16,9 7 1 15,0 4 2-15,2 6 0 16,-2 2 0-1,3-2 3-15,-1 4-2 16,1 1 13-16,-4-1-22 16,-5-5 5-16,2 0 4 15,-5-9-8 1,0-3 4-16,6-5 1 0,-6-9-1 16,0-1 2-1,0-26-2 1,0 0-1-16,0-1 2 15,0-3 0-15,0-2-2 16,0 1 4 0,0-4-4-16,0 3 1 15,0-2 0-15,0 5 0 16,12 3 0-16,3 2 0 16,-4 5 0-16,9 19-1 15,-1-27 2 1,-1 27-1-16,3-16 0 15,-1 16 1-15,3-18-1 16,0 18 1-16,-3 0-2 16,-1-24-8-1,-1 24 0-15,-2 0-3 16,-4-18 4-16,-5 18 7 16</inkml:trace>
          <inkml:trace contextRef="#ctx0" brushRef="#br0" timeOffset="62833.6608">5746-3293 0 0,'0'0'1'16,"0"0"0"-1,0 0 1 1,0 6 0-1,0 13 5-15,0 6-1 16,0 8-1-16,0 7 2 16,0 9-5-16,0 1 0 15,0 7 1 1,0 2-2-16,5 4-1 16,-1 6-2-16,-1-3 3 15,4 2-1-15,-1 0-1 16,-2-7-7-16,1-6-1 15,-4-3 3 1,4-16-4-16,-2-2 6 16,-3-7 4-16</inkml:trace>
        </inkml:traceGroup>
        <inkml:traceGroup>
          <inkml:annotationXML>
            <emma:emma xmlns:emma="http://www.w3.org/2003/04/emma" version="1.0">
              <emma:interpretation id="{520D6A99-69ED-4AF7-90BD-FB89C47A0207}" emma:medium="tactile" emma:mode="ink">
                <msink:context xmlns:msink="http://schemas.microsoft.com/ink/2010/main" type="inkWord" rotatedBoundingBox="7648,2951 7989,2989 7937,3452 7597,3415"/>
              </emma:interpretation>
              <emma:one-of disjunction-type="recognition" id="oneOf2"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°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0</emma:literal>
                </emma:interpretation>
                <emma:interpretation id="interp6" emma:lang="" emma:confidence="0">
                  <emma:literal>º</emma:literal>
                </emma:interpretation>
              </emma:one-of>
            </emma:emma>
          </inkml:annotationXML>
          <inkml:trace contextRef="#ctx0" brushRef="#br0" timeOffset="63702.7462">6265-2712 0 0,'1'0'0'15,"2"0"0"1,-3 2 1-16,0-2 0 15,-27 0-1 48,27 0 1-63,0 0 0 16,-48 0-1-16,48 0 1 15,-41 6 0-15,41 8-4 16,-40 3 6-1,40 5-3-15,-37 4 1 16,37 2-1-16,0 4 2 16,-34 5 3-16,34-1-3 15,0 1 1-15,0 1 2 16,0-19-2 0,8 16 2-16,7 0-2 15,4-8-1-15,5-7-2 16,1-5 1-16,4-5-1 15,2-5 1-15,1-5-3 16,-4 0-4 0,1-19 2-16,-2 1 0 15,-8-6 3-15,-5-3 2 16,2-8-1-16,-5 0 3 16,-5 17 0-16,-4-21-1 15,-2 4-1 1,0-3-3-16,0 6-3 15,0 3-5-15,-42 3-1 16,42-2 7-16,-41 9 4 16</inkml:trace>
        </inkml:traceGroup>
      </inkml:traceGroup>
    </inkml:traceGroup>
    <inkml:traceGroup>
      <inkml:annotationXML>
        <emma:emma xmlns:emma="http://www.w3.org/2003/04/emma" version="1.0">
          <emma:interpretation id="{267C2DA4-937F-445C-9A40-94506F837F11}" emma:medium="tactile" emma:mode="ink">
            <msink:context xmlns:msink="http://schemas.microsoft.com/ink/2010/main" type="paragraph" rotatedBoundingBox="1604,5677 31354,6316 31325,7688 1575,70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1F5B1E-2569-482A-8A6E-7B62FC1A817D}" emma:medium="tactile" emma:mode="ink">
              <msink:context xmlns:msink="http://schemas.microsoft.com/ink/2010/main" type="line" rotatedBoundingBox="1604,5677 31354,6316 31325,7688 1575,7048"/>
            </emma:interpretation>
          </emma:emma>
        </inkml:annotationXML>
        <inkml:traceGroup>
          <inkml:annotationXML>
            <emma:emma xmlns:emma="http://www.w3.org/2003/04/emma" version="1.0">
              <emma:interpretation id="{62968E92-F0CA-4C66-AE72-74E6B5A29B17}" emma:medium="tactile" emma:mode="ink">
                <msink:context xmlns:msink="http://schemas.microsoft.com/ink/2010/main" type="inkWord" rotatedBoundingBox="1604,5677 2942,5706 2918,6791 1581,6762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05213.8242">1228 707 0 0,'-35'0'1'31,"35"0"0"-31,-38 0-1 16,-13 0 0 0,51 0 1-1,-55 0 0-15,24 13 0 16,31 3 1-1,-54 4 0-15,54 3-1 0,-41 3 0 16,41-1-1 0,0 10 0-16,0 2 0 15,0 2 0-15,0 1 0 16,17-6 0-16,9-4 0 16,9-3 0-1,2-9 0-15,4-8 1 16,7-9-2-16,-7-1-1 15,4 0-2-15,-7-26 4 16,-21 1 0-16,11 1 0 16,-8-12-1-1,-3-2 3-15,-11-6-3 16,-6 5 1-16,0 0 0 16,0 4 0-16,-34 5 0 15,34 7 0-15,-40 23 0 16,6-25 0-1,1 25 0-15,-4 1 0 16,3 6 3-16,0 9-1 16,34-2-1-1,-43 6-1-15,43 3 0 16,-50 1 0-16,50-5 0 16,-39 2 0-16,39-4 0 15,0-5-7-15,-35-5 14 16,35-32-7 15,0 0 0-15,0-7 0-16,0-9 0 15,0 2 0-15,0-11 0 16,-31-4 0-16,31-1 0 16,0-2 1-1,0 3-2-15,0 3 1 16,-29 2 0-16,29 6 0 15,0 4 0-15,0 9-5 16,0 6 1-16,0 6 2 16,-32 18 2-1</inkml:trace>
          <inkml:trace contextRef="#ctx0" brushRef="#br0" timeOffset="204142.8537">450 32 0 0,'0'-16'0'0,"0"16"2"16,0 0 1-1,-32 0-6-15,32 0 9 16,0-16-4-16,-49 16-1 15,49 0-1-15,-58 4 0 16,24 6 0-16,-3 8 0 16,-3 7 0-1,0 7 0-15,3 8 0 16,2 0 0-16,3 14 0 16,32 7 0-16,-43 12 0 15,43 1 0-15,0 4 0 16,0 6 0-1,0-2 1-15,12-7-1 16,17-7 4-16,7-13-1 16,13-15 1-16,4-13 1 15,4-16-5-15,3-11 0 16,-2 0 2 0,-2-25-3-16,-7-11-4 15,-3-14 5-15,-9-10 0 16,-10-9-1-16,-7-1 2 15,-11-7 1 1,-9 2-2-16,0 1 0 16,0 6 2-16,-36 4-6 15,5 6-9-15,-3 8 13 16,-4 7-5-16,2 12 0 16,1 12 4-1,0 19 1-15</inkml:trace>
        </inkml:traceGroup>
        <inkml:traceGroup>
          <inkml:annotationXML>
            <emma:emma xmlns:emma="http://www.w3.org/2003/04/emma" version="1.0">
              <emma:interpretation id="{DB29261D-31AA-42B9-A5D3-48C0CA8A1BD9}" emma:medium="tactile" emma:mode="ink">
                <msink:context xmlns:msink="http://schemas.microsoft.com/ink/2010/main" type="inkWord" rotatedBoundingBox="3320,5798 6180,5859 6158,6895 3297,6833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07823.3924">3486 891 0 0,'38'0'1'15,"-1"-22"0"-15,-2 22 1 16,-3 0-1-16,2 0 1 15,0 0-1-15,0 4 1 16,-7-1-2 0,2-3 0-16,-1 0 0 15,-6 0-3-15,-7 0 7 16,-1-24-5 0,-11 24 2-16,-3-34 4 15,0 18-10-15,0-18 5 16,-34 34 0-1,34-23 0-15,-44 23 0 16,11 0 0-16,3 0 1 16,-1 0 2-1,-3 0-2-15,2 10 1 16,32 8 0-16,-52 6 0 16,52 6 0-16,-37 4 0 15,37 2 0-15,0 1-2 16,-34 5 1-1,34-5 4-15,0 2 4 16,9-3 6-16,5-6-6 16,9-3-6-16,2-9-4 15,9-2 2-15,1-7 1 16,5-7-1 0,0-2 0-16,-1 0-1 15,4 0 1-15,-7-30-10 16,-2 12-10-16,-5-4-2 15,-2 1 6-15,-1-6 5 16,-9 27 9 0</inkml:trace>
          <inkml:trace contextRef="#ctx0" brushRef="#br0" timeOffset="208358.0529">4101 752 0 0,'17'-22'0'0,"0"22"0"16,-3 0 1-16,-1 4 0 16,1 4 1-16,0 11-1 15,3 3-1-15,0 6 0 16,3 4 3-1,-2 5-3-15,1 2 4 16,-1-2 2-16,0 0-1 16,-2-1-1-16,-12-2 0 15,6-3-1-15,-9-5-2 16,2-8-1-16,-3-7 0 16,0-10 0-1,0-1-1-15,0-21 1 16,0-2 0-1,0-7 1-15,0-1 3 16,-32-1-2 0,33 0 0-16,-1-4-5 15,2 6 4-15,7-1 1 16,-1 3-4-16,6 6 3 16,3 4-2-16,4 18 3 15,2-23-3 1,2 23 1-16,-1 0 0 15,-1 0 0-15,0 0-14 16,-1 0-1-16,-4 0 6 16,-1 0 5-1,-6 0 4-15,-5 0 0 16</inkml:trace>
          <inkml:trace contextRef="#ctx0" brushRef="#br0" timeOffset="206143.4495">1724 677 0 0,'0'0'1'31,"8"0"-1"-15,4 0 1-16,9 0 0 15,5 0 0-15,8-20 1 16,2 20-1-16,5 0 2 15,2-18-2 1,4 18-1-16,7-22 0 16,-6 22 0-16,2 0 0 15,-2-24 0-15,-2 24-2 16,0-21-3-16,-6 21 1 16,-5 0 4-16,-9-18 0 15</inkml:trace>
          <inkml:trace contextRef="#ctx0" brushRef="#br0" timeOffset="205778.1529">1867 115 0 0,'-33'0'0'16,"33"5"1"15,0 7-1-31,0 8 2 16,0 7 0-16,0 8-2 15,0 12 1-15,5 7-1 16,6 8 0 0,0 7 0-16,1 3 0 15,-1 3 0-15,-1 0-1 16,-4-2-1-16,4-3 0 16,-7-8 1-1,-3-2 1-15,0-9 0 16</inkml:trace>
          <inkml:trace contextRef="#ctx0" brushRef="#br0" timeOffset="206744.7959">2533 675 0 0,'0'14'0'15,"0"-3"1"-15,0 0 1 16,0-4 0 0,3 2 0-16,6-4-1 15,0-1-1-15,7-4 0 16,-1 0 0-16,2 0 0 15,-2 0 0-15,-3 0-1 16,-4-29 1-16,-2 11-1 16,-4 18 1-1,-2-32 0-15,0 6 0 16,-42 9 0 15,2 17 0-15,-10 0 0-1,50 4 0-15,-54 7 1 16,54 5 0-16,-41 3 1 16,41 6-1-1,0 3 0-15,0 2 3 16,0 0-1-16,0 4 5 16,0-2 3-16,0-2-8 15,15 1 6-15,11-5-3 16,3-4-4-16,5-1-2 15,4-6 1 1,4-5 0-16,1-2-2 16,-3-8-18-16,-4 0-6 15,0 0 21 1,-7 0-5-16,-6-25 7 0</inkml:trace>
          <inkml:trace contextRef="#ctx0" brushRef="#br0" timeOffset="207250.6474">3022 923 0 0,'5'29'0'0,"1"0"1"16,-3-6 0-16,-3 0 1 16,0-5 0-16,0-4 2 15,0-10-3 1,0-22-1 15,-31 0 0-15,31-5 0-16,0-6 0 0,0-3 0 15,0-2 0 1,0 1 0-16,0 0 0 16,0 1 0-16,0-2 0 15,0 6 0-15,2 3 0 16,9 1 0-16,2 6 0 16,3 18 0-1,1-21 0-15,3 21 2 16,0 0 8-16,1 7 3 15,4 11 3-15,-1 7-11 16,1 9-3 0,-2 7-2-16,0 2-7 15,-2 4-19-15,-4-1 15 16,-5-3-1-16,-5-4 9 16</inkml:trace>
        </inkml:traceGroup>
        <inkml:traceGroup>
          <inkml:annotationXML>
            <emma:emma xmlns:emma="http://www.w3.org/2003/04/emma" version="1.0">
              <emma:interpretation id="{C438C195-10B1-426A-8A13-E12D1E3F8554}" emma:medium="tactile" emma:mode="ink">
                <msink:context xmlns:msink="http://schemas.microsoft.com/ink/2010/main" type="inkWord" rotatedBoundingBox="8115,5901 9492,5930 9471,6886 8095,6856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30683.3115">6612 259 0 0,'0'-22'0'16,"7"22"0"-16,-7 0 1 15,3-18-1 1,4 18 0-16,6 0 0 16,4 0 0-1,3 0 0-15,8 0 0 16,-28 3 0-16,32 0 0 15,2-1 0-15,0-2 0 16,2 5-1-16,1-1 1 16,0 1 0-1,0 1 0-15,1 5 1 16,-1 4-1-16,-6 8 1 16,-5 2 1-16,-6 4-1 15,-5 2-1-15,-9 3 1 16,-6 1 3-1,0-1 4-15,0 6-2 16,0-4 10-16,-46 0-9 16,46-3-3-16,-58-2-3 15,24-9-1 1,-3 0 1-16,-4-8 8 16,4-2-30-16,3-6 5 15,-3-1 3-15,37-4 12 16,-50-1-8-16,50 0 7 15,-31 0 2 1</inkml:trace>
          <inkml:trace contextRef="#ctx0" brushRef="#br0" timeOffset="231438.6161">7482 1101 0 0,'-34'0'0'0,"34"0"1"15,0-22-1 16,0-5 0-15,0 9 0-16,0-3 0 16,0-4 0-16,0 0 0 15,9-5 0 1,5-2 0-16,-2 0 0 16,-1 0 1-16,3 3-2 15,1 7 1-15,4-3 0 16,-19 5 0-16,18 20 0 15,2-26 0 1,5 26 0-16,-2 0 1 16,1 0 0-16,4 10 0 15,-1 8 1-15,-2 7-1 16,1 5 0-16,-1-5-2 16,-1 11 1-1,-2 4 1-15,-2 2-2 16,-8-4-3-16,-1-1 1 15,-2 1 3-15,0 0 0 16</inkml:trace>
          <inkml:trace contextRef="#ctx0" brushRef="#br0" timeOffset="230083.1274">6530 363 0 0,'0'-23'0'0,"0"4"0"32,0 19 2-32,0-19 1 15,0 19-1-15,0 0-1 16,2 0 2-16,4 0-3 15,3 0 1-15,2 5 0 16,-5 13 0 0,3 12-1-16,4 1-1 15,-6 6 2-15,1 10 0 16,1 8-2-16,0 8 2 16,1 3 1-1,-4 10-2-15,1 0 1 16,-1 5-2-16,-4-9 3 15,3-2-1-15,-4-9-14 16,2-13 7-16,-1-12 5 16</inkml:trace>
        </inkml:traceGroup>
        <inkml:traceGroup>
          <inkml:annotationXML>
            <emma:emma xmlns:emma="http://www.w3.org/2003/04/emma" version="1.0">
              <emma:interpretation id="{78B84638-76A6-417C-AFE1-DF59BFEFD14F}" emma:medium="tactile" emma:mode="ink">
                <msink:context xmlns:msink="http://schemas.microsoft.com/ink/2010/main" type="inkWord" rotatedBoundingBox="10022,6100 10660,6114 10640,7070 10001,7057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32190.5525">8467 432 0 0,'0'-17'0'16,"-29"17"0"-16,30 0 1 46,2 0-1-46,4 7 0 16,-1 12 0-16,-3 8 0 16,1 8 0-16,1 4 0 15,-5 7 0-15,2 2-1 16,-2-2 2 0,0 8-1-16,0 0 0 15,0-1 1-15,0 2-1 16,0-3 0-16,0-7 0 15,0-6 0-15,0-4 0 16,0-10 0 0,0-8 0-16,0-4 0 15,0-10 1-15,0-3 0 16,12 0 0-16,11 0 0 16,1 0 0-16,4-20-1 15,6 20-1 1,-2-19 2-16,2 19-3 15,-2-25-2-15,-3 25 3 16</inkml:trace>
          <inkml:trace contextRef="#ctx0" brushRef="#br0" timeOffset="232587.368">9042 1081 0 0,'0'13'0'0,"0"2"0"16,0 1 0-16,0 4 0 16,0 3 1-16,0 4-1 15,5 2 1 1,-3 0-1-16,1 3 0 15,-2-3 0-15,2-3 0 16,-3-1-2-16,0-7 2 16,0-16 0-16</inkml:trace>
        </inkml:traceGroup>
        <inkml:traceGroup>
          <inkml:annotationXML>
            <emma:emma xmlns:emma="http://www.w3.org/2003/04/emma" version="1.0">
              <emma:interpretation id="{57585BD8-7FA5-4CE2-9F13-82AB14D25B54}" emma:medium="tactile" emma:mode="ink">
                <msink:context xmlns:msink="http://schemas.microsoft.com/ink/2010/main" type="inkWord" rotatedBoundingBox="12137,6492 13436,6520 13420,7303 12120,7275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35146.592">11248 981 0 0,'9'0'0'0,"-4"0"0"16,-5-22 0-16,-37 22 0 47,3 6 0-32,34 6 0-15,-43 2 1 16,43 8-2-16,-37-1 2 16,37 8-1-1,0-2 0-15,0 5 0 16,-29 3 0-16,29 0 0 16,6-5 0-16,8-3 0 15,1-5 0 1,5-5 1-16,2-10-1 15,-1-7 0-15,4 0 0 16,-4 0 0-16,1-27 0 16,-5 5 0-16,-4-9 0 15,-3-3 0 1,-3-2 0-16,-4-7 0 16,-3 4-1-16,0 3 0 15,0 3 1-15</inkml:trace>
          <inkml:trace contextRef="#ctx0" brushRef="#br0" timeOffset="235570.3936">11334 823 0 0,'27'10'0'0,"4"9"0"15,3-3 1-15,-4 15-1 16,-5 4 1-16,1 7-1 16,-1 1 0-1,-4 7 0-15,-1-1 2 16,-3-2 0-16,-5-5-2 16,-1-6 0-16,0-8 0 15,-7-11 0-15,-1-8 0 16,-1-9 0-1,-1 0 0-15,-1-25 0 16,0 5 0 0,0-6 2-16,0-1-2 15,0-5 1 1,0 1 2-16,10 1-3 16,3 1 1-16,7 6-1 15,3 3 0-15,2 20-1 16,6-21 0-16,2 21-7 15,0 0 5-15,-6 0 3 16</inkml:trace>
          <inkml:trace contextRef="#ctx0" brushRef="#br0" timeOffset="234600.4374">10678 905 0 0,'10'0'0'16,"-4"-22"0"-16,-5 22 0 16,1-22 1-1,-2 22-2 1,0-20 2-16,-35 20-1 31,35 2 0-15,-33 3 0-16,33 1 0 15,-41 6 0 1,41 2 0-16,-37 11 0 16,37 4 0-16,0 3 0 15,0 2 0-15,0 4 1 16,0 0 0-16,12-1-1 16,8-5 1-1,9-3 0-15,1-10-1 16,3-6-4-16,1-9 8 15,1-4-4-15,-1 0 0 16,-2-20-1-16,-4-2 0 16,-7-4 2-1,-8-3-1-15,-4-3-1 16,-9-5 1-16,0-1 0 16,0 2 0-16,0 3 0 15,-34 1 0-15,34 6-1 16,-43 3 2-16,43 5-1 15,-46 18 0 1,2 0 0 0,44 10 0-1,-40 14 0-15,40 6 0 16,0 8 0-16,-43 6 0 16,43 5 0-1,0 4 0-15,0 3 0 16,-29 3 0-16,29 1 0 15,0 4 0 1,0-5 0-16,0 2 0 16,0-4-2-16,0-10 1 15,0-5 1-15</inkml:trace>
        </inkml:traceGroup>
        <inkml:traceGroup>
          <inkml:annotationXML>
            <emma:emma xmlns:emma="http://www.w3.org/2003/04/emma" version="1.0">
              <emma:interpretation id="{4DD2BFE9-C8BB-45A6-B450-F381B0E6AF90}" emma:medium="tactile" emma:mode="ink">
                <msink:context xmlns:msink="http://schemas.microsoft.com/ink/2010/main" type="inkWord" rotatedBoundingBox="14152,6165 15030,6184 15012,7028 14134,7009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36242.2522">12724 929 0 0,'0'5'0'16,"6"1"0"-16,11-6 0 15,-12 3 0-15,16-2 0 16,4-1 0 0,-4 0 0-16,2 0 0 15,0 0 0 1,-9-17 0-16,-5 17 0 16,-7-25 0-16,-2-5 0 15,0 30 1 1,-29-24-1-16,-28 24 0 31,57 0 1-31,-62 0-1 16,26 4 1-16,-1 7 0 15,3 5 2-15,0 6-1 16,34 3 2-16,-43 5 1 16,43 2 1-1,0 6 1-15,0-1 0 16,0 1 1-16,0-1-5 15,17-5 0-15,14-2-2 16,6-4-1-16,9-3-9 16,-2-8-13-1,1-5 5-15,2-9 12 16,-4-1 5-16</inkml:trace>
          <inkml:trace contextRef="#ctx0" brushRef="#br0" timeOffset="236623.1318">13284 598 0 0,'9'-30'0'0,"-2"1"0"15,-3 7 0-15,4 22 1 16,-4-21-1 0,-4 28 1-1,0 3 3-15,0 12 5 16,2 11 4-16,-2 9 4 16,5 7-4-1,-1 3-4-15,5 5-1 16,1 1-8-16,-1 3 1 15,1 4 0-15,3 1-1 16,-2-2 0-16,-1-4 0 16,1-3-5-16,0-7-19 15,-10-7-7 1,5-17 15-16,-6-2 15 16</inkml:trace>
        </inkml:traceGroup>
        <inkml:traceGroup>
          <inkml:annotationXML>
            <emma:emma xmlns:emma="http://www.w3.org/2003/04/emma" version="1.0">
              <emma:interpretation id="{FBE99AAF-C784-4A6D-A75D-7583F790A7DC}" emma:medium="tactile" emma:mode="ink">
                <msink:context xmlns:msink="http://schemas.microsoft.com/ink/2010/main" type="inkWord" rotatedBoundingBox="15889,6261 18680,6321 18662,7158 15871,7098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38380.5186">14926 1292 0 0,'16'0'0'0,"5"-36"0"15,7 9 1 1,-4 4 0-16,8-2-1 15,5 25 0-15,-5-30 1 16,8 30-1-16,-1-20 1 16,-4 20-1-16,-3 0 0 15,-1-24 0-15,-6 24 0 16,-6-21 0 0,-11 3 2-16,-8-1-1 15,0 1 1-15,0 0 2 16,0 18-3-16,0-26-2 15,-43 26-4-15,43 0 11 16,-44 0-6 0,44 0-3-16,-48 1 6 15,48 13-2-15,-43 6-1 16,43 7 6-16,0 0 0 16,0 10 1-1,0 6-1-15,0 4 1 16,0-5-2-16,0-5-2 15,11-5-2-15,15-6-1 16,11-6 1-16,4-5-1 16,2-5-4-1,0-5-12-15,0-5-5 16,2 0 8-16,-7 0 10 16,-13-19 3-16</inkml:trace>
          <inkml:trace contextRef="#ctx0" brushRef="#br0" timeOffset="239337.2709">15703 1164 0 0,'0'-19'0'16,"0"-1"0"-16,0-10 1 15,6 30 0 1,11 0 0 0,6 0 1-1,4 0-1-15,9 0 2 16,5 0-2-16,2 0 0 16,8-23-1-16,-5 23 0 15,0 0 0-15,0-23 0 16,0 23 0-1,-3-18 0-15,-5 18 1 16,-7 0-2-16,-10-23 1 16,-8 23 0-16,-7 0 0 15,-37 0 0 17,31 1 1-32,-40 10-2 15,40 7 1 1,-44 3 6-16,44 8 1 15,-31 3-4-15,31 4 6 16,0 3-8 0,0-3 0-16,0-7-3 15,14-3 2-15,9-6 1 16,0-9 0-16,6-7-2 16,0-4 0-16,-3 0 0 15,-1 0-2 1,-2-32-2-16,-2 7 1 15,-4-3 0-15,-6-5-6 16,-8-3 3-16,-1-2 5 16,-2 10 2-16</inkml:trace>
          <inkml:trace contextRef="#ctx0" brushRef="#br0" timeOffset="238765.1209">15868 629 0 0,'0'-20'0'15,"-33"20"0"1,33 0 1-16,0 0 0 16,0 0 0-1,0 12 0-15,0 16 3 16,0 2 0-1,0 9 1-15,1 8-3 16,4 6 0-16,-1 1-2 16,-1 7 2-16,4 7-2 15,-4 0 0-15,-2 1-9 16,4-6-1 0,-5-3 6-16,1-7 4 15</inkml:trace>
          <inkml:trace contextRef="#ctx0" brushRef="#br0" timeOffset="237913.1904">14289 1333 0 0,'0'19'1'15,"0"-4"0"-15,0-3-1 16,0-5 1-1,0-5-1-15,0-2 1 16,0-20 0 0,3-3 0-16,4-8 0 15,0-6-1 1,2-2 3-16,2 0 1 16,3-8-3-16,-2 2-1 15,2 1 0-15,3 3 1 16,3 6-2-16,1 6 1 15,1 29 1-15,2-21-2 16,-1 21 2 0,0 4-1-16,0 13-1 15,-4 8 2-15,-1 7-2 16,-4 5 2-16,-2-1 0 16,-2 1-1-1,-3 1 0-15,-2-6 1 16,-4-5-2-16,1-4 1 15,-1-11 1-15,-1-8-1 16,0-4 1-16,0-25-1 31,0 3 0-31,0-7-1 16,0-4 0-16,0-1 2 16,5-1-1-16,3 1-1 15,4 0 1-15,2 3 0 16,0 3 0-1,4 6 1-15,-1 22-1 16,1-19 2-16,4 19 3 16,-4 0 5-16,4 14-2 15,-2 9-1-15,-2 9-6 16,-1 2 0 0,0 7-3-16,-5 6-20 15,-1-2 1-15,-2-1 15 16,-7-1 5-16</inkml:trace>
          <inkml:trace contextRef="#ctx0" brushRef="#br0" timeOffset="239856.9927">16633 1006 0 0,'27'2'0'16,"-4"-1"0"-16,-9-1 0 15,-6 2 0 1,-5 0 0-16,-3 3 0 15,0-1 0-15,0 3 0 16,0-3 0-16,-38 1 0 16,38 1 1-16,-42 4-1 15,42 2 1 1,-43 4 1-16,43 9 1 16,-41 3 3-16,41 4-2 15,0 0 4-15,0 1-2 16,0 2 0-16,0-2-1 15,0-5-1 1,0-3-2-16,9-7-2 16,8-11 0-16,-2-7-1 15,2 0-7-15,-2 0 3 16,-1-31 2 0,-3 1 3-16,-11-12 0 15,0-4 0-15,0-6 0 16,0-5 0-16,-37-6 0 15,37-1 1-15,-29 1-2 16,29 2-2-16,-34 10-13 16,34 3 7-1,-38 8 6-15,38 9 3 16</inkml:trace>
          <inkml:trace contextRef="#ctx0" brushRef="#br0" timeOffset="240450.986">16857 1041 0 0,'26'22'0'0,"0"-9"0"16,-2-1 0-16,1-1 0 15,-5-6 0-15,-2 0 0 16,-1-1 1-16,-6-4-1 16,-5 0 1-1,-4 0-1-15,-2 0 1 16,0 0 1-16,0 0-1 15,-31 0-1 1,31-19 0-16,-38 19 0 16,38 1-1-1,-45 8 3-15,45 7 1 16,-41 2 0-16,41 5 4 16,-31 5 1-16,31 3 1 15,0 9 0 1,0-1-1-16,0 0-1 15,0-3-5-15,8-4 0 16,10-3-2-16,10-8 0 16,2-8-8-16,1-12-11 15,-2-1 8 1,-1 0 10-16,-7-25 0 16,-4 4 1-16,-3-8 2 15,-5-1-4-15,-6-3 2 16,-3-2-13-16,0 1 4 15,0 3 7-15,0-1 1 16,-35 8 1 0</inkml:trace>
        </inkml:traceGroup>
        <inkml:traceGroup>
          <inkml:annotationXML>
            <emma:emma xmlns:emma="http://www.w3.org/2003/04/emma" version="1.0">
              <emma:interpretation id="{AD8FEBA7-648E-4E95-90E0-25207AF03149}" emma:medium="tactile" emma:mode="ink">
                <msink:context xmlns:msink="http://schemas.microsoft.com/ink/2010/main" type="inkWord" rotatedBoundingBox="19821,6250 24470,6350 24451,7252 19801,7152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241357.5113">18235 711 0 0,'0'-34'0'0,"0"34"1"16,0-17-1-16,0 17 1 16,0 0 1-16,0 7 0 15,0 10 0 1,0 10 1-16,0 7-1 15,1 11-1-15,5 8-1 16,2 6-2 0,0 4-4-16,0-3 2 15,-1 1 2-15,-7-5 2 16</inkml:trace>
          <inkml:trace contextRef="#ctx0" brushRef="#br0" timeOffset="241886.0183">18310 833 0 0,'6'-40'0'15,"2"8"0"-15,-5 13 0 16,3 19 0-16,3-19 0 15,0 19 1-15,5 7-1 16,2 4 1 0,7 6 1-16,1 5-1 15,8 4 2-15,-4-2 1 16,4 2-4-16,7-5 1 16,-1-1 0-16,0-6-2 15,1-6 0 1,2-8-4-16,-4 0 2 15,-2 0 2-15,-12-24 1 16,5 1 0-16,-8-6 0 16,-2-6 0-16,-4 0 0 15,0 2 0 1,-5 0 0-16,0 3 0 16,-3 7 0-16,-1 4 0 15,-2 19 0-15,-3 0 2 16,0 12 2-1,0 18 0 1,0 13 1-16,0 12-5 16,0 10 0-16,0 0 0 15,0 2-3-15,0-1-6 16,0-5 4-16,0-3 4 16,0-4 1-1</inkml:trace>
          <inkml:trace contextRef="#ctx0" brushRef="#br0" timeOffset="242435.8628">19291 1076 0 0,'6'0'0'16,"-5"0"0"-16,-1-22 0 15,-41 22 0 32,41 5 0-31,-42 6 1-16,42 9-1 16,0 3 1-16,-30 4 0 15,30 1 0 1,0 7-1-16,0-3 0 15,0 1 3-15,1-5-2 16,12-3 0-16,5-4 0 16,7-10-2-16,1-3 1 15,-2-8-1 1,4 0 1-16,-5 0-1 16,0-33 0-16,-2 4 0 15,-4-9 1-15,-3-5-2 16,-5 0 0-16,-1-1 1 15,-8 5 1 1</inkml:trace>
          <inkml:trace contextRef="#ctx0" brushRef="#br0" timeOffset="242946.2049">19542 1350 0 0,'10'33'0'15,"-1"-5"0"-15,-3-6 1 16,0-15-1-1,0 0 1-15,-1-7-1 16,-1 0 0-16,-1 0 0 16,0-19 0-16,1 1 0 15,0-6 1-15,1-6-2 16,1-5 2 0,2-7-1-16,-4-1 0 15,7 2 0-15,-2 2 0 16,0 3 1-16,4 8 0 15,-1 5-2 1,3 23-1-16,1-19 6 16,0 19-2-16,1 2 2 15,2 9 2-15,-2 12-1 16,0 6-1-16,-4 8 12 16,1 10-31-1,0 1 16-15,-3 4 0 16,-2-1-5-16,0-4-9 15,-6-6 3-15,0-3 7 16,-3-12 3-16</inkml:trace>
          <inkml:trace contextRef="#ctx0" brushRef="#br0" timeOffset="243920">19986 1104 0 0,'9'2'0'0,"3"1"0"16,8 5 1-16,2 0 0 15,7-4 0-15,5-2 0 16,2-2 0-16,4 0 0 16,5 0 1-1,-2 0 0-15,3-20-1 16,-5 20 3-16,1 0 2 16,-1-29-6-16,-6 29 0 15,-2-31 0-15,-6 31 1 16,-5-33-2-1,-7 33 4-15,-7-34-4 16,-5 34 1-16,-3-23 0 16,0 23 1-16,0-18-2 15,0 18 0-15,-45 0 2 16,45 0 4 0,-46 0 3-16,46 5 1 15,-52 13-1-15,52 10-2 16,-50 3-3-16,50 7-1 15,-33 0 1-15,33 6-2 16,0-1 11 0,0-2 9-16,0 2-12 15,3-4-6-15,17-3-3 16,6-5 0-16,5-8-5 16,4-7-22-16,4-7-6 15,-7-9 10 1,3 0 1-16,-6 0 19 15</inkml:trace>
          <inkml:trace contextRef="#ctx0" brushRef="#br0" timeOffset="243339.1205">20064 650 0 0,'5'-19'0'0,"-2"19"0"16,-2-27 0-16,2 27 0 15,0 0 1 1,0 0 1 0,2 9 1-16,1 13 1 15,0 7 1-15,1 7-5 16,-3 11 1-16,-2 3-1 16,5 7 0-1,-2 4 1-15,-2 5-2 16,2 2 2-16,-2-4-2 15,-3 4 0-15,0-7-8 16,0-1 4-16,0-12 4 16,0-1 1-1</inkml:trace>
          <inkml:trace contextRef="#ctx0" brushRef="#br0" timeOffset="244967.0597">20954 965 0 0,'9'0'0'0,"2"0"1"15,-3 0-1-15,-4 0 0 16,1 0 0-16,-5-20 0 16,0 25 0-1,0-1 0 1,-34 3 0-16,34 1 1 15,-35 4-1-15,35 0 0 16,-40 3 0-16,40 1 0 16,-38 9 0-16,38-2 1 15,-33 5-1 1,33 3 1-16,0 2 1 16,0-2 3-16,0-6 0 15,14 1-2-15,11-5-1 16,9-5-2-16,-1-3 1 15,9-3-1 1,1-6-8-16,4-4-1 0,-1 0 4 16,-4 0 5-1</inkml:trace>
          <inkml:trace contextRef="#ctx0" brushRef="#br0" timeOffset="245570.2236">21479 1018 0 0,'8'0'0'16,"1"0"0"-16,-6 0 0 15,-2 0 0-15,-1 1 1 47,-36 5-1-47,36 2 0 16,-37 4 1-16,37 6 0 15,-43 1-1-15,43 1 2 16,-40 7-2-16,40 0 1 16,-31 2 1-1,31 3 1-15,0 1-4 16,0-4 4-16,0-1-1 15,0-6-3-15,11-5 2 16,-11-5-1-16,15-10 0 16,13-2-5-1,-2 0 1-15,3 0 2 16,-6-35 1-16,0 10 1 16,-7-1 0-16,4-6 0 15,-8-4 0-15,0 0 1 16,-4 4-1-1,-2 9 0-15,-1 0 0 16,-5 5 0-16,3-2 0 31,-3 20 2-31,0 3 0 16,0 8 1-16,4 9 0 16,5 9-2-16,2 3-2 15,3 7 1-15,4-1 0 16,1 3-9-16,2-2 5 15,-4-7 3-15,2-5 1 16</inkml:trace>
          <inkml:trace contextRef="#ctx0" brushRef="#br0" timeOffset="246036.4927">21870 1107 0 0,'3'-23'0'0,"7"23"0"15,-1 0 0 1,-3 0 0-16,2 0 1 16,-2 10-1-16,3 14 1 15,-3 3 0-15,-1 3 1 16,1 5 1-1,-2 0-1-15,4-3 7 16,-5-12-2-16,-3 10-2 16,0-7-4-16,0-5-1 15,0-7 0-15,0-7 1 16,0-4 2 15,0-36-6-31,0 14 5 16,0-3 4-16,0-3-7 15,0-2 2-15,0 1 2 16,6 1-2 0,8 8-1-16,5-7 1 15,1 4-1-15,1 2 0 16,2 21-6-16,2-31-11 16,-1 31 2-16,-1-22 8 15,-8 22 6 1,5 0 1-16</inkml:trace>
          <inkml:trace contextRef="#ctx0" brushRef="#br0" timeOffset="246365.4356">22375 704 0 0,'8'0'0'0,"-5"-18"0"16,-2 18 0-16,1 0 1 15,0 6 0-15,-1 2 0 16,-1 10 2-16,2 5 4 16,2 6-2-16,1 9-4 15,2 5-1 1,0 4 0-16,-3 6 1 15,-1 4-1-15,7-4-2 16,-9 6-4 0,2 4-1-16,-1 0 4 15,-2-6 1-15,1-2 2 16,-1-3 0-16</inkml:trace>
          <inkml:trace contextRef="#ctx0" brushRef="#br0" timeOffset="246862.0289">22638 1256 0 0,'24'-31'0'0,"-4"31"0"16,0-26 0-16,-5 26 0 15,-1-24 1-15,-8 24-1 16,-1-19 1 0,-3 19-1-16,-2-20 0 15,0 20 1 1,-30 0-1 0,-3 6 1-1,33-3 2 1,-39 9 2-16,39 7-2 15,-34 5 1-15,34 7-2 16,0 2 2-16,0 2 4 16,0-2 0-16,0 0-1 15,0-2-5 1,0-5-3-16,19-5 1 16,9-5 0-16,2-10-6 15,4-6 5-15,-2 0-1 16,-3 0-3-16,-3-32 0 15,-6 3-1 1,2-4 1-16,-10-6 0 16,-3-3-3-16,-7 5 4 15,2-6 2-15,-4 5 2 16</inkml:trace>
        </inkml:traceGroup>
        <inkml:traceGroup>
          <inkml:annotationXML>
            <emma:emma xmlns:emma="http://www.w3.org/2003/04/emma" version="1.0">
              <emma:interpretation id="{E84B05DB-8232-4CDE-BF12-E5ACBC43F45C}" emma:medium="tactile" emma:mode="ink">
                <msink:context xmlns:msink="http://schemas.microsoft.com/ink/2010/main" type="inkWord" rotatedBoundingBox="24841,7003 25047,7008 25043,7179 24838,7175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247907.1481">23256 1410 0 0,'0'18'0'15,"0"-6"1"-15,0 7-1 16,0-11 2-1,0 3 0-15,0-6-1 16,5-2-1-16,8 1 1 16,4-4 0-16,5 0-1 15,-4-18 0-15,7 18 0 16,-2-39 0-16,0 12-2 16,-2 0-1-1,1 0 1-15,-4-3 1 16</inkml:trace>
        </inkml:traceGroup>
        <inkml:traceGroup>
          <inkml:annotationXML>
            <emma:emma xmlns:emma="http://www.w3.org/2003/04/emma" version="1.0">
              <emma:interpretation id="{730441BE-1141-4EF6-BEFD-3C90330B2357}" emma:medium="tactile" emma:mode="ink">
                <msink:context xmlns:msink="http://schemas.microsoft.com/ink/2010/main" type="inkWord" rotatedBoundingBox="26323,6690 28089,6728 28071,7571 26305,7533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249850.0962">24768 1088 0 0,'10'0'0'15,"3"-23"0"-15,-3 23 0 16,-2-20 0-1,0 20 0-15,-4-19 1 16,-4-1-1 0,-38 20 0 15,38 3 0-15,0 6 0-16,-44 4 0 15,44 5 0-15,0 2 0 16,0 10 0-16,0 4 0 15,0 7 1-15,0 0 0 16,0 5-1-16,3-4 1 16,20-5 0-1,4-3 0-15,9-6 0 16,-1-9 0-16,3-4-1 16,1-11 0-16,-1-4-1 15,-1 0-1 1,-7-14 1-16,-5-10 0 15,-5-7 1-15,-6-7 0 16,-10-3 0-16,-4-2 0 16,0 1 0-16,0 5 0 15,0 3 0 1,-40 5 0-16,40 4 0 16,-44 4 0-16,44 21-1 15,-51-21 9-15,51 21-16 16,-47 0 8-16,47 1 0 15,-40 9 0 1,40 5 0-16,-32 7 0 16,32 3 1-16,0 7-1 15,-33 9 1-15,33 4-1 16,0 3-1-16,0 9 2 16,0 4-1-1,0 5 0-15,0-3 0 16,5 3 0-16,0-3 1 15,2-20-1-15,-1 4 0 16,4-5-1 0,-3-5-2-16,-1-18 2 15,-4-11 1-15</inkml:trace>
          <inkml:trace contextRef="#ctx0" brushRef="#br0" timeOffset="250509.4896">25289 1207 0 0,'13'0'0'15,"-3"-19"0"-15,-5 19 0 16,-5-20 0-16,0 2 0 47,-38 24 0-47,38 2 0 15,-34 3 0-15,34 7 1 16,-42 3-1-16,42-18 0 16,0 15 1-1,-42 11-1-15,42 0 0 16,0 7 0-16,0-2 1 16,0 4-1-16,3-22 0 15,10 12 0-15,6-4 0 16,2-7 0-1,4-6 0-15,4-9 0 16,2-2-2-16,-2 0 2 16,-2-27-1-16,1 27 1 15,-5-29 0 1,-4-1 0-16,-4-4 0 16,-6 4 0-16,-1-1 0 15,-5 5 0-15,0 8 0 16,0 18 0-16,-1-21 1 15,1 21-1-15,0 0 0 16,-2 14 1 0,-1 11-2-16,8 5 2 15,1 13-1-15,3 1 0 16,-1 0-2-16,-2 0 2 16,-3-4 0-16</inkml:trace>
          <inkml:trace contextRef="#ctx0" brushRef="#br0" timeOffset="250921.2986">25673 1271 0 0,'11'0'0'0,"-2"0"0"16,0 12 0-16,-1 5 0 15,1 0 0-15,-1 6 1 16,1 0-1 0,-1 0 2-16,-2 1-2 15,-2-16 1-15,1 12 1 16,-2-7-2-16,2-10 0 15,-1-3 0-15,-1 0 0 16,0 0 0 0,2-30 0-16,1 3 0 15,3-5 0-15,5-4 0 16,-3 2 0-16,1-1-2 16,5 6 4-16,2-2-3 15,2 1-2 1,2 30 1-16,0-28 2 15</inkml:trace>
          <inkml:trace contextRef="#ctx0" brushRef="#br0" timeOffset="251511.8166">26198 1061 0 0,'14'0'0'0,"-5"-17"0"16,0 17 1-16,-7 0-1 15,-2 0 1-15,0 0 0 32,-42 0-1-17,42 8 1 1,-35 8 1-16,35 4 0 15,-32 5 7-15,32 7-6 16,0 4 3 0,-29 1 0-16,29 5-2 15,0 1-3-15,0-3 5 16,4-4-9-16,8 0 11 16,7-11-7-1,2 0-4-15,2-7-9 16,5-18-2-16,0 3 3 15,-2-3 6-15,-2 0 4 16,-5-34-1-16,-6 8 3 16,0-3 0-1,-2-1 0-15,-7-1 0 16,4 5 0-16,-7 2 2 16,2 24 1-16,2-26 1 15,0 26-1-15,-2 0 1 16,-3 7-3-16,0 18-1 15,0-7 0 1,7 4 0-16,3 6 0 16,2 2-2-16,6 6 2 15,2-3-2-15,0-1-11 16,0-4-1-16,-1-3 7 16,-15-6 5-1</inkml:trace>
        </inkml:traceGroup>
        <inkml:traceGroup>
          <inkml:annotationXML>
            <emma:emma xmlns:emma="http://www.w3.org/2003/04/emma" version="1.0">
              <emma:interpretation id="{CAB644D2-2DE3-4E20-81D2-AF8638F7B512}" emma:medium="tactile" emma:mode="ink">
                <msink:context xmlns:msink="http://schemas.microsoft.com/ink/2010/main" type="inkWord" rotatedBoundingBox="29140,6538 31348,6585 31327,7578 29119,7530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254252.3475">28574 1843 0 0,'0'11'0'0,"0"-3"0"16,3-3 0 0,1-5 0-16,2 0 0 15,2 0 0-15,4-31 1 16,2 13-1-16,3-6 1 15,3-3-1-15,0-4 1 16,-2-6-1 0,4 8 0-16,-4-10 0 15,1 2-1-15,-1 2 0 16,-6-2 0-16,-3 6 1 16</inkml:trace>
          <inkml:trace contextRef="#ctx0" brushRef="#br0" timeOffset="254633.9513">28896 1033 0 0,'4'0'0'0,"1"0"0"15,1 0 0-15,0 0 0 16,0 0 0-16,2 8 0 16,-2 8 1-1,3 4-1-15,-2 4 0 16,0 4 0-16,-1 4 0 15,-3 6 0-15,2-1 0 16,-3 1 0 0,1 5 0-16,-2 0 0 15,1-2-1-15,1 1 1 16,0-4 0-16,0-4 0 16,-3-9 0-16</inkml:trace>
          <inkml:trace contextRef="#ctx0" brushRef="#br0" timeOffset="255235.8965">29387 1113 0 0,'3'0'0'16,"-32"0"0"15,-3 0 0 0,32 7 1-31,-34 6-1 16,34 6 2-16,-32 4-3 16,32 5 2-16,0-2 0 15,-42 2-1 1,42 3 2-16,0 2-1 15,0-1 1-15,0 1 0 16,0-4 2-16,0-4-3 16,3-2 0-16,16-7-1 15,5-14 0 1,4 2 1-16,1-4-1 16,-1 0-1-16,1-20-1 15,-2-2 1-15,-7-6 0 16,-1-1 1-16,-7-5 1 15,-1-4-1-15,-8 3 0 16,-3 2-3 0,0 5-4-16,0-1 4 15,-32 5 2-15</inkml:trace>
          <inkml:trace contextRef="#ctx0" brushRef="#br0" timeOffset="253878.5123">28451 1125 0 0,'0'0'1'32,"0"-23"-1"-17,3 27 1-15,0 10 0 16,1 4 0-16,0 11-1 15,-1 5 1-15,0 1-1 16,1 4 0 0,1 3 0-16,-5-1-2 15,4-2 0-15,-4-1 1 16,0-1 1-16,0-3 0 16</inkml:trace>
          <inkml:trace contextRef="#ctx0" brushRef="#br0" timeOffset="252310.2421">27550 1161 0 0,'0'3'0'0,"0"-3"1"16,0 3 0-16,0 2 2 16,0 4 6-16,0 2-7 15,1 3 1 1,4 2 1-16,3 4-4 16,-4 5 1-16,6 0-1 15,-4 1-5-15,3-2-6 16,-9 1 6-1,4-2 2-15,-4 2 3 16</inkml:trace>
          <inkml:trace contextRef="#ctx0" brushRef="#br0" timeOffset="252613.1378">27565 933 0 0,'0'-25'0'0,"0"-2"0"16,0 27 1 15,5 0-1 0,-1 0 0-31,7 0 0 16,-3 0 0-16,0 0 0 16,2 0 0-16,-2 0-1 15,-5 2 1 1,3-1 0-16</inkml:trace>
          <inkml:trace contextRef="#ctx0" brushRef="#br0" timeOffset="253057.7206">27926 1226 0 0,'0'6'0'0,"0"2"0"16,0-1 0-16,0-2 0 16,0-1 0-16,0 0 0 15,0 0 0 1,11-1 0-16,6-3 0 16,2 0 0-16,4 0 0 15,1 0 0-15,2 0 0 16,-3 0 0-16,1 0 0 15,4 0 0 1</inkml:trace>
          <inkml:trace contextRef="#ctx0" brushRef="#br0" timeOffset="253494.0962">27946 1509 0 0,'0'10'0'15,"0"-2"0"-15,1 0 1 16,13-2-1-16,5-6 0 15,2 3 0-15,5-3 0 16,2 3 0 0,6-3 0-16,1 5 0 15,0-3-1-15,-1 3 1 16,-2-2 0 0</inkml:trace>
          <inkml:trace contextRef="#ctx0" brushRef="#br0" timeOffset="256146.8191">28282 868 0 0,'0'5'0'0,"0"-1"0"15,0-4 1-15,0 6 0 16,0-2 0-16,23 0 1 16,5 0-1-16,5 3 0 15,7-7-1 1,6 0 0-16,8 0 0 16,3 0 1-16,6 2 2 15,1-2-1-15,-1 0 0 16,8 0 0-16,2 0 0 15,4 2-1 1,-2 7 1-16,-6-6-3 16,-1 2 2-16,-5-1 2 15,-2 3-1-15,-3-7 3 16,-8 9-3-16,-4-4 2 16,-8 3-4-1,-3-2 0-15,-4-6-1 16,-7 4 1-16,-4-1 0 15,-6-2 0-15,-5-1 0 16,-1 0 1-16,1 2-1 16,-1-2 0-1,0 0 0-15,1 1 0 16,-5 1 1-16,3-1-1 16,2 0 0-1,-1-1 0 1,-1 2-1-16,1-2 1 15,0 0 0-15,-2 0 0 16,3 0 1-16,0 0 0 16,-3 0 0-16,-1 0-3 15,-5 0-3-15,0 0-1 16,0 0-5 0,0 0-3-16,0 0 11 15</inkml:trace>
        </inkml:traceGroup>
      </inkml:traceGroup>
    </inkml:traceGroup>
    <inkml:traceGroup>
      <inkml:annotationXML>
        <emma:emma xmlns:emma="http://www.w3.org/2003/04/emma" version="1.0">
          <emma:interpretation id="{5846E81E-2E3F-4BC2-9113-792D5E05D465}" emma:medium="tactile" emma:mode="ink">
            <msink:context xmlns:msink="http://schemas.microsoft.com/ink/2010/main" type="paragraph" rotatedBoundingBox="1482,8435 21430,8263 21443,9705 1494,98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E8AFF1-672E-430A-BF7D-4BD8C83F2B4E}" emma:medium="tactile" emma:mode="ink">
              <msink:context xmlns:msink="http://schemas.microsoft.com/ink/2010/main" type="line" rotatedBoundingBox="1482,8435 21430,8263 21443,9705 1494,9877"/>
            </emma:interpretation>
          </emma:emma>
        </inkml:annotationXML>
        <inkml:traceGroup>
          <inkml:annotationXML>
            <emma:emma xmlns:emma="http://www.w3.org/2003/04/emma" version="1.0">
              <emma:interpretation id="{F740BAD6-1C69-41AE-B211-9FC880E55C6A}" emma:medium="tactile" emma:mode="ink">
                <msink:context xmlns:msink="http://schemas.microsoft.com/ink/2010/main" type="inkWord" rotatedBoundingBox="1482,8435 3722,8415 3733,9591 1492,9610"/>
              </emma:interpretation>
              <emma:one-of disjunction-type="recognition" id="oneOf14">
                <emma:interpretation id="interp18" emma:lang="" emma:confidence="0">
                  <emma:literal>Sea</emma:literal>
                </emma:interpretation>
                <emma:interpretation id="interp19" emma:lang="" emma:confidence="0">
                  <emma:literal>sea</emma:literal>
                </emma:interpretation>
                <emma:interpretation id="interp20" emma:lang="" emma:confidence="0">
                  <emma:literal>Sera</emma:literal>
                </emma:interpretation>
                <emma:interpretation id="interp21" emma:lang="" emma:confidence="0">
                  <emma:literal>Seu</emma:literal>
                </emma:interpretation>
                <emma:interpretation id="interp22" emma:lang="" emma:confidence="0">
                  <emma:literal>Sen</emma:literal>
                </emma:interpretation>
              </emma:one-of>
            </emma:emma>
          </inkml:annotationXML>
          <inkml:trace contextRef="#ctx0" brushRef="#br0" timeOffset="674664.8227">254 2770 0 0,'0'-23'0'16,"0"23"2"-16,0 0 0 16,-32 0-1-16,32 0 1 15,-39 0-2 1,-13 0 1-1,23 5-3-15,-2 6 0 16,2 7 1-16,29 2 0 16,-55 1 0-1,55 2 1-15,-52 4 0 16,52 1 0-16,-34 4 1 16,34 0-1-16,0-3-1 15,0 0 1-15,0-4 1 16,0-4-2-1,17-4 1-15,9-2 0 16,5-4 1-16,2 0-1 16,7-2 0-16,2-2 1 15,4 2 0-15,1 2 0 16,2-1 3-16,0 8-2 16,-1 2-2-1,-3 5 0-15,-9 9 0 16,1 3 0-16,-12 5 0 15,-8 5 0-15,-8-1 0 16,-9 2 0 0,0 0 0-16,0-2 0 15,0-7 4-15,-49-1 3 16,18-9-3-16,-7-8 0 16,-5-10-2-16,-8-7-1 15,2-4 17-15,-2 0-38 16,1-22 21-1,2 5-3-15,4-4-11 16,4 2 7-16,3-2 6 16,37 1-11-16,-54 20 11 15</inkml:trace>
          <inkml:trace contextRef="#ctx0" brushRef="#br0" timeOffset="674665.8227">915 3465 0 0,'9'0'0'15,"5"0"0"-15,2 0 0 16,2 0 0-16,2 0 0 15,0-21 0-15,-3 21 0 16,7-20 1 0,-7 20-1-16,0-22 0 15,0 22 0-15,-8-28-1 16,-1 28 4-16,-8-36-2 16,0 17 3-16,0 19-2 15,0-25-1 1,-31 25-1-16,31-31 0 15,-44 31 0-15,-16 0 0 32,29 0 0-32,0 0 0 15,31 2 0-15,-56 12 0 16,28 5 0-16,28 5 0 16,-46 5 0-16,46 4 0 15,-34 3 0 1,34 0 0-16,0 7 0 15,0-5 0-15,5 0 0 16,7-3 0-16,8-3 0 16,3-6 4-16,8-1 1 15,4-7-5-15,3-5 1 16,10-8 0 0,0-2 0-16,-2-3-1 15,1 0 1-15,-5 0-2 16,-2-19-6-16,-2 19 2 15,-1-31 0-15,0 13 0 16,-14 18 4 0,-10-29 1-16</inkml:trace>
          <inkml:trace contextRef="#ctx0" brushRef="#br0" timeOffset="674666.8227">1695 3494 0 0,'20'0'0'16,"-5"0"1"-16,-6 0 0 15,-6-24 2-15,-3 24-1 16,0 0 0-1,0-19-2-15,0 20 1 16,-33-1-1-16,33 3 0 16,-39 1 1-16,39 5-1 15,-43-3 0 1,43 10 5-16,-41 0-1 16,41 9 0-16,0 4 2 15,-32-10-5-15,32 13-1 16,3 1 2-16,3 2-1 15,5-4-1-15,-1-6 1 16,10-6-1-16,3-2-1 16,5-9-11-1,-2-5 5-15,2-3 3 16,-1 0 2-16,-4-19 1 16,-3 1 1-16,-1-3 1 15,-1-6 2 1,-7 1-2-16,0-2-1 15,-7 3-1-15,1-1 2 16,2 9-1-16,-4 17 3 16,-1 0 5-1,3 0 4-15,-1 0-1 16,10 1-1-16,0 22-5 16,4 4-3-16,8 5-3 15,4 0 1-15,-1 0 1 16,0 3-1-1,0-2-1-15,5 1-10 16,-10-2-19-16,-1-5 15 16,-12-5 8-16</inkml:trace>
        </inkml:traceGroup>
        <inkml:traceGroup>
          <inkml:annotationXML>
            <emma:emma xmlns:emma="http://www.w3.org/2003/04/emma" version="1.0">
              <emma:interpretation id="{8F878A5A-A54E-4789-A7DC-B817EFFEA685}" emma:medium="tactile" emma:mode="ink">
                <msink:context xmlns:msink="http://schemas.microsoft.com/ink/2010/main" type="inkWord" rotatedBoundingBox="5333,8582 15489,8494 15500,9756 5344,9843"/>
              </emma:interpretation>
              <emma:one-of disjunction-type="recognition" id="oneOf15">
                <emma:interpretation id="interp23" emma:lang="" emma:confidence="0">
                  <emma:literal>vitalicito</emma:literal>
                </emma:interpretation>
                <emma:interpretation id="interp24" emma:lang="" emma:confidence="0">
                  <emma:literal>Vitalicito</emma:literal>
                </emma:interpretation>
                <emma:interpretation id="interp25" emma:lang="" emma:confidence="0">
                  <emma:literal>virilito</emma:literal>
                </emma:interpretation>
                <emma:interpretation id="interp26" emma:lang="" emma:confidence="0">
                  <emma:literal>vinilito</emma:literal>
                </emma:interpretation>
                <emma:interpretation id="interp27" emma:lang="" emma:confidence="0">
                  <emma:literal>Vinilito</emma:literal>
                </emma:interpretation>
              </emma:one-of>
            </emma:emma>
          </inkml:annotationXML>
          <inkml:trace contextRef="#ctx0" brushRef="#br0" timeOffset="674683.8227">11752 3330 0 0,'0'4'0'15,"-30"0"0"-15,30-1 0 16,0-2 0-16,2-1 0 16,4 0 1-1,3 0-1 1,7 2 1-16,-1-2 0 16,3 0 0-16,4 0-1 15,3 0 0-15,1 0 0 16,-2 0-1-16,1 0-1 15,-2 0 1 1,-2 0 1-16,-5 0 0 16</inkml:trace>
          <inkml:trace contextRef="#ctx0" brushRef="#br0" timeOffset="674684.8227">11746 3565 0 0,'0'16'0'0,"0"-5"0"15,0 0 0 1,0-3 0-16,0-2 1 16,0-2-1-16,0-1 1 15,7-2-1-15,13-1 1 16,2 0-1-16,5 0-2 15,1 0 4 1,4 0-2-16,-3-25-1 16,3 25 0-16,-1-19 0 15,0 19 1-15,-5-19 0 16</inkml:trace>
          <inkml:trace contextRef="#ctx0" brushRef="#br0" timeOffset="674685.8227">12304 3176 0 0,'0'8'0'0,"0"5"0"15,0 5 0-15,0 1 0 16,0 1 1 0,0 5-1-16,0 0 1 15,0-10-2-15,0 20 2 16,0 2-1-16,5 1 0 15,2 2-2-15,-2-3 2 16,4 4 0 0,-9-2 0-16</inkml:trace>
          <inkml:trace contextRef="#ctx0" brushRef="#br0" timeOffset="674686.8227">12554 3806 0 0,'0'15'0'0,"0"-8"0"15,0-2 0-15,0-5 1 16,0 0 0 0,5-23-1-16,9 23 1 15,-1-34 0 1,0 11-1-16,2-2 1 15,-1-6-1-15,1 1-2 16,-10-4 0-16,6 2 1 16,-7 1 1-16</inkml:trace>
          <inkml:trace contextRef="#ctx0" brushRef="#br0" timeOffset="674687.8227">12022 3006 0 0,'0'4'0'16,"0"-3"0"-16,0 2 1 15,0-2 0-15,0 2 1 16,0 3-1-16,9-6 1 15,17 0 1 1,9 0-2-16,8 0 3 16,11 0 1-16,14-24 3 15,7 24 0-15,8 0-1 16,7 0 0-16,2-21-6 16,8 21 0-1,7 0 4-15,5 0 10 16,0 0 13-16,-6-25-27 15,-3 25 0-15,-5 0 0 16,-7-25 3-16,-5 25-8 16,-16-21 4-1,0 21-1-15,-12-20 1 16,-4 20 0-16,-11-27 1 16,-7 27-1-16,-8 0 0 15,-10-27-7 1,-5 27-29-16,-12-25 1 15,2 25 13-15,-3 0 19 16</inkml:trace>
          <inkml:trace contextRef="#ctx0" brushRef="#br0" timeOffset="674688.8227">12935 3226 0 0,'0'-22'0'16,"0"24"1"31,0 7 0-32,6 5 0-15,0 11 0 16,2 0-1 0,-2 0 0-16,0 5-1 15,0 5-1-15,-1 2 1 16,1 1 1-16,-6-2 0 15</inkml:trace>
          <inkml:trace contextRef="#ctx0" brushRef="#br0" timeOffset="674689.8227">13365 3156 0 0,'7'-20'0'0,"-1"20"0"16,-6-20 0-16,-30 20 0 62,30 11 0-62,-31 3 1 16,31 3 0-16,-34 1 0 15,34 5-1-15,-35 4 2 16,35 5-1-16,0-2 1 16,-35 5-1-1,35 0 2-15,0 1-1 16,1-4 0-16,10-3 0 16,3-4 2-16,7-6-1 15,-1-8-2-15,2-11-2 16,2 0-1-1,1 0 6-15,-2-29-12 16,0 7 9-16,-6-6-3 16,-5-4 3-16,-3-5 0 15,-9 1-3-15,0-3 0 16,0 3-7 0,0 4 3-16,-32 4 5 15,32 5 1-15</inkml:trace>
          <inkml:trace contextRef="#ctx0" brushRef="#br0" timeOffset="674667.8227">3750 2981 0 0,'3'0'0'15,"0"0"1"-15,3 0 0 16,-1 0-1 0,0 11 1-16,4 1-1 15,5 5 2-15,4 4 1 16,4 9-1-16,11 6-1 15,7 7 2 1,11 10 0-16,1 5-1 16,8 6-1-16,-2 5-2 15,4 4 1-15,5 1-1 16,2 2 2-16,3-4-2 16,-10-2 1-16,-2-4 0 15,-2-9-8 1,-6-12 1-16,-14-4 4 15,-11-12 3-15</inkml:trace>
          <inkml:trace contextRef="#ctx0" brushRef="#br0" timeOffset="674668.8227">4122 3795 0 0,'-34'12'0'15,"34"-4"1"-15,0 1 1 16,0-7-2-16,0-2 2 16,7 0-2-1,7 0 1-15,6-37 1 16,3 12 1-16,5-10-1 16,-7-8 1-16,5-5-1 15,-3-4 4 1,8-3 4-16,-9-2-1 15,-1 1-6-15,4 1-2 16,-8 1-1-16,1 5 0 16,-3 5-2-1,-7 7-10-15,3 5-1 16,-2 7 0-16,-3 25 7 16,-4-25 5-16</inkml:trace>
          <inkml:trace contextRef="#ctx0" brushRef="#br0" timeOffset="674669.8227">5220 3927 0 0,'0'1'0'16,"0"4"0"-1,2 4 0 1,4 1 1 0,-1 7-1-16,-2-1 0 15,1 4 1-15,1 2-1 16,1 0 0-16,-1 1 0 15,1-3 0-15,-2-3-2 16,-4 2 2 0,0-2 0-16</inkml:trace>
          <inkml:trace contextRef="#ctx0" brushRef="#br0" timeOffset="674670.8227">5276 3610 0 0,'0'0'2'16,"0"0"0"-1,0 0-2 1,0 7 0 0,0-6 1-16,0 7-1 15,0 2 1-15,0 1-2 16,0-1 2-16,0 0-1 15,0-1 0 1,0-3 0-16,0-6 0 16,1 0 0-1,5 3 0-15,-1-3 2 16,-5 0 1-16,1 0-3 31,-1 0 9-31,3 0-18 16,-1-25 4-16,-2 25-1 15</inkml:trace>
          <inkml:trace contextRef="#ctx0" brushRef="#br0" timeOffset="674671.8227">5754 3551 0 0,'0'5'0'0,"0"-1"1"16,-32-2 0-16,32 3-1 15,0-2 1-15,0-1 0 16,0 1 0-16,0 0 0 16,2 0-1-16,13 2 2 15,3-3-1 1,4 3 1-16,3-4-2 16,5 1 0-16,1-1 0 15,1-1 0-15,3 0 0 16,1 2 0-1,1-2 0-15,-4 0-3 16,1 1-1-16,-6 0 0 16,-8 1 4-16</inkml:trace>
          <inkml:trace contextRef="#ctx0" brushRef="#br0" timeOffset="674672.8227">5869 3803 0 0,'0'17'0'15,"0"-2"0"-15,-29-1 0 16,29-3 1-16,0-1 0 16,0-4 1-16,0-4-1 15,0-2 1 1,0 0-5-16,10 0 10 16,2 0-7-16,5 0 0 15,4 0 0 1,2 0 0-16,3 0 0 15,2 0 0-15,4-20 0 16,-1 20 0-16,1 0 0 16,0 0 0-16,2 0-2 15,-2 0-6-15,-7 0 7 16</inkml:trace>
          <inkml:trace contextRef="#ctx0" brushRef="#br0" timeOffset="674673.8227">6887 3097 0 0,'-31'-36'0'15,"31"6"1"1,0 10 0 0,0 20 0-1,6 0 2-15,5-21 0 16,12 21 1-16,-1 0-1 15,5 0-1-15,5 0-3 16,4 0 3-16,1 0-3 16,-25 0 2-16,31 0-1 15,0 0 0-15,0 5 1 16,0 7 3 0,-2 3-3-16,-4 5 0 15,-5 5-2-15,-1 3 1 16,-10 2 1-16,-2 3 0 15,-8 0-2 1,-8-1 3-16,-3 1-3 16,0 1 2-16,0-4 4 15,0 2-1-15,-49-12-4 16,49 2 0-16,-59-5 8 16,29-4-17-1,-7-7 8-15,1-2 2 16,4-1-3-16,-2-3-1 15,34 0-6-15,-56 0 2 16,56 0 2-16,-42 0-2 16,42-20 4-1</inkml:trace>
          <inkml:trace contextRef="#ctx0" brushRef="#br0" timeOffset="674674.8227">6873 3193 0 0,'5'0'1'0,"-1"-17"0"16,1 17 0-16,-2 0-1 15,3 0 0-15,0 0 1 16,-1 0 1 0,3 3 2-16,2 15-3 15,0 0 2-15,-1 11 6 16,-9 6 0-16,0 5-2 16,9 6-4-1,-6 7-1-15,8 5-2 16,-4 4-1-16,1 1 3 15,1 3-2-15,0-5 0 16,-2 0-5-16,-1-6-12 16,-3-10 6-1,-2-3 3-15,1-13 4 16,-2-2 4-16</inkml:trace>
          <inkml:trace contextRef="#ctx0" brushRef="#br0" timeOffset="674675.8227">7680 3840 0 0,'0'6'0'16,"0"-1"0"-16,0 2 1 15,0-5 0-15,0 0 1 16,0-2 0 0,0 0 0-16,0 0 0 15,0-18-1-15,5 18-1 16,1-33 0-16,-1 12 1 15,-2-2-1 1,6-5 2-16,-1-5-1 16,-2 1 1-16,3-4-1 15,2 2-2-15,1 4 0 16,2 0 1-16,1 4 0 16,2 2 1-16,3 4-1 15,0 20-1 1,1-22-2-16,1 22 4 15,1 0-3-15,-5 7 3 16,2 6 0-16,-1 9-2 16,-4 4 1-16,0 4-1 15,-1 1 2 1,-5 5-1-16,-1-4 1 16,-2 4-1-16,-1-2 0 15,-5 0 1-15,0-5-4 16,0-3 2-1,0-3-8-15,0-15 7 16,0 7 2-16</inkml:trace>
          <inkml:trace contextRef="#ctx0" brushRef="#br0" timeOffset="674676.8227">8099 3167 0 0,'0'0'1'31,"3"5"0"-15,3 7-3-16,-1 8 4 16,1-2-2-16,2 1 1 15,-3 3-2-15,-1-1-1 16,2-1 2-16,-1 2 0 16</inkml:trace>
          <inkml:trace contextRef="#ctx0" brushRef="#br0" timeOffset="674677.8227">8633 3078 0 0,'0'8'1'31,"0"12"-1"-31,0 8 1 16,0 10 1-16,0 0-2 15,0 12 1 1,-33 6-1-16,33 4 0 16,0 1 0-16,0 1 1 15,0 1-1-15,-34 0 1 16,38-6 0-16,-4 1-2 15,0-3 1 1,0-11 2-16,0-7 0 16,0-8-2-16,0-7 0 15,0-11 0-15,14-7 0 16,2-4 0-16,7 0 0 16,1 0 0-1,8-25 0-15,2 25 2 16,3-27-3-16,1 27 2 15,1-27-1-15,-4 27 1 16,-14-32-4 0,15 14-7-16,-12 18 9 15</inkml:trace>
          <inkml:trace contextRef="#ctx0" brushRef="#br0" timeOffset="674678.8227">9224 3821 0 0,'0'10'0'0,"0"3"0"15,0 1 1-15,0 2-1 16,0 0 0-16,0 2 0 16,0 4 0-16,0 0-1 15,2-1 1 1,5 0 0-16,-2-3 0 16,-4 1 0-16,-1-5 0 15</inkml:trace>
          <inkml:trace contextRef="#ctx0" brushRef="#br0" timeOffset="674679.8227">9269 3640 0 0,'0'0'1'0,"0"-23"1"16,0 23 0-16,0 0-1 15,0-21 0-15,0 21 0 16,0 0-2 0,-31 0 2-16,31 0-2 31,0 0 0-31,0 0 0 15,0 0 2 1,0 0-2-16,0-20 2 31,0 20-6-15,0 0 4-16</inkml:trace>
          <inkml:trace contextRef="#ctx0" brushRef="#br0" timeOffset="674680.8227">10263 3894 0 0,'19'5'1'0,"-1"-2"2"16,0-3-1-16,2 0 0 16,3 0-1-16,2-19 2 15,-2 1-3-15,-2-7 7 16,1-1-14 0,-1-2 7-16,-2 2 0 15,-5-5 0-15,-1 3-7 16,-2-6 2-16,-8 3 5 15</inkml:trace>
          <inkml:trace contextRef="#ctx0" brushRef="#br0" timeOffset="674681.8227">11207 3387 0 0,'4'0'0'16,"3"0"0"-1,-1 0 0-15,-2 8 0 16,2 3 0-16,-1 7 1 15,-5 2-1-15,5 3 0 16,1 0 0 0,2 5 0-16,-4 4 0 15,1-1-1-15,-4-4 1 16,-1-4 0-16</inkml:trace>
          <inkml:trace contextRef="#ctx0" brushRef="#br0" timeOffset="674682.8227">11268 3153 0 0,'0'-28'0'16,"0"28"1"0,-29 0-1-16,29 3 1 47,0 2-1-32,8-5 0-15,-4 3 0 16,1-1 0-16,1-2 0 15,-6 0 3-15,0 0-2 16,3 0 0-16,0 0 0 16,-1-20-3-16,1 20-2 15,-2 0 2 1</inkml:trace>
        </inkml:traceGroup>
        <inkml:traceGroup>
          <inkml:annotationXML>
            <emma:emma xmlns:emma="http://www.w3.org/2003/04/emma" version="1.0">
              <emma:interpretation id="{57078148-6F6A-49AA-9F9F-3905E4628C79}" emma:medium="tactile" emma:mode="ink">
                <msink:context xmlns:msink="http://schemas.microsoft.com/ink/2010/main" type="inkWord" rotatedBoundingBox="16844,8517 21432,8477 21441,9495 16853,9534"/>
              </emma:interpretation>
              <emma:one-of disjunction-type="recognition" id="oneOf16">
                <emma:interpretation id="interp28" emma:lang="" emma:confidence="0">
                  <emma:literal>centonas</emma:literal>
                </emma:interpretation>
                <emma:interpretation id="interp29" emma:lang="" emma:confidence="0">
                  <emma:literal>retornees</emma:literal>
                </emma:interpretation>
                <emma:interpretation id="interp30" emma:lang="" emma:confidence="0">
                  <emma:literal>sentones</emma:literal>
                </emma:interpretation>
                <emma:interpretation id="interp31" emma:lang="" emma:confidence="0">
                  <emma:literal>retornas</emma:literal>
                </emma:interpretation>
                <emma:interpretation id="interp32" emma:lang="" emma:confidence="0">
                  <emma:literal>rentaras</emma:literal>
                </emma:interpretation>
              </emma:one-of>
            </emma:emma>
          </inkml:annotationXML>
          <inkml:trace contextRef="#ctx0" brushRef="#br0" timeOffset="674691.8227">16145 3211 0 0,'0'6'0'0,"0"3"0"16,0-1 0-16,0-2 0 16,0-2 0-1,0-3 1-15,2 1-1 16,15-2 1-16,3 0-1 15,1 0 1-15,2 0-1 16,0 0 0 0,-4-20-1-16,-3 20 1 15,-2-26 0-15,-8 26 0 16,2-33 0-16,-6 33 0 16,-2-32 0-16,0 32 1 15,0-21-1-15,0 21 1 16,-42 0-1-1,42 0-1-15,-43 0 1 16,-9 0 0 0,-3 3 1-1,55 14 0-15,-46 6 0 16,46 3-1 0,-34 1 2-16,34 6 0 15,0 2-5-15,0 1 9 16,0 3-5-16,0-2 1 15,5 1-2-15,15-6 3 16,6-1-3 0,3-5 5-16,12-4-4 15,2-9-2-15,-3-3 3 16,3-5 3-16,0-5-13 16,-5 0-7-16,1 0 8 15,-7-23 6 1</inkml:trace>
          <inkml:trace contextRef="#ctx0" brushRef="#br0" timeOffset="674692.8227">16627 3476 0 0,'9'18'0'16,"2"-1"0"-1,-2-4 2-15,-3-2-2 16,2-4 0-16,-5-7 1 16,0 0-1-16,0 0 0 15,-1 0 1-15,1-24 0 16,0 5-1 0,-1-6 1-16,1 0-1 15,0-7 1-15,4-1-2 16,-2 0 1-16,4 1 0 15,2 4 1 1,3 4-1-16,3 24-1 16,3-26 2-16,-1 26-1 15,1 0 1-15,3 0 2 16,0 11-3-16,0 10 0 16,0 7 0-1,-1 4 0-15,-2 4 0 16,-3 1 0-16,-3 2-5 15,-2 1 0-15,-12-5 4 16</inkml:trace>
          <inkml:trace contextRef="#ctx0" brushRef="#br0" timeOffset="674693.8227">17233 2877 0 0,'3'-25'0'16,"-3"6"1"-16,3 19-1 15,-3 0 1-15,0-19 0 16,0 25 0 0,2 1 2-1,7 8 1-15,0 10-3 16,2 5 2-16,1 15-2 16,-1 6-2-16,-2 5 1 15,5-14 1-15,-5 14-2 16,4 8-2-1,-4-3 1-15,-1-11-4 16,-1 4 3-16,-5-3 2 16,-2-8 1-16</inkml:trace>
          <inkml:trace contextRef="#ctx0" brushRef="#br0" timeOffset="674694.8227">17130 3304 0 0,'0'-28'0'16,"0"28"1"0,0 0 1-1,10-18-1-15,8 18-1 16,8 0 1-16,3-18-1 15,7 18 0-15,2 0 0 16,0-21 0-16,5 21 0 16,-1 0-1-1,-4-29-1-15,-1 29 0 16,-3 0 2-16,-4-30 0 16,-2 30 0-16,-3 0 0 15,-2-24 0 1,-6 24 0-16,-4 0 0 15,0 0 0-15,-4 0 0 16,-2-18 0-16,1 18 1 16,-3 0-1-16,-1 0 0 15,2 0 1 1,-6 0 0 15,0 0 0-15,-36 7 0-16,36 8 0 15,-33-3 0 1,33 4 1-16,-30 7-5 16,30 2 10-16,0 6-4 15,0 1 2-15,-31 0-1 16,31-1 2-16,6 3-2 16,5-6-3-1,4-5 7-15,7-6-7 16,-1-6 2-16,4-10-2 15,-1-1 0-15,1 0-1 16,-2 0 0-16,-3-29-2 16,-6 4-8-16,-1-3 1 15,-5-6 2 1,-6-2-5-16,-2 4 3 16,0-6 8-16,0 3 1 15</inkml:trace>
          <inkml:trace contextRef="#ctx0" brushRef="#br0" timeOffset="674695.8227">17994 3537 0 0,'8'26'0'0,"-6"-4"1"16,-1-8 0-16,-1-7-2 16,0-7 5-16,2 0-3 15,-2-21-1 1,0-1 0-1,0-6 0-15,1-6 0 16,2 0 0-16,5-7 0 16,-2 3 1-16,-3 1 0 15,5 1-1 1,4 4 0-16,4 1 0 16,-1 6 0-16,5 7 0 15,-2 18 0-15,4 0 0 16,1 0 1-1,-2 0-5-15,-2 13 13 16,1 7-8-16,-20 7 0 16,18 6-2-16,0 2 3 15,1 4-3-15,-4-2 1 16,-15-5-1-16,9 8-5 16,-2-5-1-1,-6-4 5-15,2-6 2 16</inkml:trace>
          <inkml:trace contextRef="#ctx0" brushRef="#br0" timeOffset="674690.8227">15306 3779 0 0,'-37'0'0'15,"37"0"1"-15,0 0 0 16,0 0 0 0,0 0 1-16,0 0 1 15,0 0 0-15,0-23-1 16,0 23-3-1,6-32 4-15,13 11-1 16,-1-3-2-16,2-1-1 16,3-11 3-16,-9-1-10 15,10-7 0-15,2-7 6 16,-1-4 2 0,-1 4 0-16,-10-2 0 15</inkml:trace>
          <inkml:trace contextRef="#ctx0" brushRef="#br0" timeOffset="674696.8227">18811 3195 0 0,'9'0'0'16,"0"0"0"-16,-4 0 2 15,-2-18-1-15,-3 18 0 16,0 0 0-1,0-17-2 1,-34 17 0 0,34 0 2-16,-32 1-1 15,32 3 0-15,-41 3 0 16,41 5-1-16,-43 6 1 16,43 3 1-1,-45 4-1-15,45 0-1 16,0 6 2-16,-37-1-1 15,37 2 2-15,0 3 0 16,0-3 0 0,0 0 2-16,8-3 1 15,6-3-1-15,9-3-3 16,6-5-2-16,-1-5 3 16,10-8-2-16,-1-3-2 15,9-2 1-15,3 0 0 16,-2 0 2-16,1 0-1 15,0-32-2 1,-2 32 1-16,0-36-2 16,-5 15 1-16,-3-2-2 15,-4-2 3-15,-6 0 1 16,-4 1-1-16,-5 3 2 16,-2-1 1-1,-10 22 2-15,-7-32-3 16,0 10-1-1,0 22 1 1,0 0-2-16,-44 0 1 16,1 0 0-1,43 10 0-15,-49 4 0 16,49 2 3-16,-46 8-2 16,46 2 1-16,-40 5-1 15,40 1-2 1,0 2 3-16,-32-1-1 15,32-1 2-15,1-1-2 16,7-6 0-16,4-3 0 16,3-1-2-16,7-7 1 15,4-3 1 1,2-3-13-16,1-8 2 16,1 0 5-16,1 0 2 15,-2 0 2-15,-1-25 1 16,-5 25 0-16</inkml:trace>
          <inkml:trace contextRef="#ctx0" brushRef="#br0" timeOffset="674697.8227">19845 3345 0 0,'6'-21'0'0,"-4"21"0"16,-2-18 0 0,0 18 1-1,0 2-1 17,-38 1 0-32,38-1 0 15,-39 2 1-15,39 1-1 16,-49-1 0-16,18 4 0 15,2 3 1 1,29 7-2-16,-55-2 1 16,55 0-1-16,-45 2 1 15,45-2 0-15,-30-1 0 16,30 2 0-16,0-2 0 16,0 1 0-1,0-2 0-15,3-2 0 16,12 1 0-16,4-4 0 15,5 0 0-15,2-2 0 16,0 0 0 0,0 5 0-16,-1 0 1 15,-4 2-1-15,-2 3 1 16,-7 1 0-16,-4 4 0 16,-7-1 1-16,-1 1 1 15,0 1-3-15,0-2 0 16,-33-3 1-1,33-2-6-15,-43-5 1 16,43 2 2-16,-56-5 2 16</inkml:trace>
        </inkml:traceGroup>
      </inkml:traceGroup>
    </inkml:traceGroup>
    <inkml:traceGroup>
      <inkml:annotationXML>
        <emma:emma xmlns:emma="http://www.w3.org/2003/04/emma" version="1.0">
          <emma:interpretation id="{34A3B0AE-3048-4707-9920-D23337259AC3}" emma:medium="tactile" emma:mode="ink">
            <msink:context xmlns:msink="http://schemas.microsoft.com/ink/2010/main" type="paragraph" rotatedBoundingBox="12880,12258 18827,12033 18874,13285 12927,135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2295A7B-1B2A-4FEC-A136-A29D0CD64571}" emma:medium="tactile" emma:mode="ink">
              <msink:context xmlns:msink="http://schemas.microsoft.com/ink/2010/main" type="line" rotatedBoundingBox="12880,12258 18827,12033 18874,13285 12927,13509"/>
            </emma:interpretation>
          </emma:emma>
        </inkml:annotationXML>
        <inkml:traceGroup>
          <inkml:annotationXML>
            <emma:emma xmlns:emma="http://www.w3.org/2003/04/emma" version="1.0">
              <emma:interpretation id="{31240BA8-D80A-43AF-9BDE-36CE3B22F4DA}" emma:medium="tactile" emma:mode="ink">
                <msink:context xmlns:msink="http://schemas.microsoft.com/ink/2010/main" type="inkWord" rotatedBoundingBox="12889,12486 13567,12460 13606,13483 12927,13509"/>
              </emma:interpretation>
              <emma:one-of disjunction-type="recognition" id="oneOf17">
                <emma:interpretation id="interp33" emma:lang="" emma:confidence="0">
                  <emma:literal>porte</emma:literal>
                </emma:interpretation>
                <emma:interpretation id="interp34" emma:lang="" emma:confidence="0">
                  <emma:literal>portes</emma:literal>
                </emma:interpretation>
                <emma:interpretation id="interp35" emma:lang="" emma:confidence="0">
                  <emma:literal>portee</emma:literal>
                </emma:interpretation>
                <emma:interpretation id="interp36" emma:lang="" emma:confidence="0">
                  <emma:literal>yperitas</emma:literal>
                </emma:interpretation>
                <emma:interpretation id="interp37" emma:lang="" emma:confidence="0">
                  <emma:literal>porte"</emma:literal>
                </emma:interpretation>
              </emma:one-of>
            </emma:emma>
          </inkml:annotationXML>
          <inkml:trace contextRef="#ctx0" brushRef="#br0" timeOffset="674657.8227">11306 6818 0 0,'1'0'0'16,"2"-18"0"-1,0 18 0-15,0 0 1 16,2 0 1 0,4 0 1-16,0 0 0 15,7 4-1-15,-3 14-2 16,7 3 0-16,7 8 0 16,-3 5 0-1,7 14 0-15,6 6 0 16,1 6 0-16,5 3 0 15,3 8 0-15,0 2 0 16,5 2 0-16,-4-1 0 16,-1-1 0-16,-1-5 0 15,-5-3 0 1,-3-11 0-16,-7-5 0 16,-2-10-8-16,-10-13 5 15</inkml:trace>
        </inkml:traceGroup>
        <inkml:traceGroup>
          <inkml:annotationXML>
            <emma:emma xmlns:emma="http://www.w3.org/2003/04/emma" version="1.0">
              <emma:interpretation id="{2900139F-FBFE-4679-A0A7-5165E75950CF}" emma:medium="tactile" emma:mode="ink">
                <msink:context xmlns:msink="http://schemas.microsoft.com/ink/2010/main" type="inkWord" rotatedBoundingBox="15356,12408 16128,12378 16162,13291 15390,13320"/>
              </emma:interpretation>
            </emma:emma>
          </inkml:annotationXML>
          <inkml:trace contextRef="#ctx0" brushRef="#br0" timeOffset="674645.8227">14175 7224 0 0,'-30'2'0'15,"30"4"1"-15,0 0 2 16,0-1-4-16,0 1 1 15,0-4 0-15,0 4 0 16,0-3 0 0,0 0 0-16,0 2 0 15,0-1 0-15,4-1 0 16,1 0-1-16,-1-3-1 16,-2 0 2-16,3 3 0 15</inkml:trace>
          <inkml:trace contextRef="#ctx0" brushRef="#br0" timeOffset="674646.8227">14103 7296 0 0,'0'1'0'16,"0"6"0"-16,0-1 0 15,0 1 0-15,0-2 2 16,0-3-1 0,0 6 0-16,0-2-1 15,0-1 4-15,0 1-2 16,0-1-1-16,0-2-1 15,2 1 0-15,8-2 0 16,4-2 0 0,0 0 0-16,1 0 0 15,4 0 0-15,-11 0 0 16,18 0 0-16,6 0 0 16,-1 0 0-1,4 0 0-15,2 0 0 16,-2 0 0-16,0-20 0 15,-3 20 0-15,-1 0 0 16,0 0 0-16,-8 0-8 16,-2 0 5-16,-7-19 3 15</inkml:trace>
          <inkml:trace contextRef="#ctx0" brushRef="#br0" timeOffset="674647.8227">14192 7565 0 0,'-34'7'0'0,"34"2"1"15,0-2 0 1,0-3 3-16,0 1 0 15,0 0-3-15,0 1-1 16,0-5 0-16,0 2 0 16,10-3 0-16,5 0 0 15,8 0 0 1,0 0 0-16,-3 0 0 16,5 0 0-16,7 0 0 15,-2 0 0-15,3 0 0 16,-1 0 0-1,2-18 0-15,-2 18 0 16,0 0 0-16,-3 0-8 16,-1 0 5-16,-11 0 3 15</inkml:trace>
          <inkml:trace contextRef="#ctx0" brushRef="#br0" timeOffset="674644.8227">13775 6722 0 0,'0'0'1'15,"0"0"0"1,0 0 0-16,0 0 0 16,0 2 1-16,0-2 1 15,0 5-1-15,0 2-2 16,0 4 0 0,0-2 0-16,0 2 0 15,0-3 0-15,0 2 0 16,0-2 0-16,3-3 0 15,1 1 0-15,3-4 1 16,-1 2-1 0,0-3 1-16,-2 1-2 15,0-2 1-15,0 0-1 16,-1 0-5-16,-3 0 1 16</inkml:trace>
        </inkml:traceGroup>
        <inkml:traceGroup>
          <inkml:annotationXML>
            <emma:emma xmlns:emma="http://www.w3.org/2003/04/emma" version="1.0">
              <emma:interpretation id="{1D8A461E-4D6D-418B-AE7F-BA8F8C7E2D14}" emma:medium="tactile" emma:mode="ink">
                <msink:context xmlns:msink="http://schemas.microsoft.com/ink/2010/main" type="inkWord" rotatedBoundingBox="16825,12109 18827,12033 18869,13156 16868,13232"/>
              </emma:interpretation>
              <emma:one-of disjunction-type="recognition" id="oneOf18">
                <emma:interpretation id="interp38" emma:lang="" emma:confidence="0">
                  <emma:literal>IK.</emma:literal>
                </emma:interpretation>
                <emma:interpretation id="interp39" emma:lang="" emma:confidence="0">
                  <emma:literal>z:</emma:literal>
                </emma:interpretation>
                <emma:interpretation id="interp40" emma:lang="" emma:confidence="0">
                  <emma:literal>¿xi</emma:literal>
                </emma:interpretation>
                <emma:interpretation id="interp41" emma:lang="" emma:confidence="0">
                  <emma:literal>zuni</emma:literal>
                </emma:interpretation>
                <emma:interpretation id="interp42" emma:lang="" emma:confidence="0">
                  <emma:literal>¿x:</emma:literal>
                </emma:interpretation>
              </emma:one-of>
            </emma:emma>
          </inkml:annotationXML>
          <inkml:trace contextRef="#ctx0" brushRef="#br0" timeOffset="674651.8227">15354 6419 0 0,'0'4'0'16,"0"3"1"-1,0-4 0-15,0-1 1 16,0 3-1-16,0-1 0 16,2-3 1-16,7 3 2 15,5 2-1 1,3-5-2-16,4-1 1 15,7 0-1-15,2 0-1 16,4 0 1-16,5 0-1 16,2 0 1-16,3 0 2 15,6 0-1 1,0 0 1-16,1 0-3 16,-4 0 0-16,1 0 1 15,-2-16-1-15,-3 16-1 16,-5 0 2-16,-8 0-7 15,0-19-10 1,-10 19 10-16,-3 0 4 16,-11 0 2-16</inkml:trace>
          <inkml:trace contextRef="#ctx0" brushRef="#br0" timeOffset="674652.8227">15402 6552 0 0,'0'-18'1'16,"-31"18"-1"-16,31 0 1 16,3 0 1-16,2 0-4 15,1 0 3 1,5 4 0-16,2 5 0 16,6 0 1-16,2 7 0 15,8-1-2-15,-1 1 2 16,4-9-1-16,1 2 0 15,0 2-2 1,1 1 2-16,-3 2 0 16,-1-1-1-16,-2 3 0 15,-6 2-1-15,-9 0 1 16,-5 3-2-16,-8 4 2 16,0 2 0-1,0 4 0-15,-29 4 0 16,29 5 0-16,-52 0 0 15,18 3 0-15,-3 4 0 16,-1-4 0 0,-2 3 0-16,-2-5 0 15,3 1 0-15,2-2 0 16,3-4 0-16,5 0 0 16,29-8 0-16,-46-1 0 15,46-7 0 1,0-6 0-16,-33 0 0 15,33-3 0-15,0 0 0 16,2-4 0-16,6-7 0 16,6 0 2-16,4 0 1 15,11 0 0 1,2 0-1-16,9 0 1 16,6-23-1-16,1 23 0 15,5 0-3-15,1-25 1 16,0 25 0-16,1 0 0 15,-5-24-2 1,-4 24-11-16,-1-22 4 16,-12 22 6-16</inkml:trace>
          <inkml:trace contextRef="#ctx0" brushRef="#br0" timeOffset="674653.8227">16318 6638 0 0,'8'0'0'0,"1"0"0"16,2 0 1-16,1 0-1 16,-1 0 0-16,2 4 0 15,3 3 0-15,-2 4 2 16,5 8 0-16,1 0 0 15,2 4 0 1,1 4 0-16,5 4-2 16,-1 4 2-16,2-1 1 15,8-25 0-15,-2 31 2 16,5 12-2-16,3 0-2 16,-3 2 0-1,0-1-2-15,0 1 4 16,-6-3-5-16,-4-1 6 15,-5-7-7-15,6-10-16 16,-14-2 9-16,-4-5 9 16</inkml:trace>
          <inkml:trace contextRef="#ctx0" brushRef="#br0" timeOffset="674654.8227">16501 7267 0 0,'0'4'0'0,"0"-1"0"16,0-3 0-16,0 0 1 16,6 0 0-1,3-18 0 1,2 18 1-16,2-22 0 15,4 22 1-15,2-36 1 16,1 13-1-16,3-4 2 16,0-2-1-1,-5-3-1-15,2 0-2 16,0-5-1-16,0 1 1 16,-2 1-1-16,1-1 0 15,1 0-1-15,0 1 2 16,-5 6-1-16,-1 3 0 15,-2 6 0 1,-4 20 1-16,1-30-2 16,-3 30 1-16,2-30-2 15,-2 30 1-15,-3 0 2 16,2-20-7 0,-2 20-7-16,-2 0 5 15,1 0 6-15</inkml:trace>
          <inkml:trace contextRef="#ctx0" brushRef="#br0" timeOffset="674655.8227">17220 7287 0 0,'3'4'0'15,"3"6"0"-15,-1-2 1 16,0 0 1-16,1 3-1 16,0 3 0-1,2-3-1-15,-4 0 1 16,2 3-1-16,-1 0 0 16,0 3 0-16,-2-1-1 15,-2 2 0-15,1-8-2 16,-2 1 2-1,0-4 1-15</inkml:trace>
          <inkml:trace contextRef="#ctx0" brushRef="#br0" timeOffset="674656.8227">17193 7091 0 0,'1'0'0'15,"2"0"1"1,-1 0-1-16,-1 0 1 15,-1 3 0 1,0-3-1-16,2 0 0 16,-1 5 0-16,-1-3 0 15,0 0 0-15,2 1 0 16,-1-1 0 0,1 0 0-16,3 0 0 15,-4 0 1-15,1-2 0 16,-1 0-2-16,4 0 2 15,-2 0 0-15,-2 0-1 16,-1 0 3 0,2-16 2-1,-2 16-2-15,0 0 0 16,0 0-1 0,0 0-3-16,0-18 1 15,0 18-1 1,0 0 2-1,0 5-1 1,0-3 0-16,0 2 1 16,0-1-1-16,0 1 1 15,3-2-2-15,0-1 2 16,0-1-3 0,-1 0-10-16,-1 0 4 15,-1 2 7-15</inkml:trace>
        </inkml:traceGroup>
      </inkml:traceGroup>
    </inkml:traceGroup>
    <inkml:traceGroup>
      <inkml:annotationXML>
        <emma:emma xmlns:emma="http://www.w3.org/2003/04/emma" version="1.0">
          <emma:interpretation id="{86AA7F2B-9B8C-4672-A95F-612EB595A498}" emma:medium="tactile" emma:mode="ink">
            <msink:context xmlns:msink="http://schemas.microsoft.com/ink/2010/main" type="paragraph" rotatedBoundingBox="13648,14016 29433,14295 29406,15813 13622,155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E075809-DB51-436E-BDD9-757A9EE0A076}" emma:medium="tactile" emma:mode="ink">
              <msink:context xmlns:msink="http://schemas.microsoft.com/ink/2010/main" type="line" rotatedBoundingBox="13648,14016 29433,14295 29406,15813 13622,15534"/>
            </emma:interpretation>
          </emma:emma>
        </inkml:annotationXML>
        <inkml:traceGroup>
          <inkml:annotationXML>
            <emma:emma xmlns:emma="http://www.w3.org/2003/04/emma" version="1.0">
              <emma:interpretation id="{BF8376BE-1E02-49E9-8E9F-FD7644D0E6D8}" emma:medium="tactile" emma:mode="ink">
                <msink:context xmlns:msink="http://schemas.microsoft.com/ink/2010/main" type="inkWord" rotatedBoundingBox="13648,14016 16637,14069 16613,15412 13625,15359"/>
              </emma:interpretation>
              <emma:one-of disjunction-type="recognition" id="oneOf19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1" timeOffset="674659.8227">12807 9131 0 0,'0'3'1'16,"1"-1"-1"-1,1 6 0-15,4-1 0 16,3-7 0-16,3 5 0 15,7-5 0-15,2 2 0 16,2-2 0 0,0 0 1-16,0 0-1 15,-3 5 0-15,-3-2 0 16,-3 6 0-16,-5 0 1 16,-6 6-1-16,-3 5 1 15,0 3 0 1,0 2 0-16,0 1 1 15,-40 9 0-15,40 0-1 16,-52 2-1-16,52 2 0 16,-55 0-1-16,55-2 2 15,-48-1-1 1,48-8-4-16,-33-4 0 16,33-8 1-16,0-1 3 15</inkml:trace>
          <inkml:trace contextRef="#ctx0" brushRef="#br1" timeOffset="674660.8227">13351 8709 0 0,'0'-18'0'16,"0"18"1"-1,0 4-1 1,5 11 0-16,7 9 1 16,5 10 1-16,0 14 1 15,3 9-2-15,2 11 3 16,1 7-2 0,3 7-3-16,0-4 1 15,3 2-1-15,2-1 2 16,-2-4 0-16,-3-13-1 15,1-7 0 1,-5-17 1-16,-1-13-1 16,-1-12 0-16,2-13-1 15,-7 0 2-15,5-33-1 16,-4-9-4-16,-1-14 2 16,-14-9 1-1,10-10 1-15,-3-5 0 16,-2-2 0-16,-1 5 0 15,-1 7-1-15,5 3-2 16,-9 9 0-16,2 7 2 16,-2 14 1-1</inkml:trace>
          <inkml:trace contextRef="#ctx0" brushRef="#br1" timeOffset="674661.8227">14252 9370 0 0,'0'0'1'16,"0"0"0"-1,-33 0-1 1,33 5 0-16,-42 1 1 16,42 5 0-16,-51 0 0 15,51 3 0-15,-52 4 0 16,52 0 0-1,-49 3 2-15,49 2-1 16,-41 2-2-16,41 0 1 16,0 2-2-16,0-7 2 15,0 1-1-15,0 0 13 16,0-3-22 0,17-3 9-16,1-7 0 15,4-8-4-15,1 0-2 16,0 0 2-16,-2 0 2 15,-1-32 2-15,-3 9-1 16,1-3 1 0,-5-2 1-16,-1 0-1 15,-6 3 1-15,-3 6 1 16,2 19-1-16,-2-28 1 16,0 28-1-16,0 0 2 15,3 0-2-15,2 11 0 16,1 9-2-1,5 3 1-15,-7 8-1 16,6 0 1-16,0 0-7 16,1 3 3-16,-8-4 3 15</inkml:trace>
          <inkml:trace contextRef="#ctx0" brushRef="#br1" timeOffset="674662.8227">14648 8981 0 0,'0'3'0'16,"-37"3"0"0,37 1 0-16,0 1 1 15,0-1-1-15,0-3 0 16,0 0 0-16,0-1 0 15,0 0 1 1,8-3-1-16,9 5 0 16,6-5 1-16,3 0 0 15,-1 0-1-15,-1 0-1 16,1-19 1-16,-2 19 1 16,-2 0-1-1,-2 3 0-15,-9 6 0 16,-2 8 1-16,-3 4-1 15,-5 3-1-15,0 5 0 16,0 0 0-16,0 6 1 16,-33-6 0-1,33 5 1-15,-36-1 0 16,36-1 0-16,-39 0-2 16,39-6 2-16,-27-3-1 15,27-4 0-15,0-9 0 16,0 1 0-1,0-4 0-15,0 1 0 16,4 3 1-16,13-2 1 16,3 3-2-16,5 3 3 15,2 3-3-15,2-2 0 16,1 3 0 0,-1-1 0-16,-2 4 0 15,-1-2 0-15,-3 3 0 16,-3-2 0-16,-3-2 1 15,-3-1 1-15,-6-1 0 16,-4-3-8 0,-4-9-3-16,0 1 8 15</inkml:trace>
          <inkml:trace contextRef="#ctx0" brushRef="#br1" timeOffset="674663.8227">14662 9019 0 0,'-28'0'0'0,"28"11"2"0,0 11 1 15,0 14 2 1,0 10-4-16,0 8-1 16,0 1 0-16,0 13 0 15,0 3 0-15,0 1 0 16,5-1 0-16,0-4-4 16,-1-12-2-1,1-7 5-15</inkml:trace>
          <inkml:trace contextRef="#ctx0" brushRef="#br1" timeOffset="674658.8227">12148 8333 0 0,'10'0'1'16,"-4"0"1"-16,0 0 0 15,0 0-2 1,-3 0-1-16,0 18 1 16,-1 10-1-16,-2 8 1 15,0 13-1-15,0 10 2 16,0 13 0-16,0 5 1 15,0 5 0 1,-39 4 0-16,39-2-2 16,-33 8 0-16,33-2 0 15,-34-8 1-15,34 0-1 16,0-9 0 0,-32-9 0-16,32-14 0 15,0-11 0-15,4-14 0 16,5-8-1-16,7-15 1 15,7-2 0-15,9 0 0 16,5-22-1-16,7 1 0 16,5-4 1-1,2 2 0-15,1-1 0 16,3 2 0-16,-4 1 0 16,-2 0-2-16,0 3-2 15,-9 18 2 1,-8-30 2-16</inkml:trace>
        </inkml:traceGroup>
        <inkml:traceGroup>
          <inkml:annotationXML>
            <emma:emma xmlns:emma="http://www.w3.org/2003/04/emma" version="1.0">
              <emma:interpretation id="{3F1A2707-9A7F-4059-BFE4-20E2A4081BFA}" emma:medium="tactile" emma:mode="ink">
                <msink:context xmlns:msink="http://schemas.microsoft.com/ink/2010/main" type="inkWord" rotatedBoundingBox="17083,14929 18738,14958 18727,15624 17071,15595"/>
              </emma:interpretation>
              <emma:one-of disjunction-type="recognition" id="oneOf20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1" timeOffset="743906.0024">15562 9408 0 0,'0'2'0'16,"-31"2"0"-16,31 1 1 16,0 2 1-1,-35-3 0-15,35-3 0 16,0 5 1-16,0-1-1 15,0 0 1-15,0-1 2 16,18 0-4-16,9-1-1 16,3 1 0-16,13 1-1 15,-1-3 2 1,10-1-3-16,8 5 2 16,1-1-2-16,7-1 2 15,7-1-1-15,3 4 0 16,-1 4 2-16,1-2-1 15,2 2-1 1,-5-3 1-16,-6 0 0 16,-3-1 0-16,-5 0-1 15,-1-3 2-15,-7-2 0 16,-11-2-1 0,0 0-1-16,-8 0-3 15,-8 0-4-15,-9 0 5 16</inkml:trace>
          <inkml:trace contextRef="#ctx0" brushRef="#br1" timeOffset="744504.3017">16886 9268 0 0,'0'0'0'0,"0"4"0"16,0 0 1-16,0-1-1 15,0 1 0-15,0 2 0 16,4-5 0-16,12 5 0 16,4-1 0-1,5 1 0-15,4 1 1 16,-1 1-1-16,1-1 0 15,-2 2 0-15,1 2 1 16,-6 2 0-16,-4 1-1 16,-6 9 3-1,-6 0-2-15,-6 8 2 16,0-1-3-16,0 2 0 16,0 5 0-16,-35 2 0 15,35 3 0 1,-51-3-1-16,19-1 2 15,3 1-1-15,-3-3 6 16,0-6 0-16,2-3-5 16,30-2 2-16,-55-6-5 15,55-4 1 1,-44-2-12-16,44-1 10 16,0-5-5-16</inkml:trace>
        </inkml:traceGroup>
        <inkml:traceGroup>
          <inkml:annotationXML>
            <emma:emma xmlns:emma="http://www.w3.org/2003/04/emma" version="1.0">
              <emma:interpretation id="{34B8548C-148E-4A11-97F4-CD17F3ABF7FE}" emma:medium="tactile" emma:mode="ink">
                <msink:context xmlns:msink="http://schemas.microsoft.com/ink/2010/main" type="inkWord" rotatedBoundingBox="19521,14255 23103,14318 23081,15553 19500,15490"/>
              </emma:interpretation>
              <emma:one-of disjunction-type="recognition" id="oneOf21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1" timeOffset="745827.9485">18002 8866 0 0,'-35'-36'0'15,"35"3"2"-15,0 9 2 16,0 5-2-16,-32 19 1 16,32-25-3-16,3 5 0 31,6 20 0-16,8-18 0-15,7 18 0 16,1-19 0-16,9 19 0 16,1 0 0-16,3-22-6 15,1 22 12-15,-1 0-6 16,0 0 0 0,-5 4 0-16,-4 7 0 15,-6-2 0-15,-8 8-3 16,-4 5 3-16,-10 5 0 15,-1 2 0-15,0 3 0 16,0 1 1 0,-29-2-1-16,29-2 1 15,-44 1 0-15,44-5-1 16,-56-5 0-16,24-3 0 16,32-4 0-1,-50-2 0-15,50-4 0 16,-34-5 0-16,34-1 0 15,0 5 0-15,0-6 1 16,6 0-1 0,8 0 0-1,6 0 0-15,3 5 2 16,1 9 2-16,2 8 4 16,-3 7 1-16,0 8-6 15,-1 6-3-15,-1 3 0 16,-11 0-5-16,5-3-9 15,-9 2 0 1,-6-18 9-16,0 16 5 16</inkml:trace>
          <inkml:trace contextRef="#ctx0" brushRef="#br1" timeOffset="745172.2681">17988 8884 0 0,'0'-33'0'16,"0"33"1"-16,0-24 2 15,0 24 2-15,0 0-3 16,0 7-2 15,2 17 2-31,-2 6 2 16,3 11-3-16,0 11 2 15,-3 10-5-15,3 5 1 16,-3 1 0 0,2 5 1-16,-2-3-1 15,0 1-1-15,0-5-1 16,0-9-7-16,0-6 9 15</inkml:trace>
          <inkml:trace contextRef="#ctx0" brushRef="#br1" timeOffset="746357.4533">18604 9186 0 0,'35'0'0'16,"-3"0"0"-16,-3 0 0 15,5 0 0-15,-6 10 1 16,-1-9-1-1,-2 1 0-15,-1-1 1 16,-1-1-1-16,0 0 1 16,-7-21-1-16,-4 21 0 15,-6-26 0 1,-4 8-1-16,-2 0 3 16,0 18 0-16,0-29 0 15,0 33-1-15,-43-4 0 16,-14-18-1-1,26 18 1 1,-4 2-1-16,1 3 1 16,1 6 2-16,2 7 0 15,31 1 5-15,-46 12-2 16,46 2-3-16,0 9-2 16,0-1 1-1,0 3 0-15,0-2-4 16,0-3 0-16,7-2 2 15,21 1 1-15,4-9 0 16,5-4 0-16,-3-6-11 16,4-3-7-1,-4-10 7-15,1-4 8 16</inkml:trace>
          <inkml:trace contextRef="#ctx0" brushRef="#br1" timeOffset="747000.5925">19267 9199 0 0,'12'0'0'15,"-8"-18"0"-15,-4 18 1 16,0 0-2-1,-32 0 1 1,32 2 0 0,-32 4 0-16,32 5 0 15,-37 6 1-15,37 8-1 16,0 4 2-16,-34 3 1 16,34 4-1-1,0-3 1-15,0 5-2 16,0-2 3-16,10 1 0 15,8-7-3-15,7-5-1 16,-1-10 1-16,5-6-2 16,2-8 0-1,-2-1 1-15,-1 0-5 16,-1-25 3-16,-5 0 1 16,-5-7 1-16,-3-7-1 15,-7-2 1 1,-5 0 1-16,-2-5-2 15,0 0 1-15,0-1 0 16,0 5 0-16,-43 9 0 16,43 4 1-16,-45 8 0 15,-4-1 1 1,49 22-1 0,-44 4 1-16,44 6 4 15,-40 13 2-15,40 5 2 16,-28 14 1-16,28 12 0 15,0 3-7-15,0 9-4 16,-34 3 0 0,34 0 1-16,0 4-5 15,0-4-25-15,0 1 6 16,0-11 20-16,0 0-7 16</inkml:trace>
          <inkml:trace contextRef="#ctx0" brushRef="#br1" timeOffset="747599.2156">19486 9383 0 0,'17'0'1'0,"0"0"0"15,1 0 2-15,1-19 0 16,2 19 0-16,-1 0-3 16,2-22 0-1,-1 22 0-15,1-21 0 16,1 21 0-16,0-18 0 15,-3 18 0-15,-2-32 0 16,-1 14 0 0,-6-2 0-16,-4-2 0 15,-4 3 0-15,-1-4 0 16,-2 4 0-16,0-14 0 16,-43 9 0 15,1 24 0-16,-2 7 0 1,44 8 0-16,-37 9 0 16,37 1 4-16,0 7 3 15,-38 1 6-15,38 9-6 16,0 2 6 0,0-1-2-16,9 1-5 15,6-1-6-15,7-8 2 16,7-3-3-16,0-6-3 15,3-9-11 1,1-6-10-16,-3-8 9 16,2-3 8-16,-4 0 3 15,-8 0 5-15</inkml:trace>
          <inkml:trace contextRef="#ctx0" brushRef="#br1" timeOffset="748071.518">20318 8611 2 0,'0'0'8'15,"-28"0"-7"-15,28 2-1 31,0 18 0-15,0 3 3 0,0 11 1-16,0 5-3 15,0 11 0-15,0 4 1 16,0 4-2-16,0 6 2 16,0 5-3-16,5 4 1 15,-4 2 0 1,2-1-2-16,-3-1-5 15,2-9 0-15,-2-12 0 16,0-4 7-16</inkml:trace>
          <inkml:trace contextRef="#ctx0" brushRef="#br1" timeOffset="748407.0339">20094 9122 0 0,'-29'0'0'16,"29"-26"1"0,0 26 0-16,-30 0 2 15,30 0 1-15,0-18-2 16,2 18-2-16,10 0 0 15,7 0 0-15,8-18 0 16,7 18 0 0,4 0 0-16,4 0 0 15,5 0 0-15,-2 0 0 16,-1-22-7-16,-4 22 3 16,-7 0 4-16</inkml:trace>
          <inkml:trace contextRef="#ctx0" brushRef="#br1" timeOffset="748592.2598">20643 9115 0 0,'9'22'1'16,"-4"2"2"-16,4 4-1 15,0-2 0-15,-2 6-2 16,2 7 0-16,-2-1 1 15,3 7-2 1,-4-4-2-16,-3-2 0 16,1-1 1-16,-4 1 2 15</inkml:trace>
          <inkml:trace contextRef="#ctx0" brushRef="#br1" timeOffset="748751.9212">20721 9339 1 0,'0'-44'5'0,"0"2"-4"15,0-3-1-15,11 4-3 16,-11 11-1-16,5 11 4 16</inkml:trace>
          <inkml:trace contextRef="#ctx0" brushRef="#br1" timeOffset="749180.0022">20855 9078 0 0,'17'10'0'16,"1"10"1"-16,4 0 1 16,4 3 2-16,-5 4 1 15,2 6 4-15,-3 9-3 16,3-2-3-16,-6 5-1 15,-3 0 1 1,1-2-3-16,1-25 4 16,-7 18-1-16,-5-8-5 15,-2-3 2-15,1-12 1 16,6-3-2-16,-9-4 3 16,0-6 0-1,5 0 7-15,-5-29-3 16,3 4-2-16,3-2-2 15,2-5 1-15,9-2 0 16,1-2-1-16,0 1 1 16,7 35 0-1,4-45 0-15,2 11 21 16,1 9-3-16,5 7-14 16,-5 0-4-16,10 18-2 15,-7-19-27-15,-4 19-35 16,-4 0 17-1,-27 0 37-15</inkml:trace>
        </inkml:traceGroup>
        <inkml:traceGroup>
          <inkml:annotationXML>
            <emma:emma xmlns:emma="http://www.w3.org/2003/04/emma" version="1.0">
              <emma:interpretation id="{BEDC8207-9CEA-4431-9D82-9CA2E8D25DA2}" emma:medium="tactile" emma:mode="ink">
                <msink:context xmlns:msink="http://schemas.microsoft.com/ink/2010/main" type="inkWord" rotatedBoundingBox="24148,14558 26336,14596 26323,15341 24135,15302"/>
              </emma:interpretation>
              <emma:one-of disjunction-type="recognition" id="oneOf22">
                <emma:interpretation id="interp46" emma:lang="" emma:confidence="1">
                  <emma:literal/>
                </emma:interpretation>
              </emma:one-of>
            </emma:emma>
          </inkml:annotationXML>
          <inkml:trace contextRef="#ctx0" brushRef="#br1" timeOffset="750271.1221">22677 8874 0 0,'0'3'0'0,"0"0"1"16,0-3 0-16,12 0 1 15,3 1 1 1,7 2 1-16,-1-1-4 16,4 2 0-16,1 1 0 15,-2 1 0-15,1-3 0 16,-4-2 0 0,-2-1 0-16,-5 0 0 15,-8 0 0-15,-6-18 0 16,-29 18 0-1,29 5 0 1,-56 5 0 0,23 1 0-16,-1 0 0 15,0 5 0-15,2-2 0 16,0 2 0-16,32 2 0 16,-48 0 0-16,48 3 0 15,0-3 0 1,0 2 0-16,0-4 0 15,0-4 0-15,23 1 0 16,6-6 0-16,3 5 0 16,5 2 0-1,2 1 7-15,-1 5-2 16,0 5 4-16,-5-25 5 16,-4 25 9-16,-9 11 17 15,-11 0-40-15,-9 0 16 16,0 2 27-16,0-7-41 15,-32-2-4 1,1-3 1-16,-6-6 6 16,-1-6-1-16,-4 2-5 15,-2-14-30-15,1-2-47 16,-3 0 30-16,7 0 41 16,9 0-3-1,30-32 9-15</inkml:trace>
          <inkml:trace contextRef="#ctx0" brushRef="#br1" timeOffset="750845.6401">23542 9239 0 0,'14'0'1'15,"-8"-22"2"-15,-4 22 1 16,-2-21-2-16,0 21-1 15,-33-21-1 1,-17 21 0 0,17 0 0-1,-3 6 0-15,-1 2 0 16,-3 3 1-16,3 7 6 16,-3 6-2-1,6 6-1-15,34 5-1 16,-49 7 0-16,49-1-1 15,0 6 0-15,0-3 8 16,0-2-4-16,5-3-5 16,18-9 0-1,11-10 1-15,6-6-1 16,-1-10-2-16,3-4 2 16,-4 0-1-16,-1-24-1 15,-8-6 2-15,-6-8-2 16,-6-10 2-1,-8-2-4-15,-6-7-6 16,-3 6-14-16,0-3 10 16,0 2 5-16,0 14 5 15</inkml:trace>
          <inkml:trace contextRef="#ctx0" brushRef="#br1" timeOffset="751351.4011">23933 9172 0 0,'59'0'0'15,"-7"0"0"-15,-6 0 2 16,-11 0 0-16,-7-18 0 15,-11 18-2-15,-13 0 0 16,-4 0 1 0,-29 0-2-1,-2 0 1-15,-1 0 0 16,-3 7 2-16,-3 6 3 16,1 1 2-16,-2 12-1 15,3 9 3-15,6 5-7 16,30 4 2-1,-46-1-1-15,46 3 2 16,0 1 0-16,0-4-2 16,19-10-2-16,4-7 0 15,12-6-2-15,7-12 3 16,-3-8-3 0,7 0 2-16,-6 0-1 15,-3-26 0-15,-3-3 0 16,-6-10 0-16,-7-6-1 15,-9-1 0-15,-12-4-15 16,0 0-5 0,0 5 6-16,0 11 9 15,-50 3 6-15</inkml:trace>
          <inkml:trace contextRef="#ctx0" brushRef="#br1" timeOffset="751965.404">24747 9065 0 0,'3'4'0'0,"-3"-1"0"16,0 0 1-1,0-2-1-15,0 1 0 16,-32-2 0-16,-2 0 2 15,34 3 0 1,-48 3 2-16,48 0-3 16,-52 7 2-1,21 2 1-15,1 6 0 16,1-2 3-16,-5 6-2 16,3 7 2-16,31 3-3 15,-44 8 14-15,44 6-24 16,0 1 8-1,0 6 0-15,0-5-3 16,0-7 3-16,0-3-3 16,15-11 4-16,13-10-3 15,5-15-2-15,1-5-10 16,3 0 7 0,1 0 4-16,-6-37-1 15,-5 6 2-15,-8-10 2 16,-3-11-2-16,-5-3-1 15,-11-9-14 1,0 3-1-16,0-2 10 16,0 3 1-16,-43 10 5 15</inkml:trace>
        </inkml:traceGroup>
        <inkml:traceGroup>
          <inkml:annotationXML>
            <emma:emma xmlns:emma="http://www.w3.org/2003/04/emma" version="1.0">
              <emma:interpretation id="{186ED465-233C-4022-8E93-1ABA5C2EF53F}" emma:medium="tactile" emma:mode="ink">
                <msink:context xmlns:msink="http://schemas.microsoft.com/ink/2010/main" type="inkWord" rotatedBoundingBox="27012,14863 29422,14906 29407,15730 26997,15688"/>
              </emma:interpretation>
              <emma:one-of disjunction-type="recognition" id="oneOf23">
                <emma:interpretation id="interp47" emma:lang="" emma:confidence="0">
                  <emma:literal>es</emma:literal>
                </emma:interpretation>
                <emma:interpretation id="interp48" emma:lang="" emma:confidence="0">
                  <emma:literal>Cs</emma:literal>
                </emma:interpretation>
                <emma:interpretation id="interp49" emma:lang="" emma:confidence="0">
                  <emma:literal>cs</emma:literal>
                </emma:interpretation>
                <emma:interpretation id="interp50" emma:lang="" emma:confidence="0">
                  <emma:literal>os</emma:literal>
                </emma:interpretation>
                <emma:interpretation id="interp51" emma:lang="" emma:confidence="0">
                  <emma:literal>és</emma:literal>
                </emma:interpretation>
              </emma:one-of>
            </emma:emma>
          </inkml:annotationXML>
          <inkml:trace contextRef="#ctx0" brushRef="#br1" timeOffset="753121.6241">25428 9189 0 0,'0'0'3'16,"0"0"0"-1,0 11 0 1,5 14-3-16,1 7 2 15,6 7-2-15,-1 3 0 16,3 1 0-16,-2 2 0 16,0-6 0-1,2 1 0-15,0-4 0 16,3-8 0-16,-2-9 0 16,0-1 0-16,4-18 0 15,-2 7 0-15,3-7 18 16,0-25-36-1,-2 6 18-15,5-8 0 16,5-3 0-16,-1-2 0 16,6-3 0-16,2-2 0 15,3 3 0-15,-1-1 0 16,1 4 0-16,-2 5 0 16,-9 4 0-1,-1 1 1-15,-4 22-2 16,-7-1 1-16,-3-32 0 15,-8 32 0-15,-4-19 0 16,-48 23 0 15,48 13 1-15,-45 2-1-16,45 5-1 16,-44 4 1-16,44 5 0 15,0 2 9 1,-31 6 3-16,31 2 17 15,2 7-7-15,10-10 3 16,11-1-21-16,8-3-4 16,7-10-5-16,2-5-8 15,0 0-35-15,-3-7 14 16,-3-4 22 0</inkml:trace>
          <inkml:trace contextRef="#ctx0" brushRef="#br1" timeOffset="753774.0732">26958 9315 0 0,'15'4'0'15,"-2"-1"0"1,-7 4 1-16,-6-3-1 16,0 5 0-16,0-2 0 15,0-2-1-15,-29-1 1 16,29 0 0-16,-37-1 0 15,37 1 0 1,-52-4 0-16,21 3 1 16,0-3 0-16,-2 4 0 15,0-1 0-15,0 1-1 16,2 3 0 0,31-2 0-16,-57 2 0 15,57 1-1-15,-46 1 1 16,46-2 0-16,-35 0 0 15,35 5 0-15,0-5 0 16,-36 3 0 0,36 1 1-16,0-1 0 15,-33 1 0-15,33 1-1 16,0 3 2-16,0 2 0 16,-29 5-1-16,29 2-1 15,0 2 0 1,0-2 0-16,1 2 0 15,10 4 0-15,1-5 1 16,3 0 3-16,7-5-2 16,2-2-1-16,9-5 2 15,10-1-2 1,-5-5-1-16,10-3 0 16,-4-4-10-16,4 0-1 15,-10 0 9-15</inkml:trace>
          <inkml:trace contextRef="#ctx0" brushRef="#br1" timeOffset="754269.1373">27138 9567 0 0,'15'0'1'15,"5"2"2"-15,-5 0-1 16,2 4-1-16,3 4 12 16,-5-6-27-1,2 0 14-15,2-4 1 16,-7 0-2-16,0 0 0 16,-1-19 0-16,-3 19 1 15,-5-24 1-15,-3 24 0 16,0 0-2-1,0-29 1-15,-29 29 1 16,29 0-2-16,-45 0 1 16,16 0 0-16,-6 0 0 15,2 0 1-15,1 14 1 16,3 5 0 0,29 9-2-16,-44 3 2 15,44 2-2-15,0 0 1 16,0-1 2-16,0 1-3 15,0-7-1-15,0 1 1 16,26-4 1 0,4-5 2-16,7-4-6 15,6-1-1-15,0-9 3 16,0-3-1-16,-1 2-5 16,-6-3 5-16,-6 0 2 15</inkml:trace>
          <inkml:trace contextRef="#ctx0" brushRef="#br1" timeOffset="754843.2449">27819 9549 0 0,'8'0'1'0,"-4"-19"1"16,-2 19 2 0,-2 0-3-16,0-18-1 15,0 18 1-15,0 0-2 16,0 0 0-1,-40 0 1-15,40 3-2 32,-45 5 1-32,45-1 0 15,-32 1 1-15,32 3 0 16,-31-2-2-16,31 0 4 16,0 1-1-1,0 1 0-15,0 3 0 16,0-1 1-16,0-5-2 15,2 3 1-15,10 3 0 16,5-4 0-16,0 4-1 16,-2 2 0-1,-2 2 0-15,-4 5 5 16,-3 2 0-16,-1 1-4 16,-5 4-1-16,0 0 1 15,0 1-1-15,0-6 1 16,-39 1-1-16,39-1 0 15,-55-4 0 1,24 3-11-16,-4-6 9 16,-2-2-8-16,2-2 9 15</inkml:trace>
        </inkml:traceGroup>
      </inkml:traceGroup>
    </inkml:traceGroup>
    <inkml:traceGroup>
      <inkml:annotationXML>
        <emma:emma xmlns:emma="http://www.w3.org/2003/04/emma" version="1.0">
          <emma:interpretation id="{804C1C5C-6BC2-411D-B2B5-37349C6186A9}" emma:medium="tactile" emma:mode="ink">
            <msink:context xmlns:msink="http://schemas.microsoft.com/ink/2010/main" type="paragraph" rotatedBoundingBox="19703,15957 26149,16170 26070,18558 19625,1834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FFC0369-694B-4059-AEF8-9474E42470AD}" emma:medium="tactile" emma:mode="ink">
              <msink:context xmlns:msink="http://schemas.microsoft.com/ink/2010/main" type="line" rotatedBoundingBox="19703,15957 26149,16170 26120,17029 19675,16816"/>
            </emma:interpretation>
          </emma:emma>
        </inkml:annotationXML>
        <inkml:traceGroup>
          <inkml:annotationXML>
            <emma:emma xmlns:emma="http://www.w3.org/2003/04/emma" version="1.0">
              <emma:interpretation id="{48A0D6B2-621F-48B3-99EC-87B02442E540}" emma:medium="tactile" emma:mode="ink">
                <msink:context xmlns:msink="http://schemas.microsoft.com/ink/2010/main" type="inkWord" rotatedBoundingBox="19701,16045 20248,16063 20223,16834 19675,16816"/>
              </emma:interpretation>
              <emma:one-of disjunction-type="recognition" id="oneOf24">
                <emma:interpretation id="interp52" emma:lang="" emma:confidence="1">
                  <emma:literal/>
                </emma:interpretation>
              </emma:one-of>
            </emma:emma>
          </inkml:annotationXML>
          <inkml:trace contextRef="#ctx0" brushRef="#br1" timeOffset="756101.1354">18117 10360 0 0,'3'0'1'0,"2"0"3"16,-1 4 2 0,6 5-6-16,0 7 0 15,3 9 0-15,2 3 0 16,-1 8 0-16,6 4 2 15,1-1-3-15,1 0 2 16,1 1 0 0,0-7-1-16,0-1 3 15,3-7-4-15,6-8 1 16,3-7 1-16,1-10-2 16,-1 0 0-16,-4 0 2 15,-2-35-1 1,-1 8-1-16,-2-3 2 15,-8-2 1-15,0-1 0 16,-4 3-4-16,-6 8 1 16,-8-1 0-1,0 30 7 1,-38 11-2 0,38 13-3-16,-56 11-1 15,27 8 1-15,-3 7-1 16,3 3 1-1,-3-2 0-15,2 1 0 16,30-3-3-16,-55 1-8 16,55-7 2-16,-35-10 4 15,35-8-3-15</inkml:trace>
        </inkml:traceGroup>
        <inkml:traceGroup>
          <inkml:annotationXML>
            <emma:emma xmlns:emma="http://www.w3.org/2003/04/emma" version="1.0">
              <emma:interpretation id="{4ACC8FCE-1ED0-4E1E-AD5A-5E160B3E34E6}" emma:medium="tactile" emma:mode="ink">
                <msink:context xmlns:msink="http://schemas.microsoft.com/ink/2010/main" type="inkWord" rotatedBoundingBox="21361,16012 24534,16117 24508,16891 21335,16786"/>
              </emma:interpretation>
              <emma:one-of disjunction-type="recognition" id="oneOf25">
                <emma:interpretation id="interp53" emma:lang="" emma:confidence="1">
                  <emma:literal/>
                </emma:interpretation>
              </emma:one-of>
            </emma:emma>
          </inkml:annotationXML>
          <inkml:trace contextRef="#ctx0" brushRef="#br1" timeOffset="841776.7334">19988 10786 0 0,'3'0'0'15,"0"0"1"-15,-1 1 0 16,-1-1 1-16,-1 0 5 15,3 2-7-15,-3 0 0 16,0-2 0-16,0 2 0 16,0-1 0-1,-35-1 0 32,35-18 0-47,-29 18 0 16,-7 0 0-1,-3 0 0 1,5 0 0 0,2 0 0-1,32 4 0 1,0 12 0-16,-34 0 0 16,34 6 0-16,0 3 0 15,0 0 0-15,0 0 0 16,0 1 0-1,0 2 0-15,9-3 0 16,2 0 0-16,1 0 0 16,2-6 0-16,3-3 0 15,3-7 0-15,0-4 0 16,1-5 0 0,1 0 0-16,-1 0 0 15,1-23 0-15,-3 23 0 16,-2-33 0-16,-1 12 0 15,-2-4 0-15,-4 1 0 16,-4-2 0 0,-3-4 0-16,-3-2 0 15,0 5 0-15,0-3 0 16,0 5 0-16,0 6 0 16,-39 0-3-16,39 19-5 15,-34-25 8 1</inkml:trace>
          <inkml:trace contextRef="#ctx0" brushRef="#br1" timeOffset="842876.7233">20494 10789 0 0,'8'0'0'15,"-3"2"0"-15,-1-2 0 16,-2 0 0-16,-2 0 1 16,0 0 0-16,0 0 1 15,0 0 0 1,0 0-2-16,-34 0-1 16,34 5 2-16,-29 2-2 15,29 2 0-15,-39 2 1 16,39 0 0-16,-35 5 0 15,35 2 0 1,-37 3 0-16,37 1 0 16,0 5 0-16,-35 1 0 15,35-1 1-15,0 3 0 16,0-11 0-16,5 6 0 16,5-5-1-1,4-4 0-15,2-5 0 16,2-4 0-16,2-7 0 15,3 0-1-15,0 0-1 16,3 0-1-16,-3-22 2 16,2 22 0-1,-5-36 1-15,-1 14 0 16,-6-5 0-16,1 4 0 16,-10 3 0-16,-1-5 1 15,-3-1 0 1,0 6-1-16,0 2 0 15,0 18-1-15,0-28 1 16,-41 28-1-16,9 0 2 16,-2 0 0 15,34 0 0-31,-32 0-1 16,32 8 2-16,0 7 0 15,-33-1-1-15,33-1 1 16,0 3-1-16,0-6-1 15,-29 2 0-15,29-4 0 16,0-3 0 0,0-3 0-16,0-31 0 31,0 6 0-15,0-3 0-1,0-5 0-15,-34-5 0 16,34-3 0-16,0 1 0 15,0-1 0-15,0 0 0 16,0 1 0-16,0 3 0 16,-32 2 0-1,32 3 0-15,0 5-2 16,0 4-6-16,0 21 7 16</inkml:trace>
          <inkml:trace contextRef="#ctx0" brushRef="#br1" timeOffset="843371.5245">20761 10359 0 0,'5'3'0'0,"0"2"0"16,-2 2 0-16,3 4 0 16,-2 3 1-1,1 1-1-15,-5 4 1 16,3 1 0-16,-1 4 0 16,1 4 0-16,-2 6 0 15,2 0-1 1,0 8 0-16,0 0 1 15,-3 1-1-15,0 1 0 16,0 3-1-16,0-4 1 16,0 0 0-16,0-3-3 15,0-2 1-15,0 0 1 16,0-1 1 0</inkml:trace>
          <inkml:trace contextRef="#ctx0" brushRef="#br1" timeOffset="843783.6871">20657 10780 0 0,'8'4'0'16,"1"3"1"-16,6 0 1 15,4-1 2-15,2 1 0 16,5-2-4-1,3-2 0-15,1 1 0 16,2-4 0-16,5 0 0 16,-1 0 0-16,1 0 0 15,2 0 0-15,-7 0-4 16,0 0-2 0,2 0 5-16,-13 0 1 15,4 0 0-15</inkml:trace>
          <inkml:trace contextRef="#ctx0" brushRef="#br1" timeOffset="844486.9578">21237 10823 0 0,'5'7'0'0,"4"4"0"16,-1-4 0-16,4 2 0 15,2 0 0 1,3-2 0-16,2-7 0 16,1 4 0-16,0-4 0 15,2 0 0-15,-10 0 0 16,0 0 0-16,1 0 0 16,-6-27 0-1,-2 27 0-15,-4-22 0 16,1 22 0-16,-2-24 0 15,0 5 0 1,-38 19 0 0,-2 0 0-1,-3 0 0 1,43-19 0 0,-43 22 1-16,43 8-1 15,-42 0 1 1,42 7 0-16,-35 0 0 15,35 3-1-15,0 1 0 16,-35 0 1-16,35 2-2 16,0 1 2-16,0 1-1 15,0 0 0 1,6-1 2-16,5-9-2 16,1 7 3-16,5-2-2 15,4 0-1-15,-1-8 0 16,5-2 0-16,1-3 0 15,3-3 0 1,0-3 0-16,-1-2 0 16,1 0-3-16,-1 0-2 15,-5-18 2-15,-8 18 3 16</inkml:trace>
          <inkml:trace contextRef="#ctx0" brushRef="#br1" timeOffset="845041.3969">21651 11027 0 0,'0'15'0'16,"0"-1"0"-16,0-2 1 15,0-2-1 1,0-6 0-16,0-2 0 16,0-2 1-16,0 0 0 15,0 0 0-15,0 0 1 16,0-27-1-16,0 27 1 15,0-23-1-15,0 0-1 16,0 0-1 0,0-2 2-16,0 0-1 15,0 0 0-15,5-3 0 16,1 5 1 0,-1 2-1-16,7-1 0 15,-1 4 0-15,3 18 0 16,4-28 0-16,-3 28 0 15,1 0 0-15,1 0 0 16,1 0 8 0,2 0-16-16,-3 6 8 15,0 13 0-15,-2 10 2 16,0 3-2-16,-5 5 0 16,0 2 1-16,-5 4-4 15,0-7 3-15,-4 2-10 16,-1-5 9-1</inkml:trace>
          <inkml:trace contextRef="#ctx0" brushRef="#br1" timeOffset="845627.397">22067 10930 0 0,'28'0'0'0,"-2"-17"0"16,0 18 0-16,-3 1 0 15,0 5 0-15,-3 0 1 16,2 1-1-16,-2-5 0 16,-2-3 0-1,0 1 0-15,-2-1 0 16,-10 0 0-16,8-22 1 15,-5 22 0-15,-5-28-1 16,0 28-1-16,-3-25 1 16,-1 25-1-1,0-30 1-15,-37 5 0 32,-1 25 2-17,38 0-1 1,-51 0 2-16,51 4 0 15,-38 3-2-15,38 5-1 16,-48 7 0-16,48-3 0 16,-40 6 0-16,40-1 0 15,0 1 0 1,-35 2 0-16,35-2 0 16,6 3 0-16,-6 0 0 15,3-3 2-15,6-1 0 16,5-6-2-16,8-2-1 15,-1-5 2 1,8-4-1-16,4-4 0 16,-4 0 0-16,3 0 1 15,-3 0-6-15,2 0 5 16,-2-21-3-16,-1 21-5 16</inkml:trace>
          <inkml:trace contextRef="#ctx0" brushRef="#br1" timeOffset="846141.6375">22551 10864 0 0,'9'-27'0'15,"5"27"1"-15,3 0 0 16,-7-14 0-1,6 18 2-15,-6 4-1 16,-2 7 1-16,0-5-3 16,1 17 0-16,0 6 0 15,-4 0 0-15,1 2 0 16,-3-3 0 0,0-3 0-16,0-1 0 15,-1-2 0-15,-2 1 0 16,0-7 0-16,0-2 0 15,0-6 0-15,0-10 0 16,0-21 0 15,0-5 0-31,0-1 0 16,0-4 0-16,0-3 0 16,0 3 0-16,0-3 0 15,0 3 0 1,0 1 0-16,12 2 1 15,3 2-1-15,2 5 1 16,2 19-1-16,4-31 1 16,-2 31-1-1,2 0 0-15,2 0 0 16,-1 0-3-16,1 0 3 16,1 0-7-16,-2 0 3 15</inkml:trace>
        </inkml:traceGroup>
        <inkml:traceGroup>
          <inkml:annotationXML>
            <emma:emma xmlns:emma="http://www.w3.org/2003/04/emma" version="1.0">
              <emma:interpretation id="{FC25C1A3-CF9A-44CB-9288-1A05D9631762}" emma:medium="tactile" emma:mode="ink">
                <msink:context xmlns:msink="http://schemas.microsoft.com/ink/2010/main" type="inkWord" rotatedBoundingBox="25198,16164 26148,16196 26126,16855 25176,16824"/>
              </emma:interpretation>
              <emma:one-of disjunction-type="recognition" id="oneOf26">
                <emma:interpretation id="interp54" emma:lang="" emma:confidence="0">
                  <emma:literal>el</emma:literal>
                </emma:interpretation>
                <emma:interpretation id="interp55" emma:lang="" emma:confidence="0">
                  <emma:literal>ei</emma:literal>
                </emma:interpretation>
                <emma:interpretation id="interp56" emma:lang="" emma:confidence="0">
                  <emma:literal>et</emma:literal>
                </emma:interpretation>
                <emma:interpretation id="interp57" emma:lang="" emma:confidence="0">
                  <emma:literal>e/</emma:literal>
                </emma:interpretation>
                <emma:interpretation id="interp58" emma:lang="" emma:confidence="0">
                  <emma:literal>eI</emma:literal>
                </emma:interpretation>
              </emma:one-of>
            </emma:emma>
          </inkml:annotationXML>
          <inkml:trace contextRef="#ctx0" brushRef="#br1" timeOffset="847152.2003">23600 10910 0 0,'0'6'2'0,"0"-2"2"16,0 3-2-1,17 0 1-15,11-3-3 16,3 0 0-16,5-3 0 16,6-1-1-16,1 0 1 15,3 0 0-15,0 0 0 16,-5-16-1-1,-2 16 2-15,-3-27-2 16,-6 7 1-16,-9 1 1 16,-7 1 0-16,-8-2-1 15,-6 4 0 1,0-12 0 0,-38 28 0-16,-22 0 0 15,25 0 0 1,-4 0 0-1,1 7 0-15,-1 5 0 16,1 6 0-16,3 3 0 16,4 2 0-16,31 4 0 15,-44 3 0-15,44 2 0 16,0-1 5-16,0 2 0 16,0-1 5-1,0-3 1-15,10-1 2 16,16-7-6-16,7-6-6 15,7-8 0-15,9-6 0 16,4-1-2-16,4 0 3 16,0 0-1-1,-2-28-3-15,0 6-12 16,-1 0-12-16,-5 22 12 16,-3-40 13-16,-7 12-8 15,-13 2 8-15</inkml:trace>
          <inkml:trace contextRef="#ctx0" brushRef="#br1" timeOffset="847479.8968">24454 10568 0 0,'0'-20'1'0,"3"4"2"15,0 16-2-15,1-25 3 16,-4 25-2 0,2 1-2-1,-1 10 10-15,2 4 12 16,4 9 11-16,-3 8 5 16,2 4-10-1,1 9-19-15,0 2-12 16,1 3 7-16,0 5-10 15,-2-1 9-15,1-1-43 16,-1 2-20-16,-2-5 27 16,-3-4 24-1,1-9 2-15,-2 1 7 16</inkml:trace>
        </inkml:traceGroup>
      </inkml:traceGroup>
      <inkml:traceGroup>
        <inkml:annotationXML>
          <emma:emma xmlns:emma="http://www.w3.org/2003/04/emma" version="1.0">
            <emma:interpretation id="{EAEDB6F4-53AB-4A1C-A47E-CAB936B16A2A}" emma:medium="tactile" emma:mode="ink">
              <msink:context xmlns:msink="http://schemas.microsoft.com/ink/2010/main" type="line" rotatedBoundingBox="21481,17307 24938,17328 24931,18429 21474,18407"/>
            </emma:interpretation>
          </emma:emma>
        </inkml:annotationXML>
        <inkml:traceGroup>
          <inkml:annotationXML>
            <emma:emma xmlns:emma="http://www.w3.org/2003/04/emma" version="1.0">
              <emma:interpretation id="{782BFFDA-AC88-4FF0-86B5-4164455EC4BB}" emma:medium="tactile" emma:mode="ink">
                <msink:context xmlns:msink="http://schemas.microsoft.com/ink/2010/main" type="inkWord" rotatedBoundingBox="21481,17307 24436,17325 24429,18426 21474,18407"/>
              </emma:interpretation>
              <emma:one-of disjunction-type="recognition" id="oneOf27">
                <emma:interpretation id="interp59" emma:lang="" emma:confidence="1">
                  <emma:literal/>
                </emma:interpretation>
              </emma:one-of>
            </emma:emma>
          </inkml:annotationXML>
          <inkml:trace contextRef="#ctx0" brushRef="#br1" timeOffset="848674.466">20040 12093 0 0,'6'0'0'0,"-3"-25"1"16,0 25 1-16,-3-21-2 15,0 21 1 1,0 0-2-1,-32-21 1-15,-2 21 1 16,34 7 0 0,-35 7 0-16,35 8 0 15,0 2-1-15,-32 6 0 16,32 3 1 0,0-1 1-16,0 7-2 15,0-3 1-15,0-9-1 16,11 7 0-16,4-11 0 15,8-7 0-15,1-5 0 16,4-10-9 0,4-1 16-16,-4 0-10 15,-2-32 3-15,-3 6 1 16,-8-14-2-16,-1 1 1 16,-5-11 1-16,-4-1 1 15,-5 0 0-15,0 1-2 16,0 4 0-1,0 4 0-15,-34 9 0 16,34 4-1-16,-41 6 2 16,-10 3-1-1,5 20 0 1,46 14 0 0,-41 4 0-16,41 11 0 15,-33 10 0-15,33 8 0 16,0 7 0-16,0 3 0 15,-32 1 0 1,32 3 0-16,0 1 0 16,0-1 0-16,5 3 0 15,-2-6 0-15,-2-1 0 16,6-7 0-16,-1-4 0 16,0-6 0-1,0-10 0-15,-3-10-5 16,-1-16-1-16,-2 6 6 15</inkml:trace>
          <inkml:trace contextRef="#ctx0" brushRef="#br1" timeOffset="849569.7739">20240 11972 0 0,'15'0'0'0,"-3"0"0"15,2 0 0 1,0 8 1-16,0 5 1 16,-1 9 0-16,3 7-1 15,-2 1 2-15,-1 4-1 16,0-2-2-16,-3 5 0 16,0-5 0-1,-1-3 0-15,0-2 0 16,-9-4 0-16,5-5 0 15,-4-5 0-15,-1-8 0 16,2-5 0-16,-1 0 0 31,-1-22 0-31,2 2 0 16,2-6 0-16,1 1 0 16,4 0 0-16,3-5 0 15,8 2 0 1,0 2 0-16,2-2 0 15,4 4 0-15,3 2 0 16,0 3 0-16,2 1 0 16,-2-1 0-16,2 19 0 15,-2-31 0 1,0 31 0-16,-3-21 0 16,-3 21 0-16,-1-20 0 15,-10 20 2-15,-4 0-3 16,-4 0 1-16,-4 0 1 15,0 0-2-15,0 5 1 16,0 6 0 0,0 7-1-16,-35 2 1 15,35 7 2-15,0 2 2 16,-32 7-2-16,32 6 3 16,0 1-1-1,0 1 1-15,0-1-6 16,0-4 6-16,0-3-3 15,9-11-2-15,9-2 2 16,4-14-1-16,4-5 0 16,3-4 0-1,-4 0-2-15,-1-22 3 16,-2 1-2-16,-7-11-1 16,-4-6 0-16,-2-7 0 15,-3 4-8-15,-4-1-5 16,1 0 3-1,1 6 6-15,-4 5 2 16,0 9 3-16</inkml:trace>
          <inkml:trace contextRef="#ctx0" brushRef="#br1" timeOffset="850445.4744">21285 12302 0 0,'0'33'0'15,"-34"-5"2"-15,34-1 0 16,0-3-3-16,0-6 1 15,0-4 0 1,0-7-1-16,0-7 2 16,0 0 0-1,0-25-1-15,0 3 0 16,0-3 0-16,1-13 0 16,9-3 0-1,-1 6 0-15,2-5 1 16,1 7-2-16,0 2 1 15,-1 1 0-15,3 5 0 16,-2 25 0-16,0-22 0 16,4 22 0-1,-1 2 0-15,-1 8 0 16,-2 10 0-16,2-1 1 16,-7 7 0-16,0 6 1 15,-3-3 0-15,-1-2 1 16,-1-3-2-1,2-2-1-15,-4-6 0 16,2-3 1-16,1-12-1 16,-3-1-1-16,0 0 2 15,0-17-1-15,0-5 0 16,0-3 0-16,0-11 0 16,0 11 0-1,2-7 0-15,4 2 0 16,3-1-1-16,3 5 3 15,-1 2-2-15,3 24 0 16,3-30-1 0,-2 30 2-16,3 0 4 15,2 0 2-15,-1 11-4 16,-1 8 3-16,-4 12-2 16,4 5-4-16,-4 1 0 15,-5 6 0 1,2-2-3-16,-5 0-11 15,2-2 1-15,-8-1 3 16,0-3 9-16</inkml:trace>
          <inkml:trace contextRef="#ctx0" brushRef="#br1" timeOffset="851037.1481">21961 12047 0 0,'25'0'0'0,"-5"0"0"16,-2 0 1-1,1 9 0-15,-4 1-1 16,0 1 0-16,2 0 0 15,2-5 1-15,-2-6-1 16,3 0 0-16,-2 0 0 16,0 0 0-1,-2 0 0-15,-6-31-1 16,3 31 0-16,-6-32 1 16,-4 14 0-16,-3 2 0 15,0-2 0-15,0-11 0 31,0 29 1-31,-46-20-1 16,46 20 1-16,-47 0 0 16,-7 6 0-1,54 8-1 1,-55 1 0-16,55 6 1 16,-51-1 1-16,51 10 0 15,-33 2-1-15,33 1 0 16,0-1 0-16,0 1 0 15,0-1 0 1,0-3 0-16,9-6 2 16,11-4-3-16,4-6 2 15,2-5-2-15,2-3 0 16,-4-5 1-16,7 0-1 16,0 0-11-1,-4 0 9-15,1 0-6 16,-8-26 7-16</inkml:trace>
          <inkml:trace contextRef="#ctx0" brushRef="#br1" timeOffset="851705.9096">22627 12048 0 0,'5'4'0'0,"7"-1"0"15,-2-3 1-15,-3 0 0 16,-2 0-1-16,-5 4 0 16,0-1-1-1,0 0 1-15,0 1 1 16,0-1 1-16,-43 2-3 16,43 4 1-1,-37 3 0-15,37-2 0 16,-52 9 0-16,52 1 3 15,-42-1-1-15,42 9 0 16,-43 2-1-16,43-2-1 16,0 4 0-1,-35-3 0-15,35 1 0 16,0-3 1-16,5-8-1 16,4-4 3-16,5-4-3 15,3-8 2-15,1-3-1 16,4 0-1-1,-1 0 2-15,-3-33-1 16,-1 4-3-16,-1-8 1 16,-7-8-1-16,2-9 0 15,-4-1 2-15,-5-5 2 16,-2-1 2-16,0 3-4 16,0-1 1-1,0 0-3-15,0 11 3 16,0-1-5-16,0 6-1 15,-34 7 5 1,34 3-6-16,0 12 1 0</inkml:trace>
          <inkml:trace contextRef="#ctx0" brushRef="#br1" timeOffset="852296.7559">22793 12231 0 0,'0'7'0'16,"0"2"0"-1,0 1 2-15,0 0 1 16,0 5-1-16,0 0-2 16,0 1 1-16,0-2-1 15,3 4-2-15,0 0-2 16,3 0 2-16,-1 0 2 16,-3 3 0-1,2 1 0-15,-4 3 0 16,0-3 0-16,0-1 0 15</inkml:trace>
          <inkml:trace contextRef="#ctx0" brushRef="#br1" timeOffset="852602.883">22816 12044 0 0,'3'0'0'0,"-1"-22"1"15,1 22 0 1,-2-21 0-16,2 21-1 15,-1 0 0 1,1 0 1-16,2-22-2 16,-2 23 0-16,4-1-1 15,-5 3 2-15</inkml:trace>
        </inkml:traceGroup>
        <inkml:traceGroup>
          <inkml:annotationXML>
            <emma:emma xmlns:emma="http://www.w3.org/2003/04/emma" version="1.0">
              <emma:interpretation id="{A5B26B35-6280-4BD2-85DC-D637E96A4F2F}" emma:medium="tactile" emma:mode="ink">
                <msink:context xmlns:msink="http://schemas.microsoft.com/ink/2010/main" type="inkWord" rotatedBoundingBox="24638,17785 24935,17787 24932,18215 24635,18213"/>
              </emma:interpretation>
              <emma:one-of disjunction-type="recognition" id="oneOf28">
                <emma:interpretation id="interp60" emma:lang="" emma:confidence="0">
                  <emma:literal>o</emma:literal>
                </emma:interpretation>
                <emma:interpretation id="interp61" emma:lang="" emma:confidence="0">
                  <emma:literal>0</emma:literal>
                </emma:interpretation>
                <emma:interpretation id="interp62" emma:lang="" emma:confidence="0">
                  <emma:literal>O</emma:literal>
                </emma:interpretation>
                <emma:interpretation id="interp63" emma:lang="" emma:confidence="0">
                  <emma:literal>°</emma:literal>
                </emma:interpretation>
                <emma:interpretation id="interp64" emma:lang="" emma:confidence="0">
                  <emma:literal>.</emma:literal>
                </emma:interpretation>
              </emma:one-of>
            </emma:emma>
          </inkml:annotationXML>
          <inkml:trace contextRef="#ctx0" brushRef="#br1" timeOffset="853277.586">23301 12101 0 0,'8'3'0'16,"-4"1"1"-16,-1-4-1 15,-1 0 1-15,-2 0 0 16,0 0 0-16,-29 1 0 47,29 2 0-47,-29 3-1 15,29 2 3-15,-40-5-1 16,40 1-2-16,-48 6 0 16,48 3 0-1,-44 4 0-15,44 10 2 16,-43 4 1-16,43 1 1 15,0 6 5-15,-32-1 3 16,32 1 1-16,0-3-12 16,4 0 6-1,7-4-4-15,7-8 2 16,5-5-3-16,3-8-2 16,5-10 0-16,1 0 0 15,-3 0 0-15,2-36-1 16,-5 5 1-1,-3-2 1-15,-4-13-1 16,-2 2 1-16,-10 0-18 16,-7 0-12-16,0 0 6 15,0 4 19 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1:37:53.2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11E513-45FD-4E67-B2F1-582C88EB9784}" emma:medium="tactile" emma:mode="ink">
          <msink:context xmlns:msink="http://schemas.microsoft.com/ink/2010/main" type="inkDrawing" rotatedBoundingBox="24814,4368 24824,4784 24526,4791 24517,4375" semanticType="callout" shapeName="Other">
            <msink:sourceLink direction="with" ref="{56237F8C-C860-49EF-8454-26D4823C8CDB}"/>
          </msink:context>
        </emma:interpretation>
      </emma:emma>
    </inkml:annotationXML>
    <inkml:trace contextRef="#ctx0" brushRef="#br0">112 0 0 0,'3'20'0'15,"1"2"1"-15,-1-1-1 16,-2-3 2-16,2 0 1 16,0-3-1-16,3 1 1 15,4-3-2-15,-1-3 0 16,2 0 0-1,2-10-1-15,0 1 1 16,-1 1 13-16,2-2-28 16,-2 0 12-16,0-27 1 15,-3 27 1 1,-1-30 0-16,-2 12-1 16,-6 18 2-16,0-32-1 15,0 32-1-15,0-25 1 16,-32 7 0-1,-3 19 0 1,-2 0 0 0,37 5 0-1,-43 2 1-15,43 2-1 16,-40 7 0-16,40 1 1 16,-37 4-1-1,37 0 1-15,0 3 1 16,-35 0 4-16,35 4 3 15,0-4 14-15,0 0 6 16,1 4 5-16,12-1-6 16,1 1-19-1,6-8-6-15,1 1-2 16,4-7 2-16,1-4-4 16,4-7-4-16,-1-1-27 15,2-3-14-15,-3 0 7 16,-4 0 15-1,1 0 10-15,-11 0 14 16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17:55.686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 contextRef="#ctx0" brushRef="#br0">-1 47 0 0,'0'-31'1'0,"0"31"0"16,0-19-1-1,0 19 0 1,0 7 0-16,0 1 0 16,0 0 0-1,0 1 0-15,0-4 0 16,0 1 1-16,0-6-2 16,0 0 2-1,0 0 2 1,0 0-1-1,0 0-3 1,0 0-3-16,0 0 1 16,0-21 3-16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25:17.366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52937836-D909-4A4B-A86A-021C8DE9C1A6}" emma:medium="tactile" emma:mode="ink">
          <msink:context xmlns:msink="http://schemas.microsoft.com/ink/2010/main" type="writingRegion" rotatedBoundingBox="12624,12786 14773,11604 15162,12312 13012,13493"/>
        </emma:interpretation>
      </emma:emma>
    </inkml:annotationXML>
    <inkml:traceGroup>
      <inkml:annotationXML>
        <emma:emma xmlns:emma="http://www.w3.org/2003/04/emma" version="1.0">
          <emma:interpretation id="{802C151F-036F-47A6-A637-B4BC41AACBB2}" emma:medium="tactile" emma:mode="ink">
            <msink:context xmlns:msink="http://schemas.microsoft.com/ink/2010/main" type="paragraph" rotatedBoundingBox="12624,12786 14773,11604 15162,12312 13012,134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81C27A-7E29-4027-985B-5F7395E34930}" emma:medium="tactile" emma:mode="ink">
              <msink:context xmlns:msink="http://schemas.microsoft.com/ink/2010/main" type="line" rotatedBoundingBox="12624,12786 14773,11604 15162,12312 13012,13493"/>
            </emma:interpretation>
          </emma:emma>
        </inkml:annotationXML>
        <inkml:traceGroup>
          <inkml:annotationXML>
            <emma:emma xmlns:emma="http://www.w3.org/2003/04/emma" version="1.0">
              <emma:interpretation id="{72B09C1E-D428-4EE4-B448-7935AEFDE2BB}" emma:medium="tactile" emma:mode="ink">
                <msink:context xmlns:msink="http://schemas.microsoft.com/ink/2010/main" type="inkWord" rotatedBoundingBox="12624,12786 14773,11604 15162,12312 13012,13493"/>
              </emma:interpretation>
            </emma:emma>
          </inkml:annotationXML>
          <inkml:trace contextRef="#ctx0" brushRef="#br0">2209 3842 0 0,'9'14'0'0,"2"8"0"16,3-1 0-16,-5 2 0 16,2 2 0-16,-2 0 0 15,3-1 0-15,-5 1 0 16,3 0 1 0,-4-3-1-16,1 2 0 15,-3-4 1-15,-2-7-1 16,1-6 0-16,0-1 0 15,-3-6-1 1,0-28 1 15,0 0 0-15,0-5 0 0,0-1 0-1,1 5 0 1,7 29 0-1,-2-24 0-15,-1 24 0 16,6-19 0-16,1 19 0 16,-6 0 0-1,5 0-1-15,-4-21 1 16,3 21 0-16</inkml:trace>
          <inkml:trace contextRef="#ctx0" brushRef="#br0" timeOffset="1">2547 3858 0 0,'0'2'0'32,"0"1"0"-32,1 1 0 15,13 1 0-15,-2-4 0 16,7 0 0-1,1 3 0-15,0-3 0 16,0 0 0-16,-5 0 0 16,7 1 0-16,-1-2 0 15,1 2 0-15,-2-2 0 16,-7 1 0 0,3-1 0-16</inkml:trace>
          <inkml:trace contextRef="#ctx0" brushRef="#br0" timeOffset="2">2584 3563 0 0,'4'7'0'0,"-1"3"0"16,2 2 0-16,-2 4 1 15,3 3-1 1,2 2 0-16,-2 4 1 16,0 6-1-16,3 0 0 15,1 4 1 1,-4 1 0-16,3 4-1 0,0-6 1 15,0 3-1 1,-1-1 0-16,-2-3 0 16,0-4-1-16,0-2-2 15,1-5 2 1,-6-1 1-16,-1-10 0 16</inkml:trace>
          <inkml:trace contextRef="#ctx0" brushRef="#br0" timeOffset="7">687 5112 0 0,'0'15'0'0,"0"-3"2"15,0 1 1-15,0-3 0 16,0-6 0-1,5-4-3-15,4 0 0 16,6 0 0-16,2-32 0 16,3 11 0-16,3-4 0 15,1-6 0-15,4-10 0 16,1-8 0 0,-6-6 0-16,3-3 0 15,0-2 0-15,1 2 0 16,0 0 0-16,-4 2 0 15,-3 5 0 1,2 10 0-16,-2 1 0 16,-2-1 0-16,0 5 0 15,1 4 0-15,-2 6 0 16,-2 4 0-16,0 22 0 16,1-28 0-1,-6 28 0-15,1 0 0 16,2-22 0-16,-6 22 0 15,4 0 0-15,-5 0-8 16,-4 0 5-16</inkml:trace>
          <inkml:trace contextRef="#ctx0" brushRef="#br0" timeOffset="8">1643 3762 0 0,'3'5'0'0,"-3"1"0"16,0-1 1-16,3 2-1 15,-3-2 0-15,0 0 0 16,0-2 0-16,0 2 0 16,0 0 1-1,0-1 5-15,0 1-10 16,-31 6 6-16,31-3-1 16,0-2-1-16,0 3 1 15,-33 1-1-15,33 0 0 16,0 4 0-1,0 0 1-15,0 4 1 16,0 2-2-16,0 4 0 16,0 1 0-16,0 0 0 15,0 0 0-15,0-7 0 16,9 0-1 0,8-3 1-16,0-2 0 15,1-1 0-15,5-3 0 16,-1-4 0-16,1-2-1 15,-3-3 1 1,-1 0-3-16,-6 0 1 16,2-22 2-16,-3 22-1 15,-1-33 2-15,-6 16-1 16,-4 17 0-16,2-35 0 16,-3 17 0-1,0 18-1-15,0-35 0 16,0 35 0-16,-29-34 1 15,29 14 0-15,-31 20 0 16,31-28 0-16,-30 28 0 16,30-20 0-1,-32 20 0-15,-2-21 0 16,34 21-1 0,-42 0 2-1,12 0-1 16,30 2 0-15,0 6 0 0,0 5 1-16,0 3-1 15,-31 0 1 1,31 0 1-16,0 10-1 16,0-1 1-16,2 3-2 15,4 0 0-15,0 5 0 16,3-1 0-16,-1-2 0 15,1 1 0 1,0 2 0-16,-1-3 0 16,-1-1 0-16,4-1 0 15,-5-3 0-15,2-3 0 16,1-5-1 0,-3-6-3-16,5 0 1 15,-11 3 3-15,0-7 0 16</inkml:trace>
          <inkml:trace contextRef="#ctx0" brushRef="#br0" timeOffset="9">2096 3849 0 0,'-37'0'0'31,"-3"4"0"1,40-1 0-32,-29 4 0 15,29 2 0-15,0-1 0 16,-43 6 0-16,43 2 0 15,0 2 0-15,0 0 0 16,-31 1 0 0,31-1 0-16,0 2 0 15,0-1 0-15,2-1 0 16,2 3 0-16,1 0 0 16,7-6 1-16,5 0-1 15,-3-5 0 1,6-3 0-16,-3-3 0 15,3-4 0-15,-2 0-1 16,2 0 1-16,-8 0 0 16,2-23 0-16,-3 23 0 15,0-34 0-15,-5 15 0 16,-5-3 0 0,-1-2 0-16,0 2 0 15,0 1 0-15,0 0 0 16,0 2 0-1,-35 1 0-15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29:02.276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BFE5E735-9993-4986-A68C-ACF62871C835}" emma:medium="tactile" emma:mode="ink">
          <msink:context xmlns:msink="http://schemas.microsoft.com/ink/2010/main" type="inkDrawing" rotatedBoundingBox="1335,3377 13630,3094 13633,3261 1339,3544" semanticType="underline" shapeName="Other">
            <msink:sourceLink direction="with" ref="{33422D35-1F87-40E6-82BC-D764DCFF31CB}"/>
          </msink:context>
        </emma:interpretation>
      </emma:emma>
    </inkml:annotationXML>
    <inkml:trace contextRef="#ctx0" brushRef="#br0">0 305 0 0,'0'-19'0'16,"0"-2"0"-16,0 3 0 15,0 18 1-15,0-32 0 16,0 32 2-16,5-18 0 15,2 18-1 1,4 0-1-16,-2 0-1 16,10 0-7-16,2 0 14 15,-1 0-7-15,5 0 0 16,2 0 0 0,2 0 0-16,5 0 0 15,1 0 0-15,5 3 0 16,8 7 0-16,6-2 0 15,2 0 0-15,7 3 0 16,11-1 0 0,-5 3 0-16,11-4 0 15,1 0 0-15,2-1 0 16,12-2 0-16,-4 0 0 16,2-3 1-16,7 4 1 15,3-4-2-15,1-2-2 16,4-1 1-1,4 0 1-15,-3 0 0 16,7 0 0-16,-1 0 0 16,4 0 0-16,-3 0 0 15,4-19 0 1,-6 19 0-16,10 0 0 16,0 0 0-16,-1-18 0 15,1 18 0-15,0 0 0 16,4-25 0-16,-1 25 0 15,1-18 2 1,4 18-1-16,1 0 1 16,2-22-2-16,5 22-2 15,4-17 1-15,2 17 0 16,0-20 0-16,2 20 1 16,1-26 0-1,2 26 0-15,-1-22 0 16,-1 22 0-16,0-17 0 15,-3 17 0-15,-2 0 0 16,2-18 0-16,-5 18 1 16,-6-18 0-1,3 18 1-15,6 0-1 16,-4 0 1-16,3 0-3 16,4 0 0-16,-6 0-1 15,6 0 1 1,2 0 0-16,3 0 1 15,2 0 0-15,2 0 0 16,1 0 2-16,4 0 0 16,2-18 0-16,-1 18-1 15,2 4 1-15,2-2-1 16,3-2 2 0,4 0 1-16,7 0 1 15,9 0-4-15,-5 0 3 16,5-21 0-16,1 21-4 15,2 0 0 1,-2 0 0-16,2 0 0 16,1 0 2-16,-2 0-3 15,-4 0 2-15,-3 0 0 16,-8-22 0-16,-24 22 0 16,-1 0 0-16,-13 0-1 15,-11-20-15 1,-15 21-4-16,-17-1 5 15,-30 0 13-15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23:05.692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 contextRef="#ctx0" brushRef="#br0">-1 0 0 0,'0'3'0'31,"0"4"0"-31,0-7 1 16,0 10 0-16,0 1 1 15,0 3 0-15,0 5-3 16,0 5 1-1,0 0 0-15,0 1 0 16,0 0-2-16,0 0 0 16,0-5 1-16,0-8 1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23:11.253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A684099F-AB22-4729-A818-A0EC7AC66D79}" emma:medium="tactile" emma:mode="ink">
          <msink:context xmlns:msink="http://schemas.microsoft.com/ink/2010/main" type="writingRegion" rotatedBoundingBox="14085,6366 14940,6456 14910,6745 14055,6655"/>
        </emma:interpretation>
      </emma:emma>
    </inkml:annotationXML>
    <inkml:traceGroup>
      <inkml:annotationXML>
        <emma:emma xmlns:emma="http://www.w3.org/2003/04/emma" version="1.0">
          <emma:interpretation id="{E61AB7AF-6048-4DA7-B1C6-0F82D2902AC0}" emma:medium="tactile" emma:mode="ink">
            <msink:context xmlns:msink="http://schemas.microsoft.com/ink/2010/main" type="paragraph" rotatedBoundingBox="14085,6366 14940,6456 14910,6745 14055,66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B02936-A142-42DD-A199-5D86A4CFD2AB}" emma:medium="tactile" emma:mode="ink">
              <msink:context xmlns:msink="http://schemas.microsoft.com/ink/2010/main" type="line" rotatedBoundingBox="14085,6366 14940,6456 14910,6745 14055,6655"/>
            </emma:interpretation>
          </emma:emma>
        </inkml:annotationXML>
        <inkml:traceGroup>
          <inkml:annotationXML>
            <emma:emma xmlns:emma="http://www.w3.org/2003/04/emma" version="1.0">
              <emma:interpretation id="{E9F0C46C-A6EC-4066-932E-CE27C73713B9}" emma:medium="tactile" emma:mode="ink">
                <msink:context xmlns:msink="http://schemas.microsoft.com/ink/2010/main" type="inkWord" rotatedBoundingBox="14085,6366 14940,6456 14910,6745 14055,66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12633 5078 0 0,'15'0'0'16,"-5"0"1"-1,-4 3 0-15,3-2-1 16,-3 6 1-16,-1 0 0 16,-4-1 1-16,7 2-1 15,-3-1-1-15,-5 4 0 16,0 0 0 0,1 0-4-16,-1 0 1 15,0 2 3-15</inkml:trace>
          <inkml:trace contextRef="#ctx0" brushRef="#br0" timeOffset="343.413">12708 4898 0 0,'3'0'0'16,"-1"0"0"-16,-1 0 0 31,1 0 0-31,1 0 0 15,-1 6 0-15,-2-1 0 16,3 1 1-16,-2-6-1 16,4 5 0-16,-2 0 0 15,1 4-1 1,1-4 1-16,-5-3 0 16</inkml:trace>
          <inkml:trace contextRef="#ctx0" brushRef="#br0" timeOffset="1249.4748">12971 5114 0 0,'7'4'0'0,"6"2"0"16,0 1 0-16,0-3 0 15,-1 0 0-15,5-4 0 16,0 4 0 0,0 0 0-16,0 1 0 15,1 0 0-15,-3-3 0 16,2 0 0-16,2 0 0 16,1-1 0-16,-4 0 0 15,-3-1 0 1</inkml:trace>
          <inkml:trace contextRef="#ctx0" brushRef="#br0" timeOffset="718.3399">13001 5000 0 0</inkml:trace>
          <inkml:trace contextRef="#ctx0" brushRef="#br0" timeOffset="2093.0304">13017 4974 0 0,'0'3'0'15,"0"1"0"-15,0-1 0 16,0 2 1-1,0 1-1-15,1-1 1 16,7 1 0-16,0-3-1 16,4 2 1-1,0-4-1-15,-1 4 1 16,4-5 1-16,2 0 0 16,3 4-2-16,-3-4 1 15,4 1-1 1,1 1 1-16,-4 2-1 15,2-4 0-15,0 0 0 16,-1 0-2-16,-1 0-1 16,-1 0-1-16,-3 0 2 15,-8 0 2 1,0 0 0-16</inkml:trace>
          <inkml:trace contextRef="#ctx0" brushRef="#br0" timeOffset="2452.2654">13451 4974 0 0,'3'0'0'16,"2"2"0"0,-4 4 0-16,4-2 0 15,-2 5 0-15,0 0 1 16,-1 2 0-16,2 1 2 16,-4 7 0-16,0 0-1 15,0 4-1 1,0-1-2-16,0 0 2 15,0 3-2-15,0-1 1 16,0-2-1-16,0-1 0 16,0-2-3-1,0-4 0-15,0-5 4 16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28:23.07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0 0 0,'0'0'1'47,"0"0"0"-31,0 3 0-16,0 11 2 15,0 1 1-15,0 3-3 16,0 13-1 0,0 3 0-16,0 8 0 15,0-1 0-15,0 7 0 16,0-2 0-16,0 0 0 15,0 0 0-15,0-3 0 16,0-3 0 0,0-4-2-16,0-7-4 15,0-8 3-15,0 2 3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28:33.187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47D8DDE9-ABC9-4FBE-A3DD-79E7ADD016D0}" emma:medium="tactile" emma:mode="ink">
          <msink:context xmlns:msink="http://schemas.microsoft.com/ink/2010/main" type="inkDrawing" rotatedBoundingBox="3850,9060 7387,5781 7944,6382 4407,9661" semanticType="callout" shapeName="Other">
            <msink:sourceLink direction="with" ref="{49C3B508-B8F6-4D8D-A3F6-F7CFC2E08591}"/>
          </msink:context>
        </emma:interpretation>
      </emma:emma>
    </inkml:annotationXML>
    <inkml:trace contextRef="#ctx0" brushRef="#br0">3572-1 0 0,'0'0'1'16,"-33"0"0"-16,33 3 2 15,0 8 2-15,-40-5-4 16,40 4-1-16,-47 1 0 16,13 5 0-1,0-2 0-15,-6 4 0 16,-1 0 1-16,-5 0 0 15,0-2-1-15,-3 0 2 16,-5 6-1 0,-3 0 2-16,1 2 2 15,-6-1 7-15,-1 2-5 16,-4 0-4-16,1-1-2 16,-2 1 1-16,-2-4-2 15,-1 2 1 1,0-2 0-16,1 1 0 15,-5-2-1-15,2 1-1 16,-6 4 2-16,-3 0-3 16,-5 5 3-16,-2 4-3 15,0 8 4 1,0 5-3-16,-3 4 3 16,3 7-2-16,27 2-2 15,-22 5 2-15,-2 5-1 16,3 3 0-16,0 4 2 15,0 5-4 1,7 0 4-16,2 3-4 16,3-1 2-16,7-6 1 15,1 2 1-15,0-8-2 16,2 8 19-16,1-4-37 16,2 2 18-1,1 1 3-15,6-1-3 16,1 3 2-16,2-1-1 15,5-3-1-15,3-3 2 16,5-2-1-16,4-2 0 16,31 0-1-1,-51-4 2-15,51 1 0 16,-35-9-2-16,35-2 1 16,0-5 1-16,0-4-1 15,0-8-2-15,0-7 3 16,0-1-1-16,0-4 2 15,0-5 0 1,0-1-3-16,0-2 2 16,0-2-1-16,0-3 0 15,0-4 0-15,0-1-1 16,0-3-5-16,0 0 0 16,0 0 2-1,0-1 1-15,0 0 1 16,0 1-1-16,-31-2 1 15,31 1-7 1,0-3 9-16,0-2-8 16,0 0 5-16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28:23.227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782A562A-B267-47F7-A3B0-818AE58F966E}" emma:medium="tactile" emma:mode="ink">
          <msink:context xmlns:msink="http://schemas.microsoft.com/ink/2010/main" type="writingRegion" rotatedBoundingBox="15142,10426 30656,10338 30674,13578 15160,13666"/>
        </emma:interpretation>
      </emma:emma>
    </inkml:annotationXML>
    <inkml:traceGroup>
      <inkml:annotationXML>
        <emma:emma xmlns:emma="http://www.w3.org/2003/04/emma" version="1.0">
          <emma:interpretation id="{D8D9C5A7-714A-42C6-9A58-860606599840}" emma:medium="tactile" emma:mode="ink">
            <msink:context xmlns:msink="http://schemas.microsoft.com/ink/2010/main" type="paragraph" rotatedBoundingBox="15337,10425 30656,10338 30663,11577 15344,116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5E77DE-9CB6-41E8-83F0-9D887EA08860}" emma:medium="tactile" emma:mode="ink">
              <msink:context xmlns:msink="http://schemas.microsoft.com/ink/2010/main" type="line" rotatedBoundingBox="15337,10425 30656,10338 30663,11577 15344,11664"/>
            </emma:interpretation>
          </emma:emma>
        </inkml:annotationXML>
        <inkml:traceGroup>
          <inkml:annotationXML>
            <emma:emma xmlns:emma="http://www.w3.org/2003/04/emma" version="1.0">
              <emma:interpretation id="{BA17AD4E-5475-4346-A887-2C0F9D695490}" emma:medium="tactile" emma:mode="ink">
                <msink:context xmlns:msink="http://schemas.microsoft.com/ink/2010/main" type="inkWord" rotatedBoundingBox="15338,10644 17072,10634 17077,11498 15343,11508"/>
              </emma:interpretation>
              <emma:one-of disjunction-type="recognition" id="oneOf0">
                <emma:interpretation id="interp0" emma:lang="" emma:confidence="0">
                  <emma:literal>distro</emma:literal>
                </emma:interpretation>
                <emma:interpretation id="interp1" emma:lang="" emma:confidence="0">
                  <emma:literal>distr.</emma:literal>
                </emma:interpretation>
                <emma:interpretation id="interp2" emma:lang="" emma:confidence="0">
                  <emma:literal>distr,</emma:literal>
                </emma:interpretation>
                <emma:interpretation id="interp3" emma:lang="" emma:confidence="0">
                  <emma:literal>distó.</emma:literal>
                </emma:interpretation>
                <emma:interpretation id="interp4" emma:lang="" emma:confidence="0">
                  <emma:literal>distó,</emma:literal>
                </emma:interpretation>
              </emma:one-of>
            </emma:emma>
          </inkml:annotationXML>
          <inkml:trace contextRef="#ctx0" brushRef="#br0">166 383 0 0,'8'0'0'0,"-2"0"0"16,2 0 1-16,-3 0-1 15,-2 0 1-15,-3 0-2 63,-40 0 1-63,-3 0 0 31,3 5 0-15,40 8 0-1,-35 5 0-15,35 3 0 16,0 2 0-16,-36 4 0 16,36-2 0-16,0 2 1 15,0 3 0-15,9-4 1 16,5 0-1-1,5-6 0-15,2-2 0 16,4-13-1-16,1-2-1 16,1-1 2-16,3-2-2 15,-1 0 2 1,0-27-1-16,-3 2 1 16,0-4-1-16,-3-6 1 15,-8-2 0-15,-4-8-1 16,-3 0 0-16,-4-1 0 15,-4-1 0 1,0-1 0-16,0 5 0 16,0 0 0-16,0-2 0 15,0 10 0-15,0 1 0 16,-30 3-4-16,30 10-1 16,0 3 3-1,-31 0 2 1</inkml:trace>
          <inkml:trace contextRef="#ctx0" brushRef="#br0" timeOffset="1">440 526 0 0,'4'16'0'0,"1"0"0"15,-1 0 0-15,1 4 0 16,1-1 0-16,0 5 0 16,0 2 0-16,-1 5 0 15,1-1 0 1,-3-3 0-16,-3 0 0 16</inkml:trace>
          <inkml:trace contextRef="#ctx0" brushRef="#br0" timeOffset="2">493 490 0 0,'0'-36'0'0,"6"6"0"16,1 5 0-16,-1 4 1 15,-2 21-1-15,4-35 0 16,-3 35 0 0,-1-22 0-16,-1 22-1 15,2 0 1-15,-1 0 0 16,-2 0 0-16</inkml:trace>
          <inkml:trace contextRef="#ctx0" brushRef="#br0" timeOffset="3">892 501 0 0,'6'3'0'0,"2"-1"0"16,-5 1 0-16,-3-3 0 31,0 4 0-15,0-1 0-16,-32-3 0 15,32 4 0-15,-32 3 0 16,32 1 0 0,-34-2 0-16,34 0 0 15,-37-2 0-15,37 0 0 16,-32 7 0-16,32-1 0 16,0 1 0-16,-31 0 0 15,31 0 0-15,0-1 0 16,0-2 0-1,6-1 0-15,5-3 0 16,3 2 0-16,3-2 0 16,-2 0 0-16,7-1 0 15,-3 1 0 1,5 4 0-16,-1 2 0 16,0-1 0-16,-2 2 0 15,-3 2 0-15,1 1 0 16,-5 5 1-16,-4-1 0 15,-3 2 2 1,-3 0 0-16,-4-3 0 16,0 0-3-16,0-6 0 15,0-1 0-15,-34-6 0 16,-1-4 0 0,-5 0 0-1,40-17-5 1,-37 17 0-16,37-22 4 15</inkml:trace>
          <inkml:trace contextRef="#ctx0" brushRef="#br0" timeOffset="4">1058 669 0 0,'0'-20'0'0,"3"20"0"16,-3-18 0-1,8 18 0-15,2 0 1 16,6 0-1 0,4 0 1-16,4 0-1 15,5 0 0-15,2 0 1 16,-12 0-1-16,13 0 0 16,0-23-1-1,-1 23 0-15,-1 0 0 16,-4-18 1-16,-9 18 0 15</inkml:trace>
          <inkml:trace contextRef="#ctx0" brushRef="#br0" timeOffset="5">1237 225 0 0,'4'-22'0'15,"0"22"0"-15,-1 0 0 32,-3 0 1-17,0 7-1-15,0 15 0 16,0 6 0-16,0-2 1 16,0 10 1-16,0 7-2 15,0 1 1 1,0 5-1-16,0 1 0 15,0 0-1-15,0 0 1 16,0 0-3-16,-32-3 2 16,32-1 1-1,0-4 0-15,0-11 0 16</inkml:trace>
          <inkml:trace contextRef="#ctx0" brushRef="#br0" timeOffset="6">1486 524 0 0,'5'10'0'0,"-1"4"0"15,1 1 0-15,-2 9 0 16,2 0 0 0,-4 2 0-16,1 4 0 15,1-5 0-15,-3 0 1 16,4-2-1-16,-2-1 1 15,1-3-1 1,1-1 0-16,-4-7 0 16,0 3 0-16,0-14 0 15,0 0 1 1,0-18-1 0,0 18-1-1,0-28 2-15,4 10-1 16,-1 0-1-16,4 0 1 15,-2-2 0-15,6 20 1 16,-2-35 0-16,0 35-1 16,6-31 1-1,2 31-1-15,-1-18 0 16,4 18 0-16,-1 0 0 16,3-19 0-16,-2 19-2 15,-5 0-1 1,2 0 3-16</inkml:trace>
        </inkml:traceGroup>
        <inkml:traceGroup>
          <inkml:annotationXML>
            <emma:emma xmlns:emma="http://www.w3.org/2003/04/emma" version="1.0">
              <emma:interpretation id="{85D7D951-46E9-468F-96CB-B4586EEE6B3C}" emma:medium="tactile" emma:mode="ink">
                <msink:context xmlns:msink="http://schemas.microsoft.com/ink/2010/main" type="inkWord" rotatedBoundingBox="17384,11295 17447,11294 17447,11395 17385,11396"/>
              </emma:interpretation>
            </emma:emma>
          </inkml:annotationXML>
          <inkml:trace contextRef="#ctx0" brushRef="#br0" timeOffset="7">2107 652 0 0,'0'7'0'0,"0"1"1"16,0-1 0-16,-32 5-1 16,32-4 0-16,0-1 0 15,0-2 0-15,0 2-1 16,-30 0 1-16,30 2 0 15,0-3 0 1,0-3 0-16,0 2 0 16,0-5 1-16,1 4 0 15,4-2-1 1,-4 0 1-16,2 0 0 16,2-2-2-1,3 0 2-15,-1 0-1 16,-1 0-1-16,4 0-1 15,-6-20 0-15</inkml:trace>
        </inkml:traceGroup>
        <inkml:traceGroup>
          <inkml:annotationXML>
            <emma:emma xmlns:emma="http://www.w3.org/2003/04/emma" version="1.0">
              <emma:interpretation id="{2FBE520C-1F5F-491F-9128-8BD475366FE5}" emma:medium="tactile" emma:mode="ink">
                <msink:context xmlns:msink="http://schemas.microsoft.com/ink/2010/main" type="inkWord" rotatedBoundingBox="18816,10565 19320,10562 19325,11362 18820,11364"/>
              </emma:interpretation>
              <emma:one-of disjunction-type="recognition" id="oneOf1">
                <emma:interpretation id="interp5" emma:lang="" emma:confidence="0">
                  <emma:literal>de</emma:literal>
                </emma:interpretation>
                <emma:interpretation id="interp6" emma:lang="" emma:confidence="0">
                  <emma:literal>dé</emma:literal>
                </emma:interpretation>
                <emma:interpretation id="interp7" emma:lang="" emma:confidence="0">
                  <emma:literal>dc</emma:literal>
                </emma:interpretation>
                <emma:interpretation id="interp8" emma:lang="" emma:confidence="0">
                  <emma:literal>do</emma:literal>
                </emma:interpretation>
                <emma:interpretation id="interp9" emma:lang="" emma:confidence="0">
                  <emma:literal>dè</emma:literal>
                </emma:interpretation>
              </emma:one-of>
            </emma:emma>
          </inkml:annotationXML>
          <inkml:trace contextRef="#ctx0" brushRef="#br1" timeOffset="-132">3579 372 0 0,'-29'0'0'47,"-9"0"0"0,38 11 0-47,0 3 0 15,-32 4 0-15,32 3 0 16,0 2 0-16,0-3 0 15,0 3 0 1,0 5 1-16,0-3-1 16,0-3 1-16,4-1 0 15,9-6 0-15,0-4-1 16,0-8 1-16,0-3-1 16,4 0 1-1,-1 0-1-15,-1-26 0 16,2 4 0-16,-6-6 0 15,1-6-1-15,-3-4 2 16,-3-5-1-16,-1-2 1 16,-2 1 0-1,-3-1-1-15,0-1 0 16,0 3 0-16,0 0 0 16,0 2 1-16,0 1-1 15,0 3 0 1,0 5-1-16,0 0-1 15,0 7-2-15,-32 3 2 16,32 3 2-16</inkml:trace>
          <inkml:trace contextRef="#ctx0" brushRef="#br1" timeOffset="-131">3756 383 0 0,'0'10'0'16,"5"-1"0"-16,0-1 0 16,1-1 0-1,3 3 0-15,5-2 0 16,-2-2 1-16,3-3-1 15,-1 0 0-15,2-3 0 16,-3 0 0 0,1 0 0-16,0 0 0 15,-3 0-1-15,-4-28 1 16,0 28 0-16,-3-22 0 16,-4-3 1-1,0 0 0 1,0 6 0-1,-37 19-1 1,37 0 1-16,-32 0-1 16,-5 0 1-1,2 10 0 1,35 5-1 0,-29 8 0-16,29 0 0 15,0 4 1-15,0 1-1 16,0 1 0-1,0 3 1-15,0-2 0 16,0 1 0-16,0-2-1 16,8-3 0-16,8-2 0 15,9-5 0-15,0 1 0 16,1-8-1 0,1-6-2-16,1 1-1 15,-1-7 2-15,0 0 2 16,-3 0 0-16</inkml:trace>
        </inkml:traceGroup>
        <inkml:traceGroup>
          <inkml:annotationXML>
            <emma:emma xmlns:emma="http://www.w3.org/2003/04/emma" version="1.0">
              <emma:interpretation id="{0E6E2E0B-E383-440E-B03C-E55575FA232B}" emma:medium="tactile" emma:mode="ink">
                <msink:context xmlns:msink="http://schemas.microsoft.com/ink/2010/main" type="inkWord" rotatedBoundingBox="19953,10656 21493,10647 21497,11293 19957,11302"/>
              </emma:interpretation>
              <emma:one-of disjunction-type="recognition" id="oneOf2">
                <emma:interpretation id="interp10" emma:lang="" emma:confidence="0">
                  <emma:literal>PL</emma:literal>
                </emma:interpretation>
                <emma:interpretation id="interp11" emma:lang="" emma:confidence="0">
                  <emma:literal>PAUL</emma:literal>
                </emma:interpretation>
                <emma:interpretation id="interp12" emma:lang="" emma:confidence="0">
                  <emma:literal>PAL</emma:literal>
                </emma:interpretation>
                <emma:interpretation id="interp13" emma:lang="" emma:confidence="0">
                  <emma:literal>PALA</emma:literal>
                </emma:interpretation>
                <emma:interpretation id="interp14" emma:lang="" emma:confidence="0">
                  <emma:literal>PALO</emma:literal>
                </emma:interpretation>
              </emma:one-of>
            </emma:emma>
          </inkml:annotationXML>
          <inkml:trace contextRef="#ctx0" brushRef="#br1" timeOffset="-130">5151 595 0 0,'0'3'0'16,"2"-3"0"-16,3 0 0 16,-4-28 0-1,1 3 1 1,1 25-1 0,0-30 0-16,1 30 0 15,-2-36 0-15,4 19 0 16,0-5 0-1,-6 4 0-15,3-2 0 16,8 20 0-16,0-24 1 16,-2 24-1-16,3 0 1 15,4 0 0 1,-1 1-1-16,3 11 1 16,1 1 0-16,-4 5-1 15,4 4 1-15,-4 3-1 16,-3 1 0-16,2 3-2 15,-3-1-1-15,-2-4 2 16,-1 1 0 0,-4-7 1-16,2-6 0 15</inkml:trace>
          <inkml:trace contextRef="#ctx0" brushRef="#br1" timeOffset="-129">5437 76 0 0,'0'5'0'47,"0"6"0"-47,1 3 0 16,6 5 1-16,-3 5-1 15,2 1 0-15,2-7 0 16,-3 7-1-16,-1 0 1 16,-2-2 0-16</inkml:trace>
          <inkml:trace contextRef="#ctx0" brushRef="#br1" timeOffset="-128">4614 82 0 0,'0'-28'0'15,"0"7"0"1,5 21 0 0,6 0 0-16,2-20 0 15,4 20 0-15,-1 0 1 16,1 0-1-16,3 0 1 15,-1 0-1-15,3 0 0 16,-1 5 0 0,-1-1 0-16,2 5 0 15,-4-2 0-15,1 5 0 16,-4 3 1-16,-3 3 1 16,-2 5-1-16,-6-2 0 15,4 2 0 1,-8-1 0-16,0-1-1 15,0 0 0 1,0-3 1-16,0-4-2 16,-40 0 2-16,40-3-3 15,-31-4 1 1,31-3-1-16,-34-1 0 16,34-2 0-16,0-1 1 15,-39 0 1-15</inkml:trace>
          <inkml:trace contextRef="#ctx0" brushRef="#br1" timeOffset="-127">4648 161 0 0,'0'-23'1'16,"0"24"0"-1,0-1 2-15,0 0-1 16,0 0 0-16,0 6-2 15,0 9 1-15,0-3 2 16,0 6-1 0,2 9 2-16,4 3-3 15,0 5-2-15,-2 5 2 16,0 1-2-16,-3-2-7 16,1-1 1-16,2-6 4 15,-1-14 2 1,-3 12 1-16</inkml:trace>
          <inkml:trace contextRef="#ctx0" brushRef="#br1" timeOffset="-126">5778 45 0 0,'0'4'0'0,"0"-1"1"15,0 4-1-15,1 4 0 16,4-4 0-16,1 8 1 16,2 3-1-1,-2 3 0-15,-2 8 0 16,1 1 1-16,-1 5 0 15,1 7-1-15,-3 1 1 16,1-2-1-16,-2-1 1 16,1 0 0-1,-2-1 0-15,0-5-1 16,0 2 2-16,0-6 2 16,1-6 2-16,2-1-5 15,2-4 2-15,1-8 3 16,2-6-2-1,-1-5-3-15,9 0 0 16,5 0-2-16,4 0 2 16,1 0 2-16,3-21 0 15,2 21-2-15,1 0-2 16,-1-14-1 0,-5 14-9-16,-3 0-5 15,0 0 5-15,-9-23 9 16</inkml:trace>
        </inkml:traceGroup>
        <inkml:traceGroup>
          <inkml:annotationXML>
            <emma:emma xmlns:emma="http://www.w3.org/2003/04/emma" version="1.0">
              <emma:interpretation id="{4482678E-80A5-48FA-B0B9-C7FC2FC261BA}" emma:medium="tactile" emma:mode="ink">
                <msink:context xmlns:msink="http://schemas.microsoft.com/ink/2010/main" type="inkWord" rotatedBoundingBox="22444,10921 24322,10910 24325,11387 22447,11398"/>
              </emma:interpretation>
              <emma:one-of disjunction-type="recognition" id="oneOf3">
                <emma:interpretation id="interp15" emma:lang="" emma:confidence="0">
                  <emma:literal>+</emma:literal>
                </emma:interpretation>
                <emma:interpretation id="interp16" emma:lang="" emma:confidence="0">
                  <emma:literal>"</emma:literal>
                </emma:interpretation>
                <emma:interpretation id="interp17" emma:lang="" emma:confidence="0">
                  <emma:literal>a</emma:literal>
                </emma:interpretation>
                <emma:interpretation id="interp18" emma:lang="" emma:confidence="0">
                  <emma:literal>=</emma:literal>
                </emma:interpretation>
                <emma:interpretation id="interp19" emma:lang="" emma:confidence="0">
                  <emma:literal>~</emma:literal>
                </emma:interpretation>
              </emma:one-of>
            </emma:emma>
          </inkml:annotationXML>
          <inkml:trace contextRef="#ctx0" brushRef="#br1" timeOffset="-125">8647 485 0 0,'0'0'1'15,"0"-20"-1"-15,5 20 1 16,1 0-1 0,5 1 1-1,4 5 0-15,-1-2 2 16,4 4 1-16,5 5 2 16,-1 3-1-16,4-3-3 15,-3-5 0-15,3 2 0 16,-1-3-2-1,-2-6 2-15,0 2-3 16,-6-3 1-16,2 0-2 16,-5 0 2-16,-5 0-1 15,-1-22 0 1,-2 22 1-16,-6-34 0 16,3 14 0-16,-3 0-1 15,0-3-4-15,0 2-4 16,0-1 3-16,0 1 3 15,0 2 2 1,-30 19 1-16</inkml:trace>
          <inkml:trace contextRef="#ctx0" brushRef="#br1" timeOffset="-124">7107 753 0 0,'0'2'0'0,"0"-2"1"15,7 0 0-15,4 0-1 16,3-25 0-16,3 3 0 16,-4-6 0-16,17-3 0 15,0-1 0 1,6-2 0-16,2-1 0 16,2-1 1-16,3 7-1 15,4-7 1-15,3-1 0 16,3 3-1-1,6 5 1-15,2-1-1 16,5 10 0-16,3 20 0 16,2-23 0-16,-5 23 0 15,3 0 0-15,0 0 0 16,-3 0 0-16,3 0 0 16,-2 0 0-1,-5 0 0-15,-1 0 0 16,-3 8 0-16,-6-4 3 15,-4 5-3-15,-7-1 1 16,-2 4 2-16,-5-2-1 16,-1 1-2-1,-7 2 1-15,-1-2 0 16,-20 1-1-16,12 0 0 16,-4-1 1-16,-3 0-4 15,-1-1-7 1,-6-4 6-16,-3 5 3 15</inkml:trace>
        </inkml:traceGroup>
        <inkml:traceGroup>
          <inkml:annotationXML>
            <emma:emma xmlns:emma="http://www.w3.org/2003/04/emma" version="1.0">
              <emma:interpretation id="{18B82FA1-4DB5-4FE3-9335-50F554EA9746}" emma:medium="tactile" emma:mode="ink">
                <msink:context xmlns:msink="http://schemas.microsoft.com/ink/2010/main" type="inkWord" rotatedBoundingBox="25358,10368 27721,10354 27726,11334 25364,11347"/>
              </emma:interpretation>
              <emma:one-of disjunction-type="recognition" id="oneOf4">
                <emma:interpretation id="interp20" emma:lang="" emma:confidence="0">
                  <emma:literal>Hallar</emma:literal>
                </emma:interpretation>
                <emma:interpretation id="interp21" emma:lang="" emma:confidence="0">
                  <emma:literal>Hablar</emma:literal>
                </emma:interpretation>
                <emma:interpretation id="interp22" emma:lang="" emma:confidence="0">
                  <emma:literal>Hallare</emma:literal>
                </emma:interpretation>
                <emma:interpretation id="interp23" emma:lang="" emma:confidence="0">
                  <emma:literal>Hallara</emma:literal>
                </emma:interpretation>
                <emma:interpretation id="interp24" emma:lang="" emma:confidence="0">
                  <emma:literal>Halar</emma:literal>
                </emma:interpretation>
              </emma:one-of>
            </emma:emma>
          </inkml:annotationXML>
          <inkml:trace contextRef="#ctx0" brushRef="#br2" timeOffset="-123">10022 310 0 0,'5'0'0'16,"-1"-28"0"-16,1 28 0 15,4 0 0-15,2-24 0 16,-3 24 0 0,2 0 0-16,10-23 0 15,3 23 1-15,5 0-1 16,0 0 0-16,-2 0 0 15,3 1-1-15,0-1 1 16,0 0 0 0,-3 0 0-16</inkml:trace>
          <inkml:trace contextRef="#ctx0" brushRef="#br2" timeOffset="-122">10455-209 0 0,'0'-23'0'16,"0"2"0"-16,-32 21 0 15,32-24 1-15,0 24 0 16,0 14-1-1,0-2 1 1,0 11-1-16,0 4 1 16,0 8-1-16,0 11 0 15,0 7 0-15,0 4-1 16,0 10 2-16,0 3-1 16,0 6 0-1,0 0-2-15,0-1 1 16,0-2 0-16,0-3 1 15</inkml:trace>
          <inkml:trace contextRef="#ctx0" brushRef="#br2" timeOffset="-121">11568-217 0 0,'8'0'0'0,"-5"0"0"15,0 5 0 1,6 9 0-16,-4 6 1 16,1 6 0-16,0 10 0 15,-1 7-1-15,1 7 0 16,-2 11 0-1,1 2 0-15,-2 6 0 16,0-1 0-16,0-6 0 16,-3 6 0-16,0 0-2 15,0-3 2 1,0-6-1-16,0-6 1 16,0-4 0-16</inkml:trace>
          <inkml:trace contextRef="#ctx0" brushRef="#br2" timeOffset="-120">11861 356 0 0,'3'0'0'16,"-3"-20"0"0,0 24 0 15,-30 3 0-31,30-1 0 15,0 8 0 1,-39 4 1-16,39 5-1 16,-29 0 0-16,29 2 1 15,0 3 0-15,0 1-2 16,0 2 2-16,0-2-1 16,0-4 0-1,0-6 0-15,0 1-1 16,5-9 0-16,12-4 0 15,-2-6 1-15,6-1 0 16,-2 0 0 0,2-20 0-16,-2 1 0 15,1-4 0-15,-5-4 0 16,2 0 0-16,-5-4 0 16,1 5 0-16,-6 6 0 15,-2 20 0 1,-2-28 0-16,0 28 0 15,0 0 1-15,-1 0-1 16,1 5 1-16,-2 9-1 16,2 11 1-16,-1 4-1 15,2 5-1 1,-1 3 0-16,4 1 0 16,-7 3 1-16</inkml:trace>
          <inkml:trace contextRef="#ctx0" brushRef="#br2" timeOffset="-119">12156 472 0 0,'9'-32'0'0,"-4"32"0"16,-1 0 0 0,2 0 0-16,-1 5 0 15,1 10 0-15,0 1 0 16,1 7 0-16,-3 4 1 16,2 2-1-16,-3 1 1 15,-1 2 0 1,1-4-1-16,-3-6 1 15,0-4-2-15,0-11 1 16,1-7 0 0,1 0 0-16,0-36 0 31,-2 14 0-31,0-7 0 16,1 3 1-16,4-2-1 15,-5-3 1-15,3 2 0 16,4 1-1-16,4 0 0 15,3 6 0 1,-2 22 1-16,5-27-2 16,0 27 2-16,0 0-1 15,3 0-5-15,0-18 3 16,-6 18 2-16</inkml:trace>
          <inkml:trace contextRef="#ctx0" brushRef="#br2" timeOffset="-118">10038-252 0 0,'0'-18'0'15,"0"22"0"1,0 5 1 0,1 3-1-16,1 5 1 15,1 4 0-15,-2 8 0 16,-1 4-1-16,0 7 0 15,0 5-1-15,0 3 1 16,0 9 1 0,0 0-1-16,0 2 0 15,0 5-1-15,0-1-1 16,0-4 1-16,0 2 1 16,0-7 0-16,0-6 0 15,0 1 0-15</inkml:trace>
          <inkml:trace contextRef="#ctx0" brushRef="#br2" timeOffset="-117">10937 351 0 0,'11'0'0'16,"-5"-26"0"0,-6 9 0-1,-34 20 0 17,34 4 0-17,-35 4 0-15,35 0 0 16,-42 2 0-16,42 6 0 15,-41 0 0-15,41 6 1 16,-35-12-1-16,35 18 0 16,-30 4 1-1,30-3-1-15,0 0 0 16,0-1 0-16,0-1 0 16,13-6 0-16,5-5 0 15,5-5 0-15,5-5 0 16,1-9-1-16,-1 0 0 15,1 0 1 1,0 0 0-16,-5-35 0 16,-1 11 0-16,0-6 0 15,0-4 0-15,-12 6 0 16,-3 2 0-16,-5 2 0 16,-2 5 0-1,-1-3 0 1,0 23 1-1,0 6-1 1,0 11 1-16,0 3-1 16,0 7 0-1,2 4 1-15,6-2-2 16,1 1 0-16,9-5 0 16,-1-2 1-16,-1-6 0 15</inkml:trace>
          <inkml:trace contextRef="#ctx0" brushRef="#br2" timeOffset="-116">11360-149 0 0,'2'-25'0'15,"3"25"0"-15,-4 0 0 16,2 0 0-16,2 0 1 15,-4 7 0-15,-1 15 0 16,6 10 0-16,-4 10-1 16,-2 10 0-1,2 5 0-15,-1 6 0 16,-1 1-1-16,0 3 0 16,0-3 1-1,0 0 0-15,0 2-1 0,0-5 1 16,0-4 0-1,2-4-1-15,-2-12 1 16,0-9 0-16</inkml:trace>
        </inkml:traceGroup>
        <inkml:traceGroup>
          <inkml:annotationXML>
            <emma:emma xmlns:emma="http://www.w3.org/2003/04/emma" version="1.0">
              <emma:interpretation id="{1FC9D353-6263-4110-95EA-18EA73578BCC}" emma:medium="tactile" emma:mode="ink">
                <msink:context xmlns:msink="http://schemas.microsoft.com/ink/2010/main" type="inkWord" rotatedBoundingBox="28209,10704 28774,10701 28779,11446 28213,11450"/>
              </emma:interpretation>
              <emma:one-of disjunction-type="recognition" id="oneOf5">
                <emma:interpretation id="interp25" emma:lang="" emma:confidence="0">
                  <emma:literal>el</emma:literal>
                </emma:interpretation>
                <emma:interpretation id="interp26" emma:lang="" emma:confidence="0">
                  <emma:literal>e</emma:literal>
                </emma:interpretation>
                <emma:interpretation id="interp27" emma:lang="" emma:confidence="0">
                  <emma:literal>en</emma:literal>
                </emma:interpretation>
                <emma:interpretation id="interp28" emma:lang="" emma:confidence="0">
                  <emma:literal>El</emma:literal>
                </emma:interpretation>
                <emma:interpretation id="interp29" emma:lang="" emma:confidence="0">
                  <emma:literal>es</emma:literal>
                </emma:interpretation>
              </emma:one-of>
            </emma:emma>
          </inkml:annotationXML>
          <inkml:trace contextRef="#ctx0" brushRef="#br2" timeOffset="-115">12929 417 0 0,'8'9'0'0,"0"-4"1"16,-1-1 0-1,3 1-1-15,0 0 1 16,3-3-1-16,0 2 0 16,1-1 2-16,3-3-2 15,-3 0 1-15,4 0-1 16,-2 0 0-1,-2 0 0-15,-5-32 0 16,0 13 0-16,-4 2 0 16,-2-2 0-16,-3-1 0 15,0 20-1 1,0-30 0-16,0 30 0 16,0-29 1-16,-39 29 0 15,39-20 0-15,-35 20 1 16,35 3 0-16,-46 0-1 15,46 8 1 1,-48 10 0-16,48 2-1 16,-43 8 1-16,43 2-2 15,-33 1 1-15,33 4 3 16,0-6 3-16,0 6 1 16,0 0 6-1,0-3-7-15,0-1-4 16,15-6-2-16,8-6 1 15,5-8-3-15,-1-3-18 16,2-8 9-16,2-3 3 16,0 0 5-1,-1 0 2-15,1 0 1 16</inkml:trace>
          <inkml:trace contextRef="#ctx0" brushRef="#br2" timeOffset="-114">13336 129 0 0,'0'-19'0'0,"0"19"1"16,0-33-1-16,0 15 0 31,2 18 0-31,-1 0 0 16,1 0 2-16,2 6 7 16,4 10 7-16,-2 9-5 15,0 11-6-15,2 8-3 16,1 6-4-1,-1 11 1-15,-1 2 3 16,1 1-3-16,1-21 1 16,-1 23-1-1,0-4 2-15,-4-2-4 16,-4-7-13-16,3-14 0 16,-1-7 8-16,-2-7 7 15</inkml:trace>
        </inkml:traceGroup>
        <inkml:traceGroup>
          <inkml:annotationXML>
            <emma:emma xmlns:emma="http://www.w3.org/2003/04/emma" version="1.0">
              <emma:interpretation id="{1AE48155-319C-471B-80D5-5E9959E927CC}" emma:medium="tactile" emma:mode="ink">
                <msink:context xmlns:msink="http://schemas.microsoft.com/ink/2010/main" type="inkWord" rotatedBoundingBox="29530,10631 30657,10624 30663,11577 29535,11584"/>
              </emma:interpretation>
              <emma:one-of disjunction-type="recognition" id="oneOf6">
                <emma:interpretation id="interp30" emma:lang="" emma:confidence="0">
                  <emma:literal>Va?</emma:literal>
                </emma:interpretation>
                <emma:interpretation id="interp31" emma:lang="" emma:confidence="0">
                  <emma:literal>Va??</emma:literal>
                </emma:interpretation>
                <emma:interpretation id="interp32" emma:lang="" emma:confidence="0">
                  <emma:literal>Vaz</emma:literal>
                </emma:interpretation>
                <emma:interpretation id="interp33" emma:lang="" emma:confidence="0">
                  <emma:literal>La?</emma:literal>
                </emma:interpretation>
                <emma:interpretation id="interp34" emma:lang="" emma:confidence="0">
                  <emma:literal>VaR</emma:literal>
                </emma:interpretation>
              </emma:one-of>
            </emma:emma>
          </inkml:annotationXML>
          <inkml:trace contextRef="#ctx0" brushRef="#br2" timeOffset="-113">14967 190 0 0,'5'0'0'0,"-2"-20"0"16,5 20 0-16,4 0 1 15,3 0-1-15,7 0 3 16,2 0 0-1,2 5-2-15,2-1-2 16,-2 3 1-16,0 0 0 16,-3 3-2-16,-1 1 1 15,-5 2 0 1,-5 2 0-16,-3 4 1 16,-4-1 0-16,-5 6 0 15,0 1 0-15,0 0-1 16,0 1 1-1,-34 4 0-15,34-6 0 16,-38 2 0-16,38-1 0 16,-42-1 0-16,42-3 0 15,-37-5 0-15,37-1 0 16,0 1 1-16,0-5-1 16,-29 0 0-16,29 0 2 15,3-3 1 1,5 1-1-16,6 3 0 15,4 2-1-15,2 1 0 16,-3 4-3-16,9-1 2 16,0 0 0-1,-3 0 0-15,0 2 0 16,-3 0 0-16,-3 3 0 16,-5-2 0-16,-1 5 0 15,-3 0 0-15,-4-2-6 16,-1-3 1-1,-3-7 5-15</inkml:trace>
          <inkml:trace contextRef="#ctx0" brushRef="#br2" timeOffset="-112">15029 247 0 0,'0'-30'0'0,"0"12"0"15,0 21 1 32,0 8-1-47,0 12 1 16,0 6 1-16,0 3 0 16,0 11-2-16,1 3 0 15,7 8 1 1,-5 3 2-16,0 2-3 15,3 2 0-15,-3-4-2 16,0-3-4-16,0-3 4 16,-3 1 2-16</inkml:trace>
          <inkml:trace contextRef="#ctx0" brushRef="#br2" timeOffset="-111">14191 7 0 0,'0'-19'0'16,"0"21"1"0,0 3-1-16,0 4 1 15,0 13 0-15,0 8 1 16,0 6-4-16,11 11 15 16,-1 11-6-1,4 8 0-15,1-1 0 16,4 6-4-16,-19 2-3 15,14-7 0-15,4-2 0 16,-4-4 1 0,1-9 0-16,4-8 1 15,-5-13-2-15,1-17 0 16,2-13 2-16,-2 0-3 16,0-18-1-16,-2-14-6 15,2-11-1-15,-4-8 5 16,1-6 0-1,-6-8 1-15,5-1 0 16,-3 1 2-16,-1 1 1 16,-1 4-9-16,-1 4 7 15,-5 9 2-15</inkml:trace>
          <inkml:trace contextRef="#ctx0" brushRef="#br2" timeOffset="-110">14771 567 0 0,'0'3'0'46,"-37"1"0"-46,37 1 0 16,0-1 1-16,-41 4-1 16,41 2 1-1,-31 2 0-15,31 8-1 16,0-1 1-16,-35 1-1 16,35 0 0-16,0 1 1 15,0 2-1-15,0-1-1 16,0-6 2-1,10-2-1-15,3-3-1 16,0-11 1-16,3 0-2 16,1 0 2-16,-2 0-1 15,0-18 1 1,-1-1 0-16,-2 0-1 16,-1-4 1-16,-3-2 1 15,-2 0-1-15,-1 3 0 16,-2-3 0-16,-3 8 0 15,3 17 0 1,-2-23 1-16,2 23 1 16,0 0-2-16,-1 7 1 15,0 4 0-15,7 12-1 16,0 0 0-16,2 0 0 16,1 2-2-1,3 0 0-15,-1-2 0 16,-2 1 2-16</inkml:trace>
        </inkml:traceGroup>
      </inkml:traceGroup>
    </inkml:traceGroup>
    <inkml:traceGroup>
      <inkml:annotationXML>
        <emma:emma xmlns:emma="http://www.w3.org/2003/04/emma" version="1.0">
          <emma:interpretation id="{D5655EE7-5620-4ACD-98C1-9D63CD3DAF0A}" emma:medium="tactile" emma:mode="ink">
            <msink:context xmlns:msink="http://schemas.microsoft.com/ink/2010/main" type="paragraph" rotatedBoundingBox="15151,11733 21060,11718 21062,12406 15152,124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1A1AF1-CEF7-4EA6-9277-72B57FC1F7B6}" emma:medium="tactile" emma:mode="ink">
              <msink:context xmlns:msink="http://schemas.microsoft.com/ink/2010/main" type="line" rotatedBoundingBox="15151,11733 21060,11718 21062,12406 15152,12421"/>
            </emma:interpretation>
          </emma:emma>
        </inkml:annotationXML>
        <inkml:traceGroup>
          <inkml:annotationXML>
            <emma:emma xmlns:emma="http://www.w3.org/2003/04/emma" version="1.0">
              <emma:interpretation id="{4C9EEA22-22E6-42D0-8EDA-CDDB00E4410F}" emma:medium="tactile" emma:mode="ink">
                <msink:context xmlns:msink="http://schemas.microsoft.com/ink/2010/main" type="inkWord" rotatedBoundingBox="15151,11810 19459,11800 19460,12410 15152,12421"/>
              </emma:interpretation>
              <emma:one-of disjunction-type="recognition" id="oneOf7">
                <emma:interpretation id="interp35" emma:lang="" emma:confidence="0">
                  <emma:literal>Considerando</emma:literal>
                </emma:interpretation>
                <emma:interpretation id="interp36" emma:lang="" emma:confidence="0">
                  <emma:literal>considerando</emma:literal>
                </emma:interpretation>
                <emma:interpretation id="interp37" emma:lang="" emma:confidence="0">
                  <emma:literal>considerandos</emma:literal>
                </emma:interpretation>
                <emma:interpretation id="interp38" emma:lang="" emma:confidence="0">
                  <emma:literal>Considerandos</emma:literal>
                </emma:interpretation>
                <emma:interpretation id="interp39" emma:lang="" emma:confidence="0">
                  <emma:literal>Considerado</emma:literal>
                </emma:interpretation>
              </emma:one-of>
            </emma:emma>
          </inkml:annotationXML>
          <inkml:trace contextRef="#ctx0" brushRef="#br1" timeOffset="-103">3770 1462 0 0,'3'0'0'0,"0"0"0"15,0 0 0-15,-3 0 1 16,0 0 0-16,0 0 0 16,0 0 0-1,-36 0-1 17,36 0 1-32,-29 0-1 15,-3 0 0 1,32 7 1-1,-29 2 1-15,29 5 1 16,0 1-3-16,-35 0 1 16,35 3 0-16,0 2-2 15,0 0 3-15,0-3 0 16,0 1 4 0,0 0-2-16,7-5 1 15,7-2 0-15,2-4-1 16,-3-6-4-16,3-1 2 15,-2 0-1-15,0 0-2 16,1-25 2 0,-1 25 0-16,-2-40-2 15,-1 18 3-15,-3-6-2 16,-4 0 0-16,1-3 0 16,-5 0-1-1,0-1-1-15,0-4-1 16,0 2 2-16,0-3 0 15,0 3 3-15,0 3-4 16,-34 2-7-16,34 8-6 16,0 2 5-1,0 19 7-15,-33-29 3 16</inkml:trace>
          <inkml:trace contextRef="#ctx0" brushRef="#br1" timeOffset="-102">1882 1528 0 0,'5'0'0'16,"-4"0"0"-16,1-20 0 15,-2 20 1 32,-32 0-1-31,-10 0 0-1,5 0 0 1,-1 0 0 15,38 7 0-31,-29 6 1 16,29 3 0-16,-35 0 0 16,35 2 0-16,0 1 0 15,-30 2 1 1,30-2 0-16,0 2-1 15,0 0-1-15,0-6 1 16,8 1 2-16,4-5-3 16,5-6 3-1,-1-1-4-15,5-4 2 16,-3 0 0-16,1 0-2 16,-2-33 1-16,-2 11 0 15,-3-7 0-15,1-2 1 16,-7-5-2-16,0-3 2 15,-3 3-1 1,-3-1 0-16,0 3-7 16,0 0 5-16,0 4-5 15,0 1 4-15,0 5 3 16,-35 3 0-16</inkml:trace>
          <inkml:trace contextRef="#ctx0" brushRef="#br1" timeOffset="-101">1994 1535 0 0,'11'6'0'16,"-11"-1"0"-16,14-4 0 16,3-1 0-16,0 0 0 15,-1 0 0-15,4 0 0 16,-1 0 0-16,2-19 1 16,-1 19-1-1,-3 0 0-15,-5 0 0 16,1-25 0-16,-4 25 0 15,-8-25 0-15,4 25 1 16,-3-29-1-16,-2 8 0 31,0 21 1-31,-31-18-1 16,31 18 1 0,-34 0-1-16,34 0 1 15,-37 0-1-15,37 6 0 16,-41 6 1-1,41 1-1-15,-34 4 0 16,34 3 0-16,0-2 0 16,-35 3 1-16,35 2 1 15,0-1 0 1,0 1-2-16,0 2 0 16,0-3 1-16,3-3 0 15,11-6 0-15,6-2 1 16,6-6-1-16,3-2-1 15,2-3 0 1,1 0 0-16,-2 0 0 16,1 0-9-16,-8 0 3 15,5-23 4-15,-5 23 2 16</inkml:trace>
          <inkml:trace contextRef="#ctx0" brushRef="#br1" timeOffset="-100">2405 1421 0 0,'8'0'0'16,"-2"0"0"-16,-3 0 1 15,3 0-1 1,1 0 0-16,0 0 1 16,-1 7 0-16,5 7 0 15,1 6 1-15,-5 3-2 16,0 2 3-16,-4 4-1 16,8-3 2-1,-6 3-1-15,-2 0-2 16,4-1 1-16,-7-3 2 15,0-1-3-15,0-6-2 16,0-6-1 0,0-9-1-16,0-3-2 15,0 0 4-15,-29-26 0 16,29 26 2 0,0-35-1-16,0 18 0 15,0-5 1 1,0 3-2-16,0-6 1 15,0 3 1-15,0 1-1 16,3 1-1-16,7 2 1 16,2 18 0-16,5-23 1 15,-2 23-1 1,2 0 0-16,1-19-8 16,-2 19 2-16,2 0 5 15,-7 0 1-15</inkml:trace>
          <inkml:trace contextRef="#ctx0" brushRef="#br1" timeOffset="-99">2852 1428 0 0,'3'0'0'16,"-1"0"0"-1,-2 7 0 32,-40 0 1-31,40 4-1-16,0 5 0 16,-40 0 0-16,40 3 1 15,0 1 0-15,-32 6 0 16,32 0 0-16,0 1 2 15,0-1 1 1,0 0-2-16,0 1 1 16,0-4 0-16,4-3-4 15,10-8 0-15,0-1 1 16,9-4 1-16,-5-7-8 16,5 0 0-16,-1 0 4 15,-1-19 1 1,-1 19 2-16,-4-36 0 15,0 11 0-15,-3-2 0 16,-6 2 1-16,-2 0-1 16,0 2 1-16,-4 2-1 15,2 21 0 1,-3-32 0-16,2 32 0 16,-2 0 1-16,3 0 0 15,-3 0 2-15,4 0-1 16,3 4 2-16,0 11-4 15,4 4 2 1,-2 0-2-16,5 2-1 16,0 1 2-16,3 2-2 15,-2-1-1-15,-3 2-7 16,1-5 6 0</inkml:trace>
          <inkml:trace contextRef="#ctx0" brushRef="#br1" timeOffset="-98">3269 1633 0 0,'0'17'0'0,"0"-6"0"15,0-1 0-15,0-5 0 16,0-2 0-16,0-3 1 16,0-18-1 15,0-11 0-16,0 11 0-15,0-3 0 16,0-3 0-16,-29 2 1 16,29-2-1-1,2 4 1-15,1 0 0 16,3 1 0-16,2 19-1 16,-2-30 0-16,3 30-1 15,3-22 2-15,-1 22 0 16,6 0 0-1,-2 0 2-15,4 1-1 16,-1 9 0-16,1 4-1 16,-1 5-1-16,-1 3 0 15,-2-1 1 1,1 4-2-16,-4 1 1 16,0-1 1-16,-3 3-2 15,-3-5-2-15,2 1-2 16,-3-2 0-16,-5-4 3 15,0-3 2-15</inkml:trace>
          <inkml:trace contextRef="#ctx0" brushRef="#br1" timeOffset="-97">4100 1426 0 0,'5'2'0'16,"-2"1"0"-16,0-3 0 15,-3 2 1-15,0-1-1 16,0-1 0-1,0 5 1-15,0-2-1 16,0 3 1 0,-32-1-1-16,32 2 2 15,-29 0 1-15,29 2-1 16,-31 4-1 0,31 1 0-16,-32 0 0 15,32 8 1-15,-31-1 3 16,31 2-2-16,0 2-4 15,0 0 3-15,-29 0 1 16,29-3 7 0,0 3 2-16,4-5-5 15,6-3 1-15,0-2-6 16,4-14-2-16,5 6-1 16,-1-4 7-16,2-3-11 15,0 0 5 1,0 0-2-16,-5-31 2 15,-1 13-1-15,0-2-2 16,-6-4 4-16,-2 0-1 16,-5 2 1-16,-1-3-2 15,0 1 1-15,0 1-13 16,0 5-2 0,0 18 0-16,-37-31 5 15,37 31 4-15,-32-25 4 16</inkml:trace>
          <inkml:trace contextRef="#ctx0" brushRef="#br1" timeOffset="-108">674 1618 0 0,'0'8'0'16,"0"-1"0"-1,0-4 0-15,0-3 1 32,0-25-1-17,0-7 0 1,0 13 0 0,2-2 0-16,1-6 0 15,0 4 0-15,-1 0 0 16,2-1 0-1,1 3 0-15,-1-1 0 16,4 4 0-16,3 18 0 16,0 0 0-16,-1-21 0 15,4 21 0-15,3 2 1 16,-2 7-1-16,1 4 1 16,-1 6-1-16,0 2 0 15,-1 2-1 1,-3 1 0-16,0 1 0 15,-2 1 1-15,-1 2 0 16,-2 1 0-16,-3-4 0 16</inkml:trace>
          <inkml:trace contextRef="#ctx0" brushRef="#br1" timeOffset="-107">1184 1305 0 0,'5'0'0'0,"-44"0"0"78,39 0 1-78,-44 0-2 31,44 0 2-31,-31 4-1 16,31 3-1-16,0 5 2 16,-37-3-2-16,37 2 1 15,0-1 1-15,0-1-2 16,0 2 1-16,0-4 0 15,0 0 0 1,0 0 0-16,9-3 0 16,5 3 0-16,5-1 1 15,1 1-1-15,-2-2 0 16,5-2 0 0,-2 1 0-16,1 2 0 15,-4 0 0-15,1 0 0 16,-4 1 0-16,-4 0 0 15,0 4 0-15,-8 0 1 16,-2-1-1-16,-1 5 2 16,0 0-1-1,0 0 0-15,0-1 2 16,-38-5-4-16,38 3 2 16,-39-2-1-16,39-3-2 15,-41 0 0 1,41-6 0-16,-44 2 1 15,5-3 1 1,39 0-2-16,-31 0 2 16</inkml:trace>
          <inkml:trace contextRef="#ctx0" brushRef="#br1" timeOffset="-106">1400 1396 0 0,'0'-23'0'0,"0"23"1"16,0 0 1-16,0-18-2 16,0 18-1-1,0 0 0 1,2 0 0 0</inkml:trace>
          <inkml:trace contextRef="#ctx0" brushRef="#br1" timeOffset="-105">1425 1449 0 0,'0'7'0'16,"0"2"0"-16,0 0 0 15,4 2 1-15,3 0-1 16,-4 1 1-16,3 2 1 15,-2 1-1-15,1 1-1 16,-2 2 0 0,-1 0 1-16,-2-3-3 15,1-4 0-15,-1 3 0 16,0-4 2-16,0 1 0 16</inkml:trace>
          <inkml:trace contextRef="#ctx0" brushRef="#br1" timeOffset="-104">58 1216 0 0,'-39'0'0'15,"-1"0"0"1,40 3 0 0,-30 1 0-16,30 3 0 15,-37 1 0 1,37 3 0-16,-40 3 0 15,40 0 0-15,-32 4 1 16,32-1-1-16,0 5 0 16,0 0 0-16,-28 3 0 15,28-3 0 1,0 5 0-16,5-1 0 16,4 1 0-16,0-6 0 15,0 3 0-15,7-6 0 16,8-4-1-1,2-2 1-15,5-5 0 16,0-3 0-16,2-2 0 16</inkml:trace>
          <inkml:trace contextRef="#ctx0" brushRef="#br1" timeOffset="-109">424 1331 0 0,'10'0'0'0,"-1"0"0"16,-3 0 0-16,-5 0 0 15,-1 4 0 17,0 2 0-17,0-2 0-15,-30 4 0 16,30-5 0-16,0 1 0 15,-39 5 0 1,39 0 0-16,-29 1 0 16,29 3 0-16,0 2 0 15,-35 3 0-15,35 1 0 16,0 0 0-16,0 5 0 16,0-1 0-1,0-1 0-15,0-1 0 16,0-1 0-16,1-4 0 15,9-3 1-15,2-2-1 16,5-4 0 0,1-4-1-16,1-3 1 15,-1 0 0-15,2 0 0 16,-2-22 0-16,-2 22 0 16,-2-35 0-16,-4 13 0 15,-2-5 0 1,-3 0 0-16,-2 0 0 15,-3 1 1-15,0-1-1 16,0 4 0-16,0 1 0 16,0 4-1-16</inkml:trace>
        </inkml:traceGroup>
        <inkml:traceGroup>
          <inkml:annotationXML>
            <emma:emma xmlns:emma="http://www.w3.org/2003/04/emma" version="1.0">
              <emma:interpretation id="{8C295946-9809-455E-98BC-9FDDD0504EB1}" emma:medium="tactile" emma:mode="ink">
                <msink:context xmlns:msink="http://schemas.microsoft.com/ink/2010/main" type="inkWord" rotatedBoundingBox="20316,11720 21060,11718 21062,12248 20318,12250"/>
              </emma:interpretation>
              <emma:one-of disjunction-type="recognition" id="oneOf8">
                <emma:interpretation id="interp40" emma:lang="" emma:confidence="0">
                  <emma:literal>el</emma:literal>
                </emma:interpretation>
                <emma:interpretation id="interp41" emma:lang="" emma:confidence="0">
                  <emma:literal>e</emma:literal>
                </emma:interpretation>
                <emma:interpretation id="interp42" emma:lang="" emma:confidence="0">
                  <emma:literal>en</emma:literal>
                </emma:interpretation>
                <emma:interpretation id="interp43" emma:lang="" emma:confidence="0">
                  <emma:literal>es</emma:literal>
                </emma:interpretation>
                <emma:interpretation id="interp44" emma:lang="" emma:confidence="0">
                  <emma:literal>em</emma:literal>
                </emma:interpretation>
              </emma:one-of>
            </emma:emma>
          </inkml:annotationXML>
          <inkml:trace contextRef="#ctx0" brushRef="#br1" timeOffset="-96">5029 1458 0 0,'1'0'0'15,"4"0"0"-15,4 2 0 16,0-2 0-1,5 0 0-15,4 0 0 16,1 0 0-16,1 0 0 16,-2 0 0-16,2 0 1 15,-1-18-1 1,2 18 0-16,-1-21 0 16,-3 21-1-16,0-25 1 15,-3 25 0-15,-8-30 0 16,-2 30 0-16,-4-28 0 15,0 3 0 1,-38 25 0 0,38 0 1-1,-37-18-1-15,-10 18 1 16,47 4-2 0,-51 3 1-1,51 3 1-15,-49 2-1 16,49 2 0-16,-40 3 1 15,40 2-1-15,0 1 0 16,-40 1 0-16,40-1 0 16,0 1 0-1,0-3 1-15,0 2 1 16,0-1-1-16,6-1 1 16,6 1 3-16,7-1-1 15,5-7-3-15,6 0 0 16,0-2-1-1,4-8 1-15,1 2-2 16,-32-3 2-16,33 0-1 16,2 0-1-16,-3 0-3 15,2-24-6 1,-5 24 5-16,1-23 4 16,-13 23 1-16</inkml:trace>
          <inkml:trace contextRef="#ctx0" brushRef="#br1" timeOffset="-95">5572 1119 0 0,'6'0'0'16,"-1"-24"0"-16,-1 24 0 16,1 0 1-16,-1-19-1 15,0 19 1 1,5 2 3-16,-3 7 4 16,3 5 4-16,-1 7-1 15,-1 12-1-15,-3 6-6 16,-1 4-5-16,12 1 1 15,-3 1 1 1,-6 2-11-16,5 1-6 16,-2-2 7-16,4 1-1 15,-6-3 5-15,-4 1 4 16</inkml:trace>
        </inkml:traceGroup>
      </inkml:traceGroup>
    </inkml:traceGroup>
    <inkml:traceGroup>
      <inkml:annotationXML>
        <emma:emma xmlns:emma="http://www.w3.org/2003/04/emma" version="1.0">
          <emma:interpretation id="{B3086A21-2815-4EC8-8ED3-A5DEAD0A4085}" emma:medium="tactile" emma:mode="ink">
            <msink:context xmlns:msink="http://schemas.microsoft.com/ink/2010/main" type="paragraph" rotatedBoundingBox="15171,12634 21913,12857 21885,13730 15142,13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A31704-60D2-4838-8E8F-547652481045}" emma:medium="tactile" emma:mode="ink">
              <msink:context xmlns:msink="http://schemas.microsoft.com/ink/2010/main" type="line" rotatedBoundingBox="15171,12634 21913,12857 21885,13730 15142,13507"/>
            </emma:interpretation>
          </emma:emma>
        </inkml:annotationXML>
        <inkml:traceGroup>
          <inkml:annotationXML>
            <emma:emma xmlns:emma="http://www.w3.org/2003/04/emma" version="1.0">
              <emma:interpretation id="{F2FC0443-58B1-40C4-9268-DD5AFAA1F4AB}" emma:medium="tactile" emma:mode="ink">
                <msink:context xmlns:msink="http://schemas.microsoft.com/ink/2010/main" type="inkWord" rotatedBoundingBox="15171,12634 17470,12710 17447,13411 15148,13335"/>
              </emma:interpretation>
              <emma:one-of disjunction-type="recognition" id="oneOf9">
                <emma:interpretation id="interp45" emma:lang="" emma:confidence="0">
                  <emma:literal>alisado</emma:literal>
                </emma:interpretation>
                <emma:interpretation id="interp46" emma:lang="" emma:confidence="0">
                  <emma:literal>aliado</emma:literal>
                </emma:interpretation>
                <emma:interpretation id="interp47" emma:lang="" emma:confidence="0">
                  <emma:literal>alisados</emma:literal>
                </emma:interpretation>
                <emma:interpretation id="interp48" emma:lang="" emma:confidence="0">
                  <emma:literal>alisador</emma:literal>
                </emma:interpretation>
                <emma:interpretation id="interp49" emma:lang="" emma:confidence="0">
                  <emma:literal>avisado</emma:literal>
                </emma:interpretation>
              </emma:one-of>
            </emma:emma>
          </inkml:annotationXML>
          <inkml:trace contextRef="#ctx0" brushRef="#br1" timeOffset="-94">512 2455 0 0,'1'7'0'0,"5"2"0"16,2 0 0-16,-2 2 0 15,0-2 0-15,2 2 1 16,-2 5-1-16,2 3 1 15,-4 1-1-15,3-1 0 16,-3 1 1 0,-1 0-2-16,2 1 1 15,-2-4 0-15,-3 2-1 16,0 1 0-16,0-4 1 16</inkml:trace>
          <inkml:trace contextRef="#ctx0" brushRef="#br1" timeOffset="-93">556 2304 0 0,'0'-21'0'15,"0"21"1"17,0 0 1-17,2 3-1-15,2 1 0 16,-1 2 1-16,4 0-1 15,-7 0 0 1,6-3 0-16,-2-3 0 16,-2 0-1-16,1 0 0 15,3 3 0-15,0-1 0 16,-3 0-2-16,0-1-4 16,0 6 3-1,-3-1 3-15</inkml:trace>
          <inkml:trace contextRef="#ctx0" brushRef="#br1" timeOffset="-92">1032 2314 0 0,'2'4'0'15,"-2"-1"0"-15,0 5 0 16,0-4 0-16,0 2 1 15,0 2-1-15,0-1 0 16,-34 1 1-16,34 1-2 16,0 2 2-1,-43-3-1-15,43 3 0 16,-28-4-1-16,28 1 1 16,0-1 0-16,-43 3 0 15,43 0 0 1,0-6-1-16,-30 3 1 15,30 1 0-15,0-4 0 16,0-1 0-16,0 0 0 16,6-3 0-1,3 0 1 1,3 0-1-16,0 0 1 16,4 0-1-16,2 0 0 15,-1 0 1-15,1 0-1 16,-1 1 0-16,2 4 0 15,-2 1 0 1,-2 1 0-16,-4 2 0 16,-2 3 1-16,-4 4 0 15,-4-1-1-15,-1 3 0 16,0-6 1-16,0 4-1 16,0-5 0-1,-32-2 3-15,32 2-4 16,-40-4 2-16,40 1-1 15,-45-2 1-15,45-4-2 16,-46 1 0 0,46-3-1-16,-41 0 0 15,41 0 0-15,-38 0 0 16</inkml:trace>
          <inkml:trace contextRef="#ctx0" brushRef="#br1" timeOffset="-91">-38 2291 0 0,'3'3'0'16,"-3"1"0"-16,0 2 0 15,0-2 0 1,0 0 0-16,0 0 0 16,0 5 0-16,-36-2 0 15,36 1 0-15,-33-1 0 16,33 3 1-16,-33 1-1 16,33 0 0-1,0 4 1-15,-45-4-1 16,45 3 1-16,0 10 0 15,0-3-1 1,0 2 1-16,0 1-1 16,0 0 2-16,0 0-1 15,3-5 0-15,14 1 0 16,6-5-1-16,3-7-1 16,-1-6-3-16,2-2 2 15,-4 0 1 1,-1 0 0-16,-1-23 1 15,-4 3 0-15,-3 2 0 16,-3-3 0-16,-7-4 0 16,-1 0 0-16,-3-2 0 15,2 4 0 1,-2-2 0-16,0-4 0 16,-34 29 1-1,34 0 1 1,0 0 2-16,0 6-1 15,0 6 0 1,6 6 2-16,7 6-6 16,4 0 1-16,4 3 1 15,-1 0-1-15,5 2-13 16,-1-3 26-16,1-1-15 16,-4-2-9-1,1-13 6-15,-4 4 4 16</inkml:trace>
          <inkml:trace contextRef="#ctx0" brushRef="#br1" timeOffset="-90">217 2005 0 0,'5'0'0'0,"1"0"0"16,-2 0 1-16,1 5-1 15,1 2 1 1,2 6 1-16,1 2 1 15,-1 6-2-15,1 7 1 16,-1 3 0-16,1 2 0 16,-1 4 0-16,1 4-3 15,0 0 2 1,-3-3-1-16,3 0 1 16,-1 2-2-16,-7 0 3 15,7 0-3-15,-6-1-4 16,5-3 0-1,-4-7 1-15,1-6 1 16,-4 0 3-16,0-4 0 16</inkml:trace>
          <inkml:trace contextRef="#ctx0" brushRef="#br1" timeOffset="-89">1340 2462 0 0,'2'0'0'0,"-2"2"0"31,0-2 1-15,0 2-1-1,-32 1 0 1,32 0 0 0,0 4 0-16,-31 0 0 15,31-2 1-15,0 2 0 16,-29 0 0-16,29 7 0 15,0 1-1 1,0-1 0-16,0 4 1 16,0-2 1-16,0 2-1 15,0-2 0-15,0-5 0 16,0-2-1-16,14-2 1 16,0 2-1-16,-1-8 0 15,3-1-2 1,-1 0 0-16,-1 0 0 15,-2 0 2-15,2-30-1 16,-3 30 0-16,-4-32 1 16,-1 12 0-1,-1 1 1-15,-5-3 0 16,0-8-1 0,0 30 1-16,0-29-2 15,0 29 2 16,0 0 0-31,0 0 2 16,0 0-1-16,0 9-1 16,0 4 0-16,0 3-1 15,14 0 0-15,0 0 1 16,1 3-2-16,2-1 2 16,0 2-1-1,-2-2 0-15,2 0-7 16,0-4 0-16,-6-1 5 15,-4-8 2-15</inkml:trace>
          <inkml:trace contextRef="#ctx0" brushRef="#br1" timeOffset="-88">1798 2419 0 0,'7'0'0'0,"-2"0"0"16,0 2 0-16,-1-2 1 16,-1 1-1-1,0 0 1-15,-3-1 0 16,0 3 0-16,0 1-1 15,0-2 0-15,0 2 0 16,0-3 0 0,-30 3 0-16,30-4 0 15,-31 6-1-15,31 1 2 16,-35 1-1-16,35 3-1 16,-34 3 1-16,34 4 1 15,-29 0-1 1,29 2 1-16,0-1-1 15,0-1 4-15,0 0 1 16,0 0-1-16,0 0-1 16,0-4 2-16,0-5-3 15,12-3-3 1,5-6 1-16,0 0 0 16,0 0 0-16,-17 0-4 15,15-33-1-15,-3 14 4 16,1-6 1-16,-6-6 0 15,-1 3 1 1,-3-6-2-16,1 0 0 16,-4-3 2-16,0-2-2 15,0 3-3-15,-39 0 3 16,39 0 1-16,0 0 0 16,-43 5 0-1,43 3 0-15,0 3-1 16,0 2 0-16,-30 7-4 15,30 16 2-15,0-22 2 16</inkml:trace>
          <inkml:trace contextRef="#ctx0" brushRef="#br1" timeOffset="-87">2053 2403 0 0,'3'2'0'0,"-3"1"0"16,0 0 0-16,0-2 0 15,0 1 0-15,0 0 0 16,-33 1 0-16,33 0 0 15,0 4 0 1,-33 0 0-16,33 0 0 16,0 1 0-16,-33 2 0 15,33 1 1-15,0 3-1 16,-35 4 1-16,35-3-1 16,0 5 0-1,0 2 0-15,0 1 0 16,0 0 0-16,0 0 1 15,0-1 0-15,0-1 0 16,3-2-1-16,9-2 4 16,2-8-3-1,0-3-2-15,1-6 4 16,4 0-2-16,-4 0-2 16,4 0 3-16,-3-24-3 15,0 24 2-15,2-37-1 16,-6 17 1-1,-4 0-3-15,0-5 3 16,-5 0-2-16,-3 0-2 16,0 2-2-16,0 2 2 15,0 3 2-15,0 18 0 16,-34-27 1 0</inkml:trace>
        </inkml:traceGroup>
        <inkml:traceGroup>
          <inkml:annotationXML>
            <emma:emma xmlns:emma="http://www.w3.org/2003/04/emma" version="1.0">
              <emma:interpretation id="{0D2207AB-3455-42A9-A260-DC95932ECC6C}" emma:medium="tactile" emma:mode="ink">
                <msink:context xmlns:msink="http://schemas.microsoft.com/ink/2010/main" type="inkWord" rotatedBoundingBox="18162,12734 21913,12859 21885,13730 18133,13606"/>
              </emma:interpretation>
              <emma:one-of disjunction-type="recognition" id="oneOf10">
                <emma:interpretation id="interp50" emma:lang="" emma:confidence="0">
                  <emma:literal>exponencial</emma:literal>
                </emma:interpretation>
                <emma:interpretation id="interp51" emma:lang="" emma:confidence="0">
                  <emma:literal>ex potencial</emma:literal>
                </emma:interpretation>
                <emma:interpretation id="interp52" emma:lang="" emma:confidence="0">
                  <emma:literal>ex potencia</emma:literal>
                </emma:interpretation>
                <emma:interpretation id="interp53" emma:lang="" emma:confidence="0">
                  <emma:literal>ex potencias</emma:literal>
                </emma:interpretation>
                <emma:interpretation id="interp54" emma:lang="" emma:confidence="0">
                  <emma:literal>Exponencial</emma:literal>
                </emma:interpretation>
              </emma:one-of>
            </emma:emma>
          </inkml:annotationXML>
          <inkml:trace contextRef="#ctx0" brushRef="#br1" timeOffset="-83">4247 2500 0 0,'7'0'0'16,"-1"0"0"-16,-3 0 0 15,-1 0 0-15,-2 2 0 16,3 0 1-16,-3-1-1 16,0 5 0-16,0-3 0 15,0-1 0 1,0-2 0-16,0 6 0 16,0 0 0-16,-31 1 0 15,31-1 0-15,0 7 1 16,0-1-1-1,-30 2 1-15,30 2-1 16,0 1 1-16,0 0 0 16,0 1-1-16,0 1 1 15,0-2 0-15,4-1 2 16,7 1-2 0,1-3-1-16,4-3 0 15,2-7 0-15,-3-4 0 16,4 0-1-16,-1 0 0 15,-2-19 0-15,-3 19 0 16,1-31 1 0,-5 12 0-16,1-1-1 15,-4-1 0-15,-6-2 0 16,0 5 0-16,0-7 0 16,0 3 0-1,0 2 1-15,-34-10 0 16,34 30-1-1,0-18 1-15,-31 18 0 16</inkml:trace>
          <inkml:trace contextRef="#ctx0" brushRef="#br1" timeOffset="-82">4618 2736 0 0,'0'9'0'15,"5"-2"0"-15,-5-4 0 16,0 1 0-16,0 0 1 16,0 1-1-1,0-5 0-15,0 0 1 16,0-19-1 15,0-6 0-15,0 3 0-1,0 1 0-15,-30-4 0 16,30-3-1-16,0 3 2 16,0-3-2-16,0 1 0 15,0 0 2-15,0 3-1 16,0 2 0-1,0 2 0-15,0-6 0 16,7 26 0 0,-1 0 0-16,6 0 1 15,-1 0-1 1,1 1 1-16,-1 13 0 16,2 6-1-16,1 5 0 15,0 5 0-15,-3 3-2 16,1-5 1-16,-1 3 0 15,-10 1 1 1</inkml:trace>
          <inkml:trace contextRef="#ctx0" brushRef="#br1" timeOffset="-81">4779 2609 0 0,'15'0'0'0,"1"0"0"16,2 0 0-16,-1 0 0 16,1 0 0-16,-4-22 0 15,3 22 0-15,0 0 0 16,-5-25 0-16,-2 25 0 15,-3-21 0 1,-2-4 0 0,-5-2 0-1,0 9 0 1,-39 18 0 0,39-20 0-1,-33 20 0 1,33 3 1-16,0 4-1 15,-33 5 0-15,33 1 1 16,0 3-1-16,0 1 1 16,0 5 0-1,0 3 0-15,0-4 0 16,0 5 0-16,10-1 1 16,-3 0 1-16,4-3-2 15,3 0 0 1,0-5-1-16,3-3 1 15,-2-4-4-15,3-5-6 16,1-1 7-16,-4-4 1 16,-7 9 1-16,-2-9 0 15</inkml:trace>
          <inkml:trace contextRef="#ctx0" brushRef="#br1" timeOffset="-80">3935 2433 0 0,'0'4'0'16,"0"0"0"-16,0 3 0 15,0 0 0-15,-34 0 0 16,34 0 0-16,0 6 0 15,-27 3 0 1,27 2 0-16,0 2 1 16,0 3-1-16,0 3 0 15,0-1 1-15,0 0-1 16,1 1 1-16,15-1-1 16,2-5 1-1,3-3-2-15,2-6 1 16,2-6-1-16,0-5 0 15,-4 0 0-15,-3 0 1 16,-2-16 0 0,-2-2 0-16,-4-2 0 15,-2-4 0-15,-3-1 0 16,-2 2 0-16,-3 1 0 16,0-3 0-1,0 5 0-15,0 1 0 16,-31 19 0-16,31-30 0 15,-32 30 0-15,32-18 0 16,-31 18 0-16,31 0 1 16,-41 0-1-1,4 5 0 17,37 2-1-32,0-1 2 15,0 6-1-15,-29 2 0 16,29 4 1-16,0 7-1 15,0 0 0 1,0 1 0-16,0 5 0 16,0 2 1-16,0-3-1 15,0 1 0-15,0-2 0 16,0 3 0 0,0 1 0-16,0-1 1 15,0-4-1-15,0 1 1 16,0-7-1-16,0-5-1 15,0-1-1-15,0-3 0 16,0-6 2 0</inkml:trace>
          <inkml:trace contextRef="#ctx0" brushRef="#br1" timeOffset="-79">5175 2768 0 0,'-29'10'0'16,"29"-3"0"-16,0 1 0 15,0-3 0 1,0-4 0-16,0-1 1 16,0-25-1 15,-31 25 0-15,31-32 0-1,0 7 0-15,0 1 0 16,0-2 0-16,0 4 0 15,0-2 0-15,0 1 0 16,0 3 0-16,8 2 0 16,-4 18 0-1,6-26 0-15,-1 26 0 16,3 0 0-16,2 0 1 16,1 0 1-16,1 0-1 15,-1 7 3-15,0 12-3 16,1 5-1-1,-1 1 1-15,3-4-5 16,-2 5 1-16,-2-1 1 16,-5 3 0-16,0-3 2 15,-6-2 0-15</inkml:trace>
          <inkml:trace contextRef="#ctx0" brushRef="#br1" timeOffset="-78">5655 2560 0 0,'2'-19'0'15,"1"19"0"1,-3-18 0 15,-32 18 0 1,32 0 1-17,-43 0-1 1,4 0 0-1,-1 2 0 1,40 7 0 0,-36 1 0-16,36 1 0 15,-33 5 1-15,33 2-2 16,0 2 2-16,-33-2-2 16,33 1 2-16,0 2-1 15,0-2 0-15,0 2 1 16,0 0-1-1,0-1 0-15,1-4 0 16,13-2 0-16,-3-3 0 16,3-2 0-16,1-4 0 15,3-3 0 1,-1-2-1-16,3 0 0 16,-1 0 0-16,-4 0 1 15,-1-20 0-15</inkml:trace>
          <inkml:trace contextRef="#ctx0" brushRef="#br1" timeOffset="-77">5731 2591 0 0,'0'-25'0'16,"0"7"0"-16,1-14 0 16,-1 13 0 15,3 19 0-31,0 0 0 15,0-22 0-15,2 22 0 16,3 0 0-16,-5 0 0 16,4-20 0-16,-2 20 0 15</inkml:trace>
          <inkml:trace contextRef="#ctx0" brushRef="#br1" timeOffset="-76">5764 2639 0 0,'5'3'0'0,"-4"1"0"16,2 6 0-16,-1 0 0 15,1-3 0-15,2 4 0 16,-2 1 0-16,-2-12 0 15,2 13 0 1,2-1 0-16,-5 2 0 16,0 4 0-16,0-8 0 15</inkml:trace>
          <inkml:trace contextRef="#ctx0" brushRef="#br1" timeOffset="-75">6100 2516 0 0,'0'0'0'0,"0"3"0"16,0 5 0-16,0 0 0 15,0 1 0-15,0 2 0 16,0 0 0-16,-33 1 0 15,33 5 0 1,-37-3 0 0,37 0 0-16,0 4 0 15,-39 2 1-15,39 5-1 16,0 0 0-16,0-1 1 16,0-2 0-16,-29-1 1 15,29-1-2-15,5 0 2 16,1-4-2-1,6-1 1-15,1-7-2 16,3-4 0-16,3-4-1 16,-4 0 0-16,4 0 2 15,-6-29-1-15,0 29 1 16,-3-36 0 0,-2 17 0-16,0-2 0 15,-4 0 1-15,-1-1-3 16,-1 4 4-16,-2-4-2 15,0-5 0 1,0 27 1 0,0 0 1-1,0 0 0-15,0 0 0 16,0 13-1-16,8 6-1 16,2-1 1-16,0 6 3 15,2-2-9 1,2-5 6-16,-2 5-2 15,2-19-2-15,0 19-1 16,-1-3 2-16,-2-6 1 16,1 8 1-16</inkml:trace>
          <inkml:trace contextRef="#ctx0" brushRef="#br1" timeOffset="-74">6415 2232 0 0,'0'-20'0'0,"5"20"0"15,-4 0 0-15,2 0 0 16,2 0 0-16,-2 0 1 15,-2 0-1-15,4 0 0 16,0 0 2 0,-1 0 0-16,1 0 2 15,1 13 0-15,0 8-2 16,-6 2 2-16,6 2-3 16,-1 8-1-16,1 8 2 15,3 5-2 1,-1 2 0-16,1 2 1 15,-3 0-5-15,2 4 7 16,0-7-3-16,-4-3 1 16,2 1-1-16,-1-9-2 15,-2-4-4 1,0-9-5-16,-1 0 8 16,-2-10 2-16</inkml:trace>
          <inkml:trace contextRef="#ctx0" brushRef="#br1" timeOffset="-85">3296 2628 0 0,'0'7'0'16,"0"-3"0"-16,0-2 0 16,3-2 0-1,6 0 0-15,2 0 0 16,3 0 0-16,0-21 0 16,4 21 0-16,2-27 0 15,2 27 0-15,-1-27 0 16,2 9 0-16,0-5 0 15,0 0 0 1,-3 0 0-16,0-2 0 16,0 3 0-16,-2 2 0 15,-1 1 0-15,-4 1 0 16,0 18 0 0</inkml:trace>
          <inkml:trace contextRef="#ctx0" brushRef="#br1" timeOffset="-84">2850 2525 0 0,'0'2'0'16,"6"0"0"-16,7-1 0 15,6-1 0-15,-2 0 0 16,0 0 0 0,1 0 0-16,2-21 0 15,-3 21 0-15,1 0 0 16,-1-22 0-16,-3 22 0 16,0-21 0-16,-2 21 0 15,-4-29 0 1,-2 29 0-16,-6-33 0 15,0 7 0 1,0 2 0 0,-35 24 0-1,35-18 0-15,-42 18 0 16,4 0 0 0,-1 0 0-1,39 0 0 1,-41 11 0-1,41 3 0-15,-29 4 0 16,29 0 0-16,0 1 0 16,-31 8 0-16,31-4 0 15,0 5 1-15,3 0-1 16,0 2 0 0,6-4 0-16,7-1 0 15,2 0 0-15,-1-5 0 16,5-5 0-16,-1-1-1 15,1-7 1-15,1 1 0 16,0-8 0 0</inkml:trace>
          <inkml:trace contextRef="#ctx0" brushRef="#br1" timeOffset="-86">3160 2286 0 0,'0'7'0'15,"1"4"0"1,13-11 0-16,-2 12 1 15,7 9-1-15,-1 1 2 16,3 3-1-16,4-1-1 16,-2 4 0-1,5-2 0-15,4 3 0 16,-5-4 0-16,1 3 0 16,-3 1 0-16,-1-4-1 15,-1 0-1-15,-1-2 1 16,-5-2 1-1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30T00:28:23.207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</inkml:definitions>
  <inkml:traceGroup>
    <inkml:annotationXML>
      <emma:emma xmlns:emma="http://www.w3.org/2003/04/emma" version="1.0">
        <emma:interpretation id="{0B01684F-8429-44DF-BCB0-A71C37C165AD}" emma:medium="tactile" emma:mode="ink">
          <msink:context xmlns:msink="http://schemas.microsoft.com/ink/2010/main" type="writingRegion" rotatedBoundingBox="25581,11675 30941,11829 30916,12669 25556,12515"/>
        </emma:interpretation>
      </emma:emma>
    </inkml:annotationXML>
    <inkml:traceGroup>
      <inkml:annotationXML>
        <emma:emma xmlns:emma="http://www.w3.org/2003/04/emma" version="1.0">
          <emma:interpretation id="{709B6098-5C5C-4061-85D1-3538101C25DF}" emma:medium="tactile" emma:mode="ink">
            <msink:context xmlns:msink="http://schemas.microsoft.com/ink/2010/main" type="paragraph" rotatedBoundingBox="25581,11675 30941,11829 30916,12669 25556,125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9EF4D4-4B67-422A-AB15-C3EA8D27089E}" emma:medium="tactile" emma:mode="ink">
              <msink:context xmlns:msink="http://schemas.microsoft.com/ink/2010/main" type="line" rotatedBoundingBox="25581,11675 30941,11829 30916,12669 25556,12515"/>
            </emma:interpretation>
          </emma:emma>
        </inkml:annotationXML>
        <inkml:traceGroup>
          <inkml:annotationXML>
            <emma:emma xmlns:emma="http://www.w3.org/2003/04/emma" version="1.0">
              <emma:interpretation id="{11CA40C3-F5D3-4533-BEF3-1CE183BECC76}" emma:medium="tactile" emma:mode="ink">
                <msink:context xmlns:msink="http://schemas.microsoft.com/ink/2010/main" type="inkWord" rotatedBoundingBox="25581,11675 30941,11829 30916,12669 25556,12515"/>
              </emma:interpretation>
              <emma:one-of disjunction-type="recognition" id="oneOf0">
                <emma:interpretation id="interp0" emma:lang="" emma:confidence="0">
                  <emma:literal>iterativamente</emma:literal>
                </emma:interpretation>
                <emma:interpretation id="interp1" emma:lang="" emma:confidence="0">
                  <emma:literal>ierativittenne</emma:literal>
                </emma:interpretation>
                <emma:interpretation id="interp2" emma:lang="" emma:confidence="0">
                  <emma:literal>iterativa mente</emma:literal>
                </emma:interpretation>
                <emma:interpretation id="interp3" emma:lang="" emma:confidence="0">
                  <emma:literal>ierativiltenne</emma:literal>
                </emma:interpretation>
                <emma:interpretation id="interp4" emma:lang="" emma:confidence="0">
                  <emma:literal>ierativilstenne</emma:literal>
                </emma:interpretation>
              </emma:one-of>
            </emma:emma>
          </inkml:annotationXML>
          <inkml:trace contextRef="#ctx0" brushRef="#br0">441 417 0 0,'9'2'0'16,"5"0"0"-16,1 3 0 15,0 1 0-15,-5-5 0 16,8 7 1-16,0-3-1 16,1-2 0-1,-2-3 0-15,1 0 0 16,1 0 0-16,-4 0 0 16,-4 0 0-16,-2-18 0 15,2 18 0-15,-8-23 0 16,-3 0-1-1,0 0 1 17,-39 23 0-32,6 0 1 15,-7 0-1 17,40 5 0-32,-40 6 0 15,40 3 0-15,-39 0 0 16,39 4 0-16,-32 2 0 15,32 2 0 1,0-1 0-16,0 1 0 16,0 0 1-16,0 2 0 15,0-2 2-15,0 0-2 16,12-4 0-16,7 0 0 16,-1-4-1-16,1-1 0 15,5-4 0 1,2-2 1-16,0-3-2 15,4-4-2-15,-3 0 0 16,-2 0 2-16,1 0-1 16,-22 0 2-16</inkml:trace>
          <inkml:trace contextRef="#ctx0" brushRef="#br0" timeOffset="1">863 398 0 0,'3'0'0'16,"4"0"0"-1,0 7 0-15,0 7 0 16,-1 4 1-16,4 4 1 15,-1 6-1-15,2 2 1 16,-2 1-1 0,0 2-1-16,-3-2 4 15,0 1-4-15,-1-3 0 16,1-3 0-16,-6-4 0 16,2-4 0-16,-1-5 0 15,1-5 0 1,-1-8 0-16,2-18-1 31,-3-19 0-15,5 16 1-16,-1-5 0 15,3-1-5 1,-1-1 9-16,4 3-3 16,1 2-1-16,1 3-1 15,2 2 1-15,2 18-3 16,-3-29 0-16,3 29 1 15,-2 0 2 1,1-22 0-16,-4 22 0 16</inkml:trace>
          <inkml:trace contextRef="#ctx0" brushRef="#br0" timeOffset="2">1351 474 0 0,'15'0'0'0,"-4"0"0"16,-4 0 0-16,-2 0 0 15,-2 0 1 1,-3 2-1-1,0 3 0-15,0 1 1 16,0-1-1-16,0 4 2 16,-34 2-1-16,34-3 3 15,0 3-3-15,-39 3 0 16,39-7-1 0,0 11 0-16,-30 1 0 15,30 6 0-15,0-4 0 16,0-14 0-1,0 15 1-15,0-4 10 16,0-4-23-16,10-1 13 16,5-3-2-16,3-4 0 15,1-5-5-15,-1-1 4 16,1 0 1-16,-4-23 3 16,-1 23-4-16,0-29 4 15,-4 12 0 1,3-1 0-16,-6 18 2 15,1 0-4-15,-3-23 0 16,-1 23 2-16,1 0-3 16,-1 0 4-1,2 0-2-15,2 11 2 16,1 8-2-16,2 5 0 16,3 2-2-16,0 3-1 15,1-1-5 1,2 2-1-16,-2-5 5 15,-10 7 3-15</inkml:trace>
          <inkml:trace contextRef="#ctx0" brushRef="#br0" timeOffset="3">1691 455 0 0,'-33'0'0'16,"33"0"1"15,0 0-2-15,7 0 5-16,7 0-2 15,3 0 2-15,5 0-3 16,-1 0-1 0,5 0 0-16,2 0 0 15,-1 0 0-15,4 0 0 16,-2-18-6-16,0 18 2 16,-4 0 3-16,-8 0 1 15</inkml:trace>
          <inkml:trace contextRef="#ctx0" brushRef="#br0" timeOffset="4">1754 21 0 0,'0'-18'1'31,"0"18"0"-15,0 7 1-1,0 4 0-15,0 5 2 16,0 7-3-16,3 7-1 16,0 9 0-1,2 6 0-15,-2 3 0 16,3 2 0-16,-3 4 0 16,0 1-1-16,2 1-1 15,0-2-2 1,-4-3 1-16,2-4 2 15,-3-2 1-15</inkml:trace>
          <inkml:trace contextRef="#ctx0" brushRef="#br0" timeOffset="5">2069 394 0 0,'5'-21'1'16,"1"-1"4"-16,0 4 0 15,-2 18-5-15,3-26 0 16,-1 26 0-16,-3 0 0 16,1-20 0-1,1 20-8-15,0 0 5 16,-1 0 3-16</inkml:trace>
          <inkml:trace contextRef="#ctx0" brushRef="#br0" timeOffset="6">2092 487 1 0,'1'29'5'0,"1"1"0"15,0 5-5-15,-1-4 0 16,2-1 0-16,2-1 1 16,2 2-2-16,-2-3-1 15,1 0-3 1,-6-2 3-16,0-2 0 15,0-6 2-15</inkml:trace>
          <inkml:trace contextRef="#ctx0" brushRef="#br0" timeOffset="7">2285 423 0 0,'6'14'1'0,"2"-1"2"16,-3 3-2-16,4 0 0 15,0 3 0-15,5 0 0 16,0 3 0-16,0 2 0 15,1-2 0 1,-4 2 2-16,-1-1 4 16,6 1-4-16,-6-1-3 15,-3-9 1-15,0 4 0 16,3-7-2-16,-6-4-1 16,1-6-1-16,-4-1 2 15,1 0 1 1,-1 0-3-16,-1-31 4 15,0 13-1-15,0-2-1 16,0 0 2-16,0-4-1 16,5 0-5-16,0 1 4 15,-2-4 1 1,7 0 0-16,-4 0-2 16,1-2 2-16,2 4-2 15,-1 6-3-15,-2 19 3 16,0-30 2-1</inkml:trace>
          <inkml:trace contextRef="#ctx0" brushRef="#br0" timeOffset="8">2684 419 0 0,'2'7'0'15,"-2"6"0"-15,0 5 1 16,0-1 0-16,0 3-1 16,-39-1 1-16,39-1 1 15,0 6-1 1,-38-2 2-16,38-1-1 15,0 5 0-15,0 2 8 16,0 4-7-16,0-2-4 16,0-2 3-1,0-4-3-15,0-3 3 16,9-7-1-16,7-7 0 16,1-3-3-16,2-4-5 15,1 0-1-15,-1 0 3 16,-1-23 2-1,1 3 2-15,-1-3 1 16,-9-2 1-16,-1-2 1 16,-3-1 1-16,-2 3-3 15,-2 7 1-15,2-2 0 16,-3 20 2 0,0-18 0-16,2 18 2 15,-1 0 2-15,1 6-2 16,7 5 1-16,2 4-5 15,3 7-1-15,-4 3 2 16,6 0-5-16,-1 2-7 16,3-1 0-1,-1 3-1-15,-4-4 4 16,2 0 4-16,-3 1 3 16</inkml:trace>
          <inkml:trace contextRef="#ctx0" brushRef="#br0" timeOffset="9">-414 394 0 0,'0'19'0'0,"0"5"0"16,0 2 0-16,0 3 0 15,0-1 0 1,1 0 0-16,-1 1 0 15,0-3 0-15</inkml:trace>
          <inkml:trace contextRef="#ctx0" brushRef="#br0" timeOffset="10">-356 150 0 0,'0'7'0'16,"0"3"0"-16,0 2 0 16,0-1 0-16,0-1 0 15,0 0 0 1,0-3 0-16,0 1 0 15,0-1 0-15,0-2 1 16,0-2-1-16,5 3 0 16,-4-6 0-16,1 0 0 15,-1 1-1 1</inkml:trace>
          <inkml:trace contextRef="#ctx0" brushRef="#br0" timeOffset="11">-73 383 0 0,'15'0'0'16,"8"4"0"-16,-3 1 1 15,8-1 0-15,-1 0-1 16,5 1 0 0,1-3-1-16,2-1 0 15,0 3 1-15,-4 0 0 16</inkml:trace>
          <inkml:trace contextRef="#ctx0" brushRef="#br0" timeOffset="12">0 24 0 0,'2'0'0'16,"-1"-23"0"-16,4 23 0 15,1 0 0-15,0 0 0 16,0 0 0-1,-1 0 0-15,0 0 1 16,4 2-1-16,2 11 1 16,-7 2 0-16,4 8-1 15,-5 6 1 1,1 5-1-16,0 3 1 16,-3 2-1-16,1 7 0 15,-2 2 0-15,0 2 0 16,0 0 0-1,0-2 0-15,0-2 0 16,0 1-2-16,0-5 0 16,0-3 1-16,0-4 1 15,0-5 0-15</inkml:trace>
          <inkml:trace contextRef="#ctx0" brushRef="#br0" timeOffset="14">4099 641 0 0,'0'10'0'0,"9"3"0"15,-4 0 1-15,0 2 1 16,-1 0-2-16,-2-3 0 16,1-3 1-16,-2-4 0 15,1-4 0 1,-2-1 0-16,1 0 0 16,-1-29 0-1,2 9-1-15,-2-1 0 16,2-4 0-16,1-2 0 15,1 0 0 1,1 1 0-16,4 5 1 16,-1 21 1-16,2-29-1 15,4 29-1-15,-1 0 1 16,2 0 2-16,0 0 0 16,-1 7 0-1,4 11 1-15,-2 3 0 16,-2 2-4-16,-1 5-1 15,-2 1 2-15,-2 0-8 16,-1 1-5-16,-2 1 9 16,-6-4-5-1,3-2 7-15</inkml:trace>
          <inkml:trace contextRef="#ctx0" brushRef="#br0" timeOffset="15">3228 639 0 0,'-30'5'0'0,"30"-3"0"16,0 4 0-16,0-3 0 16,0 1 0-16,0 3 0 15,0 1 2 1,0 0 1-16,0-1-1 15,0-2 0-15,0-3-1 16,0-2 2-16,0-19-2 47,0 19 4-47,0-31-2 16,0 9-2-16,0 0-1 15,0-6 1-15,3 2-1 16,5-5 1-16,-8 1 0 15,6 2-1 1,2 0-2-16,1 9 0 16,3 1 1-16,4 18 1 15,2-21-2-15,-2 21 3 16,4 2-2 0,-8 6 1-16,3 10 0 15,0 9 0-15,-2 2 1 16,2 2-1-16,-3-2-1 15,-1 3 1-15,0-1 1 16,-5-6-3 0,-3-3 1-16,0-7-2 15,-1-4 1-15,-1-7 2 16,1-4-1-16,-2-18 1 16,0-27 0 15,0 18 0-31,0-2 0 15,3 0 0-15,3 0 0 16,3-2 0-16,0 3 0 16,5 1 0-16,-3 4 0 15,0 7 0 1,2 16 0-16,3-30 0 16,-4 30 0-16,2 0 0 15,0 0 0-15,1 0 0 16,-3 0 0-16,-1 5 0 15,-5 9 1 1,0 9-1-16,-3 4 1 16,-1 3-1-16,-1 3-1 15,-1 1 2-15,0-1-3 16,0-2 0-16,0 2-5 16,0-2 5-16</inkml:trace>
          <inkml:trace contextRef="#ctx0" brushRef="#br0" timeOffset="13">3726 430 0 0,'17'9'0'0,"3"1"0"16,-3 0 0 0,1-2 0-16,4 1 1 15,-4-9-1-15,2 5 1 16,0 2-1-16,-1-6 0 15,-4-1 0-15,3 0 0 16,1 0 0 0,-5 0 0-16,1-20 0 15,-6 20 0-15,-1-23 0 16,-5 23 1-16,0-22-1 16,-3 3-1-1,0 1 1 1,0 18 1-1,-35 0-1-15,35 0-1 16,-29 0 1-16,29 0 1 16,-36 0-2-1,36 0 2-15,-32 2-1 16,32 7 1-16,-31 1 0 16,31 5 2-16,0 3-1 15,-30 0-1-15,30 1-1 16,0 4 0-1,0-1 0-15,0-14 0 16,0 16 3-16,7-2 9 16,4 0-19-16,6-1 7 15,1 0 1-15,4-4 0 16,1-1-2 0,0-1 1-16,0-8-7 15,1-2 5-15,-7-4-7 16,-4-1 7-16</inkml:trace>
          <inkml:trace contextRef="#ctx0" brushRef="#br0" timeOffset="16">4446 555 0 0,'0'0'1'16,"9"0"0"-16,4 0 2 15,0 0-1 1,4 0 1-16,3 0-3 15,2 0 1-15,4 0-1 16,3 0 0-16,-1 0 0 16,1 0 0-1,4 0 0-15,-3 0 0 16,-3 0 0-16,1 0 0 16,1 0 0-16,-3 0 0 15,-1-20 0-15,-2 20 0 16,-5 0 0-1,-3-16 0-15,-1 16 0 16,-5 0 0-16,-1-21 0 16,-6 21 0-16,-1-20 0 15,-1-2 0 1,0 3 1 0,0 19 0-1,-29 0-3-15,29-24 3 16,-37 24-1-1,37 0-1-15,-29 0 2 16,29 0 1 0,-32 10 4-16,32 4-5 15,0 4 0-15,-39 1-2 16,39 6 2-16,0 0 0 16,0 3-1-1,0-2 2-15,0 1-1 16,0 2 3-16,0-4-1 15,0-2 1-15,5-2-3 16,10-1-2-16,5-4 1 16,3-5-1-1,-1-6-10-15,-2 0-1 16,1-5 5-16,1 0 2 16,-4 0 4-16</inkml:trace>
          <inkml:trace contextRef="#ctx0" brushRef="#br0" timeOffset="17">4484 204 0 0,'11'-18'0'16,"-2"18"0"-16,1-29 0 15,-3 29 1-15,1 0 0 16,0-21 0-16,-2 21 1 16,1 8 0-1,0-5 1-15,-3 8-2 16,-1 6-1-16,-3 5 2 15,2 6 4 1,-1 2-1-16,1 8-6 16,-1 1 1-16,1 5-1 15,1 1 2-15,-3 0-1 16,3 2-3-16,-3 2 5 16,0-2-1-16,0-1-8 15,0 0 3 1,0-5 3-16,0-6-2 15,0-9-4-15,0 1 6 16,0-11 1-16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2-10-29T23:28:47.624"/>
    </inkml:context>
    <inkml:brush xml:id="br0">
      <inkml:brushProperty name="width" value="0.10583" units="cm"/>
      <inkml:brushProperty name="height" value="0.10583" units="cm"/>
      <inkml:brushProperty name="color" value="#232F3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brush xml:id="br3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DED993F-9A69-46D2-83F7-396C7B1C6D79}" emma:medium="tactile" emma:mode="ink">
          <msink:context xmlns:msink="http://schemas.microsoft.com/ink/2010/main" type="writingRegion" rotatedBoundingBox="1455,1467 18788,1804 18546,14237 1213,13900"/>
        </emma:interpretation>
      </emma:emma>
    </inkml:annotationXML>
    <inkml:traceGroup>
      <inkml:annotationXML>
        <emma:emma xmlns:emma="http://www.w3.org/2003/04/emma" version="1.0">
          <emma:interpretation id="{3B1F0041-2277-4A05-8FC8-93111435E70D}" emma:medium="tactile" emma:mode="ink">
            <msink:context xmlns:msink="http://schemas.microsoft.com/ink/2010/main" type="paragraph" rotatedBoundingBox="1474,1461 12989,1865 12932,3504 1416,31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422D35-1F87-40E6-82BC-D764DCFF31CB}" emma:medium="tactile" emma:mode="ink">
              <msink:context xmlns:msink="http://schemas.microsoft.com/ink/2010/main" type="line" rotatedBoundingBox="1474,1461 12989,1865 12932,3504 1416,3100">
                <msink:destinationLink direction="with" ref="{BFE5E735-9993-4986-A68C-ACF62871C83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A0F485-D639-4204-A876-8E179CCF62DA}" emma:medium="tactile" emma:mode="ink">
                <msink:context xmlns:msink="http://schemas.microsoft.com/ink/2010/main" type="inkWord" rotatedBoundingBox="2809,1906 8311,2099 8276,3086 2775,289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1194-3273 0 0,'0'-46'1'16,"0"5"0"-16,0 3 2 15,0 2-2 1,0 6-1-16,0 5 0 16,0 4-3-16,0 21 0 15,5-29 3-15</inkml:trace>
          <inkml:trace contextRef="#ctx0" brushRef="#br0" timeOffset="-217.8975">1107-3255 0 0,'11'19'0'0,"-2"-1"0"16,-2 2 0 0,3 9 0-16,-3-1 0 15,2 5 0-15,-1 3 0 16,1 0 0-16,-4 0 0 15,-2-1 0-15</inkml:trace>
          <inkml:trace contextRef="#ctx0" brushRef="#br0" timeOffset="739.3358">1919-3284 0 0,'6'0'0'0,"-3"0"0"16,0 0 1-16,-3-21-1 31,-42 1 0-15,-5 22 0 0,16 2 0-1,0-1 0-15,4 4 0 16,-7-7 0-1,2 11 0-15,0-5 0 16,32 2 0-16,-54 3 0 16,54 0 0-16,-37 0 0 15,37 1 0-15,0 1 0 16,0-8 0 0,0-1 0-16,11-4 0 15,12 5 0-15,0-3 1 16,6 0-2-16,3-1 1 15,2-1 0-15,1 6 0 16,1 1 0-16,0 4 1 16,0 3-1-1,-1 0 0-15,-7 5 0 16,-8 5 2-16,-8 1-1 16,-11 4 4-16,-1 1-4 15,0 0 2 1,0-3 1-16,-29 2 1 15,29-4-4-15,-50-8-1 16,11-1 0-16,-4-8 0 16,-1-5 0-16,-5-1-5 15,1-2-5-15,2 0 4 16,5 0 4 0,5-21 1-16</inkml:trace>
          <inkml:trace contextRef="#ctx0" brushRef="#br0" timeOffset="1460.0057">2399-3080 0 0,'28'0'0'0,"-1"16"0"16,-2-16 1-16,-4 0 0 15,-1-19 1-15,-5 19-1 16,-7 0 0-1,0 0 0-15,-8-24 0 16,-37 24-7 15,37 0 13-31,-44 0-8 16,14 0 1 0,30 6 0-16,-56 8 2 15,25 4 6-15,31 0-6 16,-52 8-2-16,52 3 1 15,-28 1-2-15,28-3 2 16,0 5 2 0,0-2 15-16,3-1-32 15,11-5 14-15,11-5-1 16,1-8 2-16,3-6-1 16,3-5 0-16,0 0-5 15,0-17 0 1,-5-5 3-16,-1-7 3 15,-5-4-2-15,-4-5 2 16,-6 1-1-16,-5-1 0 16,-3 5 0-16,-3-2 0 15,0 6-1 1,0 7 2-16,0 3 1 16,0 19 0-1,0 4-1-15,0 8 4 16,0 15-2-16,0 3-2 15,5 10-1 1,14-1 2-16,-2 4-1 16,3-2-12-16,2-7-4 15,1-2 8-15,-6 4 6 16</inkml:trace>
          <inkml:trace contextRef="#ctx0" brushRef="#br0" timeOffset="2042.6362">3132-3150 0 0,'4'-23'0'0,"-4"5"0"15,0 18 1 17,-36 0-1-17,-5 0 0 1,-4 2 1-1,45 14 1-15,-47 9-1 16,47 1 2 0,-37 2-2-16,37 8-4 15,0 0 14-15,0 4-6 16,0-4 5-16,0 3-1 16,0-10-2-1,0-8 1-15,18-1 6 16,4-11-19-16,1-9 9 15,1 0-5-15,-1 0 2 16,2-49 0-16,-7 11-1 16,-1-11-1-1,-4-9 1-15,-6-10 1 16,-5-10-2-16,-2-2 0 16,0-2 4-16,0 5 1 15,0 0-2-15,-31 4-7 16,31 5-42-1,-35 14 33-15,35 8 7 16,-36 17 3-16</inkml:trace>
          <inkml:trace contextRef="#ctx0" brushRef="#br0" timeOffset="2678.1276">3490-3132 0 0,'15'0'2'16,"1"0"0"-16,-6-21 2 15,0 21-2-15,-3 0 2 16,-5 0-3-16,-2 0 0 15,-43 0-1 17,43 0 2-17,-34 3-3-15,34 11 5 16,-46 3 1-16,46 5-5 16,-34 10 5-1,34 0-3-15,-36 3 7 16,36 3 4-16,0 5 1 15,0-3 0-15,0-4-6 16,3-3 0-16,23-6-6 16,-5-12-4-1,4-5 3-15,4-10-3 16,-5 0 1-16,3-21-1 16,-6-1 5-16,-6-13-9 15,-1-8-2 1,-5-1 3-16,-9-4-17 15,0-5-7-15,0 4 12 16,0-1 8-16,-43 10 7 16</inkml:trace>
          <inkml:trace contextRef="#ctx0" brushRef="#br0" timeOffset="3821.161">5086-3179 0 0,'14'0'0'16,"1"0"1"-16,5 4 0 15,9 2-1-15,-4-6 1 16,9 1 0-16,-2 1 0 16,2-2-1-16,1 0 0 15,-1 0 0 1,-5 0 0-16,5 0 0 16,-7-25-1-16,-11 6 0 15,-4-3 1-15,-9 3 0 16,-3-3 0-1,0 2 0-15,0-1 0 16,-35 21 0-16,5-22 0 16,-5 22 0-16,-8 0 0 15,-1 1 0-15,-2 4 0 16,-2 11 1-16,2 7 1 16,5 13 0-1,1 1-2-15,4 3 3 16,36 6-1-16,-47 3 1 15,47 1 1-15,0 3-3 16,0-1 2-16,4-1-6 16,16-7 4-1,6-2 5-15,10-10-2 16,7-14-3-16,6-8 0 16,0-10 0-16,6 0-1 15,0 0 3-15,2-29-3 16,-3 5-2-1,-2-6-5-15,-7-2 3 16,-9 1-5-16,-8-1-1 16,-2 6 4-16,-12-3 6 15</inkml:trace>
          <inkml:trace contextRef="#ctx0" brushRef="#br0" timeOffset="4217.9418">5996-3410 0 0,'3'8'0'16,"-1"1"0"-16,-2 0 1 15,6 7 1 1,1 2-1-16,3 5 2 16,7 12 2-16,1 9-2 15,7-6 4-15,4 8-3 16,4 2-2-1,1 4-1-15,5-2-1 16,-1 4 1-16,0-4 10 16,2-7-24-16,-3 3 9 15,-8-3-8-15,2-13 3 16,-10-9 6-16</inkml:trace>
          <inkml:trace contextRef="#ctx0" brushRef="#br0" timeOffset="4559.0718">6108-2873 0 0,'0'14'1'0,"-29"-3"0"15,29-11 3-15,0 6-2 16,5-5 3-16,7-1-1 16,5 0 3-16,7-30-6 15,5 7 3-15,8-4 0 16,5-7 1 0,1-5-5-16,0-7 3 15,3-11-3-15,-3-7 0 16,0 0 1-16,-4 3-2 15,-2 10-13 1,-3 10-2-16,-8-5 7 16,-3 18 7-16</inkml:trace>
        </inkml:traceGroup>
        <inkml:traceGroup>
          <inkml:annotationXML>
            <emma:emma xmlns:emma="http://www.w3.org/2003/04/emma" version="1.0">
              <emma:interpretation id="{7D0D7DE0-0708-488D-8841-1CE8C024EF3D}" emma:medium="tactile" emma:mode="ink">
                <msink:context xmlns:msink="http://schemas.microsoft.com/ink/2010/main" type="inkWord" rotatedBoundingBox="8558,2269 11062,2356 11024,3437 8520,334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253.2582">7006-3303 0 0,'0'10'0'0,"0"-4"1"16,0 2-1-16,0-2 0 16,-35 0 0-16,35 0 1 15,-36 11 0-15,36 1 0 16,-35 5 1 0,35 5-1-16,0 6 1 15,-37 3 3-15,37 1-3 16,0-2 5-16,0 0-1 15,5 1 1-15,10-1-4 16,13 0-2 0,5-8 0-16,9-4-2 15,4-10 3-15,0-7-3 16,-2-7-10-16,-2 0-3 16,-1-25 6-16,-13 0 4 15,-2-9 3 1,-12-5 1-16,-5-8 0 15,-7 1 0-15,-2-1 0 16,0 3 0-16,0-1 0 16,-46 5 0-16,15 3 0 15,0 5 0 1,-1 7 0-16,-2 25 2 16,-1 0 1-16,3 0 2 15,1 0 1-15,31 20 3 16,-51 16-6-1,51 8-3-15,-37 17 0 16,37 5 1-16,0 4-2 16,0 3 2-16,-29 3-1 15,29 0 1-15,0 1-1 16,0-2 0 0,0-2-9-16,0-7-7 15,5-5 9-15,-5-12 6 16</inkml:trace>
          <inkml:trace contextRef="#ctx0" brushRef="#br0" timeOffset="6008.4527">7580-3133 0 0,'12'0'0'15,"-3"-25"0"-15,2 25 1 16,-6-29-1 0,-1 29 1-16,-4-34 0 15,0 9 0 1,0 25 1-1,-44 0-1-15,44 0 2 16,-45 0-1 0,45 0 6-16,-47 16-3 15,47 9-2-15,-37 5-2 16,37 8 1-16,0 5 2 16,0 1-3-16,0-3 11 15,3 3-7 1,15-7-3-16,7-5 0 15,4-9-3-15,0-12 1 16,8-11 1-16,3 0-3 16,-5 0-6-16,-4-30 1 15,-4-6 3 1,-10-7-4-16,-6-8 4 16,-9-3-5-16,1 1-2 15,-3-1 7-15,0 14 4 16</inkml:trace>
          <inkml:trace contextRef="#ctx0" brushRef="#br0" timeOffset="6528.7608">7977-2814 0 0,'0'37'0'0,"6"-8"0"15,1-4 1-15,-3-7 0 16,-4-11 0-1,0-7 1 1,0 0-1-16,0-23 0 16,0-2-2-16,0-13 1 15,0-6 0 1,0-6 0-16,2-6 1 16,4-6-1-16,-2 1-1 15,3 6 1-15,0-8 0 16,1 8 1-16,1 5-2 15,3 2 1-15,4 5 0 16,1 26 1 0,1-8-2-16,2 25 3 15,-2 0-2-15,2 0 3 16,0 11 2-16,0 21-5 16,0 13 0-1,-1 2-7-15,-3 6 4 16,0 3-2-16,-2-2 4 15,-11 2 1-15</inkml:trace>
          <inkml:trace contextRef="#ctx0" brushRef="#br0" timeOffset="7031.951">8476-3083 0 0,'37'0'0'16,"1"-28"1"-16,2 28-1 15,-3-18 0-15,0 18 1 16,0 0-1-16,-5-21 0 16,-6 21 0-1,-5 0-1-15,-2-18 1 16,-7 18 0-16,-4 0 0 15,-8-30 0-15,0 10-1 16,0 2 3-16,-37-13-2 31,37 31 1-31,-49 0 0 16,17 0-1-16,-2 0 2 16,-3 0 1-16,0 10 4 15,3 13-1 1,4 8-4-16,30 8 2 15,-46 7-1-15,46 6 9 16,0 0-5-16,0 5 8 16,0-7 5-16,0 0-10 15,0-7-11-15,23-6 1 16,7-9-1 0,7-9 3-16,5-6-13 15,1-10-22-15,-2-3 7 16,2 0 6-16,-2 0 15 15,-10-34 5 1</inkml:trace>
          <inkml:trace contextRef="#ctx0" brushRef="#br0" timeOffset="7467.9499">9008-2834 0 0,'7'36'1'0,"-3"-1"0"16,-2-4 0-16,1-5 0 16,-3-4 0-16,0-7 0 15,3-12 0-15,-3-28 0 31,5-5 1-15,1-5 0-16,1-8-1 16,3 0-1-16,-1-4-1 15,3 2 2-15,0 3-2 16,4 10 2 0,2 8 1-16,4 24 2 15,-3 0 4-15,4 0-4 16,2 0 0-16,-2 24-2 15,0 19-1-15,-3 5-1 16,2 5 1 0,-7 5-2-16,2-1-10 15,-5-3-7-15,-3 2 10 16,-9-4 7-16</inkml:trace>
        </inkml:traceGroup>
        <inkml:traceGroup>
          <inkml:annotationXML>
            <emma:emma xmlns:emma="http://www.w3.org/2003/04/emma" version="1.0">
              <emma:interpretation id="{41161014-3503-4BC3-8C9D-42E805CD17EB}" emma:medium="tactile" emma:mode="ink">
                <msink:context xmlns:msink="http://schemas.microsoft.com/ink/2010/main" type="inkWord" rotatedBoundingBox="1474,1461 12989,1865 12946,3097 1431,2693"/>
              </emma:interpretation>
              <emma:one-of disjunction-type="recognition" id="oneOf2">
                <emma:interpretation id="interp2" emma:lang="" emma:confidence="0">
                  <emma:literal>al</emma:literal>
                </emma:interpretation>
                <emma:interpretation id="interp3" emma:lang="" emma:confidence="0">
                  <emma:literal>a/</emma:literal>
                </emma:interpretation>
                <emma:interpretation id="interp4" emma:lang="" emma:confidence="0">
                  <emma:literal>a1</emma:literal>
                </emma:interpretation>
                <emma:interpretation id="interp5" emma:lang="" emma:confidence="0">
                  <emma:literal>ál</emma:literal>
                </emma:interpretation>
                <emma:interpretation id="interp6" emma:lang="" emma:confidence="0">
                  <emma:literal>at</emma:literal>
                </emma:interpretation>
              </emma:one-of>
            </emma:emma>
          </inkml:annotationXML>
          <inkml:trace contextRef="#ctx0" brushRef="#br0" timeOffset="8245.788">9866-3179 0 0,'19'0'0'0,"-2"0"1"15,-4 0-1-15,0-19 1 16,-1 19 1-16,-6-20-2 16,-1 20 2-16,-4 0-1 15,-1-18 0 1,0 18 0-16,0 0 1 15,-32 0-2-15,32 0-7 16,-55 0 18-16,20 0-9 16,-4 4 3-1,4-4 0-15,-4 9 0 16,3 20-5-16,-1 7 1 16,8 1-1-16,29 8 1 15,-46-1-1-15,46 1 1 16,0 1 1-1,0 5 7-15,0-9 3 16,23-3-5-16,9-8-4 16,11-10-3-16,3-6 0 15,3-7-1 1,3-8-19-16,3 0-3 16,-1 0 4-16,-3-39 15 15,-8 21 3-15</inkml:trace>
          <inkml:trace contextRef="#ctx0" brushRef="#br0" timeOffset="8455.5195">10273-3028 0 0,'12'14'1'0,"2"4"4"16,3-2 0-16,-2 14 0 15,2 3-5-15,-1 6 0 16,-4-2-3-16,-1 2-5 16,-7-1 4-16,2-4 3 15,-6-2 1 1</inkml:trace>
          <inkml:trace contextRef="#ctx0" brushRef="#br0" timeOffset="8656.2723">10330-2978 0 0,'0'-50'1'0,"0"-8"3"16,0 8 6-16,0 7-2 16,0 4-3-1,0 9-5-15,0 1-5 16,0 8-8-16,-31 21 4 15,31 0 8-15</inkml:trace>
          <inkml:trace contextRef="#ctx0" brushRef="#br0" timeOffset="9270.7083">10715-3234 0 0,'23'11'0'16,"-8"1"1"0,-7 1 0-16,-8-1 0 15,0 5 1-15,0-3-1 16,0 4 0-16,-32 1 0 15,32 5 2-15,-34-1 2 16,34 1 2 0,-41 2-1-16,41 10-1 15,-36-4-2-15,36 4 1 16,0 3 0-16,0 0 1 16,0 2-1-16,0-6-3 15,0-9 0-15,11-3-1 16,14-12 1-1,2-9-1-15,-2-2-7 16,2 0-1-16,-2 0 2 16,3-37 2-16,-7 2 1 15,-4-6 3 1,-3-12 0-16,-5-5 1 16,-9 0 3-16,3-3-4 15,-1 9 0-15,-2 5 0 16,0 11 1-1,0 7 1-15,0 29 4 16,0 0 1-16,0 0 1 16,0 0-4-16,0 22-2 15,0 13-2-15,0 9 1 16,9 12-1-16,8-1-1 16,1 8-23-1,4-1 3-15,-4-1 7 16,3-2 9-16,-5-3 5 15</inkml:trace>
          <inkml:trace contextRef="#ctx0" brushRef="#br0" timeOffset="9609.1755">11158-3442 1 0,'7'-67'1'15,"-3"10"1"-15,1 10 1 16,-4 17 2 0,2 12 1-16,0 18-1 15,2 0 6-15,0 15 4 16,2 20-3-16,1 17 0 15,1 15-1-15,-1 11-8 16,1 6-1 0,-1 2-2-16,-1 3-1 15,3 0-4-15,-6 6-31 16,1-2 8-16,-5-4 11 16,0-3 15-16</inkml:trace>
          <inkml:trace contextRef="#ctx0" brushRef="#br0" timeOffset="-1314.2271">-251-3061 0 0,'0'10'0'0,"0"-2"1"15,0-1 0-15,0-4 1 16,4-3 1 0,4 0 0-16,3 0-1 15,4 0-2-15,2-31 2 16,1 9-3-16,5-11 0 15,2-3 0-15,1-16 1 16,8-14 0 0,-8-11 0-16,3-3 0 15,0-7 0-15,2-5 0 16,-2 0 0-16,-4 0 0 16,-1 2 0-16,2 5 0 15,-7 8 0 1,-1 9 0-16,-3 7 0 15,-4 15 0-15,-2 16 0 16,-1 30 0-16,0 0 0 16,-1 0 0-1,-1 1 0-15,2 37 0 16,0 13 0-16,3 14 2 16,-2 16 0-16,6 10-3 15,0 9 0-15,2 5 1 16,-3 6-1-1,1-4 1-15,4 2 15 16,-2-9-31-16,-2-3 10 16,-6-19 1-16</inkml:trace>
          <inkml:trace contextRef="#ctx0" brushRef="#br0" timeOffset="-551.0949">697-4145 0 0,'0'-25'0'0,"0"3"1"16,0 1 0-16,0 0 0 16,0 21 0-16,0 0 3 15,0 0-1 1,2 0-3-16,-1 9-1 16,4 17 1-16,1 14-2 15,-2 10 1-15,6 9 0 16,-4 3 1-16,3 6 1 15,0 7-1-15,0 1 0 16,5-1-3 0,-5 5 0-16,-1-1 2 15,-2 1 1-15</inkml:trace>
          <inkml:trace contextRef="#ctx0" brushRef="#br0" timeOffset="-943.0753">140-3548 0 0,'0'4'0'16,"-40"1"0"-16,40-5 1 16,0 2 0-16,0-2 1 15,0 0-1 1,0 0 2-16,6 0-5 16,14 2 6-16,11-2-3 15,3 3-1-15,4-2 0 16,5-1 0-1,1 0 0-15,2 0-3 16,2 0-2-16,0 0 2 16,-8 0 3-16</inkml:trace>
        </inkml:traceGroup>
      </inkml:traceGroup>
    </inkml:traceGroup>
    <inkml:traceGroup>
      <inkml:annotationXML>
        <emma:emma xmlns:emma="http://www.w3.org/2003/04/emma" version="1.0">
          <emma:interpretation id="{56ECAD9B-B40B-447F-A588-64249CBFB674}" emma:medium="tactile" emma:mode="ink">
            <msink:context xmlns:msink="http://schemas.microsoft.com/ink/2010/main" type="paragraph" rotatedBoundingBox="1538,4616 17754,4502 17765,6152 1549,62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1B2DD5-BD63-4D10-8EE4-AFB12827274A}" emma:medium="tactile" emma:mode="ink">
              <msink:context xmlns:msink="http://schemas.microsoft.com/ink/2010/main" type="line" rotatedBoundingBox="1538,4616 17754,4502 17765,6152 1549,6267"/>
            </emma:interpretation>
          </emma:emma>
        </inkml:annotationXML>
        <inkml:traceGroup>
          <inkml:annotationXML>
            <emma:emma xmlns:emma="http://www.w3.org/2003/04/emma" version="1.0">
              <emma:interpretation id="{F8BA7694-6ECA-45AF-B561-B17E74398160}" emma:medium="tactile" emma:mode="ink">
                <msink:context xmlns:msink="http://schemas.microsoft.com/ink/2010/main" type="inkWord" rotatedBoundingBox="1540,4983 2049,4979 2054,5720 1545,5723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.23339E6">215-382 0 0,'0'-18'0'15,"5"18"0"-15,-1 0 0 16,-1-18 0-16,4 18 0 15,0-25 3-15,1 25 2 16,1-20-2-16,-1 20-3 16,-2-27 0-1,2 27 9-15,-1-29 14 16,1 29 9-16,-2 0 13 16,-6-21-24-16,0 21 2 15,0-21 11-15,0 21-23 16,0-19-10-1,-43 19-2 1,43 0-1-16,-51 0 5 16,18 5-42-16,-4 5 78 15,-1 1-39 1,-4 6 0-16,2 4 0 16,-1 2 1-16,2 0-2 15,7 11 2-15,32 14-2 16,-43-3 1-16,43 2 1 15,0 4-1 1,0 2 0-16,0-4 0 16,17-8 0-16,8-2 0 15,10-11 0-15,6-9-1 16,4-8 1-16,4-11 1 16,0 0-2-1,-3-24 1-15,-1-7 0 16,-5-15 0-16,-2-11 0 15,-10-3 0-15,-5-9 0 16,-10 0 0-16,-5 1 0 16,-5 0 0-1,-3 7 1-15,0 11-22 16,0 10-109-16,0-7 87 16,-41 15 37-16,41 12 1 15,-39 20-1-15</inkml:trace>
        </inkml:traceGroup>
        <inkml:traceGroup>
          <inkml:annotationXML>
            <emma:emma xmlns:emma="http://www.w3.org/2003/04/emma" version="1.0">
              <emma:interpretation id="{CBDE672C-6DA1-4974-AE64-463E817032EC}" emma:medium="tactile" emma:mode="ink">
                <msink:context xmlns:msink="http://schemas.microsoft.com/ink/2010/main" type="inkWord" rotatedBoundingBox="2427,5092 5408,5071 5416,6239 2435,6260"/>
              </emma:interpretation>
            </emma:emma>
          </inkml:annotationXML>
          <inkml:trace contextRef="#ctx0" brushRef="#br0" timeOffset="3.23434E6">1139-96 0 0,'0'1'2'0,"5"-1"2"15,-4 0 1-15,2 0-5 16,-3-21 0 15,-37 21 0-15,-6 0 0-1,-15 5 0 1,27-3 0 0,-5 5 0-16,2 2 0 15,34 4 0-15,-52 7 0 16,21 3-1-16,31 2 2 15,-42 3-1-15,42 1 1 16,0 0 13 0,0 0-1-16,11-1-8 15,8-5 5-15,10-3-6 16,3-5-1-16,5-5 0 16,1-6 0-16,4-4-4 15,-7 0 2 1,-1 0-1-16,-2-36 3 15,-12 11-4-15,3-7 1 16,-12-1 0-16,-7-1-2 16,-4-2-9-16,0 1 0 15,0 0-1 1,0 7 1-16,-41 3 7 16,41 2 3-16,-51 23-1 15,51-27 2-15,-50 27-1 16,-4 0 1-1,54 7 3 1,-37 0 7-16,37 4 5 16,-34-2 7-16,34 2 2 15,0-6-6-15,-41-2 4 16,41-3 7 0,0 0-9-16,0 0-17 15,-34-26-4-15,34 5-5 16,0-10 2-16,0-9 8 15,-29-4 4-15,29-2-3 16,0-1-6 0,0-1-5-16,0 7-83 15,-35-6 22-15,35 11 55 16,0-6 4-16,0 13 5 16</inkml:trace>
          <inkml:trace contextRef="#ctx0" brushRef="#br0" timeOffset="3.23551E6">1377-66 0 0,'0'0'1'16,"-29"0"1"-16,30 2 0 15,5 2-2-15,5 1 1 16,11-2-1-16,-2 2 0 16,4 1 1-1,8-6 2-15,5 5-2 16,3-3-1-16,3-2 0 16,6 2 0-16,3-2 0 15,-4 0 0 1,3 0 0-16,2 0 0 15,-5-20 0-15,-2 20 2 16,-5 0 1-16,-1-23 0 16,-3 23 1-16,-6-27-2 15,-2 27-1-15,-8-30 0 16,-2 12 0 0,-10 1 0-16,-3 17-1 15,-3-35 2-15,-3 35-3 16,0-29 1-16,0 29-1 15,-44-19 1 1,44 19 1 0,-45 0-1-16,45 2 0 15,-54 8 3-15,54 4-6 16,-58 4 2-16,58 6 1 16,-47 4-1-1,47 3 1-15,-34 1-1 16,34 4 3-16,0-2 3 15,0-2 9-15,0 2-1 16,0-4 54-16,9 4-45 16,16-8 22-1,4-1-36-15,11-4-1 16,-2-3-5-16,7-6-3 16,-4-6 1-16,2-5-97 15,-5-1 10-15,-1 0 72 16,-3 0 5-16</inkml:trace>
          <inkml:trace contextRef="#ctx0" brushRef="#br0" timeOffset="3.23481E6">1489-640 0 0,'8'2'0'16,"-2"4"0"-16,-6 3 0 15,6-1 1-15,-2 6 0 16,6 4 1-16,-7 6 1 16,6 5 1-1,-3 11-4-15,3 3 0 16,0 11 3-16,1 3-2 16,-6 2 3-16,7 5-3 15,0 3 2-15,-5 1-1 16,0-2-4-1,2 2 4-15,-7-3-7 16,-1-7-4-16,0-8 6 16,0-9-5-16,0-9 8 15</inkml:trace>
          <inkml:trace contextRef="#ctx0" brushRef="#br0" timeOffset="3.23607E6">2456 91 0 0,'1'29'1'0,"-1"-1"3"15,0-5-1 1,0-2 0-16,0-2-3 15,2-6 0-15,-2-5 0 16,0-4 0-16,1-4 0 31,5 0 0-15,-6-27 0-16,4 6 0 16,-3-7 0-16,2 2 0 15,-1-5 0-15,1-1 0 16,1-1 0-1,-2 0 0-15,6 5 0 16,-1 3 0-16,-1 0 0 16,5 7 0-16,-2 18 0 15,5-25 0-15,0 25 0 16,0 0 0 0,0 0 0-16,-1 6 7 15,1 9 6-15,-3 7 2 16,4 4-14-16,-2 7 1 15,-6 2-1-15,2 0-17 16,-1 2-7 0,-5 1 23-16,-1-5-7 15,-1 2 3-15</inkml:trace>
          <inkml:trace contextRef="#ctx0" brushRef="#br0" timeOffset="3.23667E6">2733 63 0 0,'20'0'1'0,"0"-25"0"16,3 25 3-16,2 0 0 15,-1 0-3-15,0 0-1 16,-1 0 0-16,1 5 0 15,-1 0 0 1,2-1 0-16,-5-4 0 16,3 0 0-16,-10 0 0 15,7 0 0-15,-4-18 0 16,-4 18 0 0,-3 0 0-16,-3-29 0 15,-4 29 0-15,-2-21 0 16,0-4 0-1,0 6 0 1,-42 19 0-16,7 0 0 31,-5 0 0-15,-9 5 0 0,49 5 0-16,-47 6 0 15,47 1 0-15,-43 4 0 16,43 1 0-1,-34 3 0-15,34 3 0 16,0-2 0-16,0 2 0 16,0-2 0-16,0 3 0 15,0-2 5 1,0-6 2-16,9-1 16 16,9-7-15-16,7-5-8 15,3 1 0-15,4-9 3 16,-1 2-3-16,-1 0-9 15,4-2-28 1,-3 0 37-16,-2 0-11 16</inkml:trace>
          <inkml:trace contextRef="#ctx0" brushRef="#br0" timeOffset="3.23723E6">3205-9 0 0,'4'-19'0'16,"4"19"1"-1,4-20 0-15,-1 20 1 16,-3 1 0-16,-1 7 2 16,2 10-3-16,2 6-1 15,1 9 0 1,-1 5 0-16,5 2 5 15,-4 3 1-15,-1 2-2 16,4 1-2-16,-7-1 0 16,1 2-3-16,0-6 8 15,-1 0 16 1,-4-7 0-16,1-4-15 16,-2-12 9-16,2-9-1 15,-5-7-15-15,3-2 0 16,-2 0 0-16,2-22-1 15,-3 1-2 1,3-8 4-16,0 2-4 16,0-3 1-16,2-6 1 15,1 4-3-15,0 0 4 16,2 1-5-16,1 0 4 16,3 6 2-1,1 4-7-15,4 21 6 16,0-30 0-16,1 30 0 15,5 0-6-15,-2 0 15 16,2 0-9-16,2 0-3 16,0 0 5-1,-4 0-3-15,1 0-25 16,-3 0-43-16,-3 0 46 16,-10 0 13-16</inkml:trace>
        </inkml:traceGroup>
        <inkml:traceGroup>
          <inkml:annotationXML>
            <emma:emma xmlns:emma="http://www.w3.org/2003/04/emma" version="1.0">
              <emma:interpretation id="{49C3B508-B8F6-4D8D-A3F6-F7CFC2E08591}" emma:medium="tactile" emma:mode="ink">
                <msink:context xmlns:msink="http://schemas.microsoft.com/ink/2010/main" type="inkWord" rotatedBoundingBox="7176,5076 8575,5066 8582,6104 7184,6114">
                  <msink:destinationLink direction="with" ref="{47D8DDE9-ABC9-4FBE-A3DD-79E7ADD016D0}"/>
                </msink:context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.2384E6">5496-483 1 0,'0'8'2'0,"0"-1"2"16,0 6-1-16,0 4-2 15,0 9-1 1,0 9 0-16,0 11 0 16,4 10 0-16,-1 3 0 15,0 7 0-15,2 2 0 16,0 2 0 0,-1-5 0-16,-1 2 0 15,2-1 0-15,-3-6 0 16,-2-7-3-16,0-5-5 15</inkml:trace>
          <inkml:trace contextRef="#ctx0" brushRef="#br0" timeOffset="3.23909E6">5526-651 0 0,'-29'0'1'31,"29"0"0"-15,0 3-1 0,0 0 1-16,3 6 0 15,7-3 0-15,-1 1-1 16,6 0 1-16,4-6-1 15,5 2 1 1,1 0 2-16,2-2-2 16,5 3-1-16,5 6 0 15,3 0 0-15,3 1 0 16,-1 4 0-16,-1 3 0 16,0 3 0-1,-2 1 0-15,-2 5 0 16,-8-2 0-16,-3 7 0 15,-5-1 1-15,-8 1-2 16,-6 0 2-16,-7 4-1 16,0-7 1-1,0 0 3-15,0-7 0 16,-43-2 2-16,43-2 18 16,-58-6-1-16,26-1-5 15,-5-6-12-15,-1 2-3 16,1-7-1-1,-3 0 9-15,3 0-21 16,3 0 11-16,2 0-7 16,32-19-32-16,-51 19-4 15,51 0 34-15,-27 0 2 16,27 0 1 0</inkml:trace>
          <inkml:trace contextRef="#ctx0" brushRef="#br0" timeOffset="3.23992E6">6363 311 0 0,'0'5'0'16,"0"-3"0"-16,0-2 1 15,0-20 1 16,0 20 0-31,4-32 1 16,-1 32-1-16,4-37-1 16,2 12-1-16,-1 0 0 15,2-2 0 1,1-1 0-16,-2 0-1 16,5 3 1-16,-5 2 0 15,7 3 0-15,-3 20 0 16,4-25 0-16,0 25 0 15,3 0 1 1,-2 0-1-16,4 4 0 16,-2 3 0-16,-2 13 0 15,2 3 0-15,-1 8 0 16,-4 2 0-16,2 0 0 16,-3 1 0-1,0-1 0-15,-4 2 0 16,4-2 0-16,-5 0-3 15,-4-5-4-15,-5 1 6 16</inkml:trace>
          <inkml:trace contextRef="#ctx0" brushRef="#br0" timeOffset="3.24032E6">6892-196 0 0,'0'0'1'16,"0"0"0"-1,0 4 2 1,0 10-1-16,0 5 0 15,0 2-1-15,0 4-1 16,0 0 0-16,0-1-3 16,0 1-2-1,3-2 3-15,-1-5 2 16</inkml:trace>
        </inkml:traceGroup>
        <inkml:traceGroup>
          <inkml:annotationXML>
            <emma:emma xmlns:emma="http://www.w3.org/2003/04/emma" version="1.0">
              <emma:interpretation id="{09592ABE-8E08-4984-A49C-ACD5B3DE2465}" emma:medium="tactile" emma:mode="ink">
                <msink:context xmlns:msink="http://schemas.microsoft.com/ink/2010/main" type="inkWord" rotatedBoundingBox="9054,5348 9380,5346 9386,6180 9060,6183"/>
              </emma:interpretation>
            </emma:emma>
          </inkml:annotationXML>
          <inkml:trace contextRef="#ctx0" brushRef="#br0" timeOffset="3.24093E6">7460-379 0 0,'2'0'1'16,"-2"0"1"-16,3 2-1 16,-2 9 1-16,-1 5-1 15,3 3 0 1,0 5 0-16,-3 9 0 15,2 2-1-15,-2 5 0 16,0 3 0-16,0 2 0 16,0 3 0-16,0 6 0 15,0 0 1 1,-32 3-1-16,32-2 0 16,0-1 0-16,-33-4 1 15,33-13 0-15,0 1 0 16,-32-4 10-16,32-7-23 15,0-4 12 1,0-6 0-16,0-6 6 16,0-4 0-16,0-6-1 15,0-1 3-15,0 0-5 16,14 0-3-16,9-16 0 16,2 16 1-1,5-20-2-15,2 20 1 16,2 0 0-16,2-27 0 15,-1 27-14-15,0-18-2 16,-3 18 8 0,-2-19 5-16</inkml:trace>
        </inkml:traceGroup>
        <inkml:traceGroup>
          <inkml:annotationXML>
            <emma:emma xmlns:emma="http://www.w3.org/2003/04/emma" version="1.0">
              <emma:interpretation id="{5CF71791-05B6-40EC-88AE-D9C4CB0594D6}" emma:medium="tactile" emma:mode="ink">
                <msink:context xmlns:msink="http://schemas.microsoft.com/ink/2010/main" type="inkWord" rotatedBoundingBox="9977,4692 11877,4679 11884,5636 9984,5649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.2494E6">8395-924 0 0,'0'17'0'16,"-33"-2"0"-16,33 6 0 15,0 0 0-15,-35 2 0 16,35 0 0 0,0 0 0-16,-29 6 0 15,29-3 0-15,0 5 0 16,0-1 1-16,0 2-1 15,0-3 1 1,0 3 1-16,1-3 2 16,12 2-2-16,4-6-1 15,3-3-1-15,0-4 0 16,4-2 0-16,2-5 0 16,-3-9 0-1,3-2 0-15,-3 0 0 16,-1 0 0-16,-4-29 0 15,-1 8 0-15,-5-1 0 16,-2-4 0-16,-7-5 0 16,-3 2 0-1,0-3 0-15,0 2-4 16,0-2 2-16,0-2 1 16,-42 4 0-1,42 0 1-15,-35 5 0 16,35 1 0-16,-43 24-1 15,43-29 2-15,-38 29-2 16,38 0 2-16,-39 0-1 16,39 0 1-16,-34 0-1 15,34 4 0 1,0 17 0-16,-33 1 1 16,33 8 0-16,0 3-1 15,0 6 0-15,0 7 1 16,0 0 0-16,0 1 0 15,0 7-1 1,1-4 1-16,1-4-1 16,5 8 1-16,3-9-1 15,-3-1 0-15,3-7-1 16,-3-2 2-16,2-5-1 16,1-5 0-1,-4-4-1-15,1-5-5 16,-2-4 2-16,3-5 4 15</inkml:trace>
          <inkml:trace contextRef="#ctx0" brushRef="#br0" timeOffset="3.25018E6">8938-661 0 0,'-31'0'0'15,"1"0"0"17,30 6 0-17,-34 1 0 1,34 3 0-16,0 2 0 15,-36 2 0-15,36-3 0 16,0 4 0-16,-33 5 0 16,33 1 0-16,0 2 0 15,0 1 0-15,-29 1 1 16,29 1-1 0,0 1 0-16,0 0 0 15,3-2 0-15,3 0 1 16,6-3-2-16,-1-1 3 15,4-3-2 1,2-6 0-16,1-3 1 16,2-5-2-16,-1-4 1 15,1 0 0-15,0 0-1 16,-3-20 1-16,-2 4 0 16,0-4 0-1,-4-5 0-15,-2-3 0 16,-3-3 0-16,-3-3 0 15,-1-1 0-15,-2 1 0 16,0 1-1-16,0 1 0 16,0 4 1-1</inkml:trace>
          <inkml:trace contextRef="#ctx0" brushRef="#br0" timeOffset="3.25073E6">9163-704 0 0,'13'39'0'0,"-3"0"0"15,-3 5 0-15,2 1 0 16,-5-2 0-16,1 1 0 16,0-6 1-1,-1 0-1-15,-1 0 0 16,-1-7 0-16,-2-8 0 15,0-11 0-15,0-6 0 16,0-5 0 0,0-1 1-1,0-26-1 1,0-9 0 0,0 16 0-16,0-1 0 15,0-3 0 1,0 4-1-16,4-5 1 15,4 6-1-15,3-3 2 16,-2 21-1-16,5-30 0 16,0 30 0-16,1-21 0 15,-1 21-1 1,3 0 1-16,0 0 0 16,1-21 0-16</inkml:trace>
          <inkml:trace contextRef="#ctx0" brushRef="#br0" timeOffset="3.25119E6">9828-1045 0 0,'2'0'0'16,"-2"2"0"-16,0 9 0 16,0-1 0-1,0 6 0-15,0 5 0 16,0 3 0 0,0 5 0-16,0-28 0 15,0 34 0-15,0 4 0 16,0 3 0-16,0 3 0 15,-31 0 0-15,31 4 0 16,0 1 0 0,0 0 0-16,0-3 0 15,-32 1 0-15,32-5 0 16</inkml:trace>
          <inkml:trace contextRef="#ctx0" brushRef="#br0" timeOffset="3.25155E6">9673-651 0 0,'3'6'0'15,"0"1"0"-15,6 4 0 16,4-3 0-16,3 0 0 16,6 2 0-1,6-2 0-15,1 1 0 16,0-1 1-16,3 3-1 15,0 0 0-15,-32 2 0 16,30-9-1 0,-1-3 1-16,-8 5 0 15</inkml:trace>
          <inkml:trace contextRef="#ctx0" brushRef="#br0" timeOffset="3.25194E6">10199-430 0 0,'0'14'0'16,"0"-2"0"-16,0 4 0 15,0-5 0-15,0 2 1 16,-30 1-1-16,30 0 0 16,0 2 0-1,0-3 0-15,0-2 0 16,0-1 0-16,0 1 0 15,0-6 0-15,0 1 0 16,0-3 0-16,0-1 0 16,0-2-1-1,0 3 1-15,0 3 0 16</inkml:trace>
        </inkml:traceGroup>
        <inkml:traceGroup>
          <inkml:annotationXML>
            <emma:emma xmlns:emma="http://www.w3.org/2003/04/emma" version="1.0">
              <emma:interpretation id="{65C94B30-3EF1-43F4-9089-7E9423C4793A}" emma:medium="tactile" emma:mode="ink">
                <msink:context xmlns:msink="http://schemas.microsoft.com/ink/2010/main" type="inkWord" rotatedBoundingBox="12905,5527 13531,5522 13534,5898 12908,5902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.2531E6">11223-200 0 0,'0'0'1'31,"0"4"0"-15,0-3 0-16,0 5 1 16,0-2 0-16,0 0-1 15,0 2 1-15,0-2-1 16,6 0-1 0,9-3 0-16,10 4 0 15,3-3 0-15,2 3 0 16,7 3 0-16,1 0 0 15,4 1 0 1,2 0 0-16,2-2 0 16,4 0 0-16,-4 2 0 15,-2-9 0-15,-2 6 0 16,-6 3-6-16,-3 0 1 16,-12-2 5-1</inkml:trace>
          <inkml:trace contextRef="#ctx0" brushRef="#br0" timeOffset="3.25357E6">11315 64 0 0,'-35'10'0'16,"35"-3"0"-16,0 0 0 0,0 4 1 0,0-3 2 31,4 1 1-15,10 0-1-16,3 0-3 15,8-1 0-15,4-1 0 16,1-2 0-16,7-2 5 16,0 3-1-16,6-6 0 0,0 0-2 15,0 1-2-15,1 2-1 31,-4-3-1-31,0 1-6 0,-3-1 4 0,-5 0 4 16,-1 0-9 0,-6 3 7-16</inkml:trace>
        </inkml:traceGroup>
        <inkml:traceGroup>
          <inkml:annotationXML>
            <emma:emma xmlns:emma="http://www.w3.org/2003/04/emma" version="1.0">
              <emma:interpretation id="{690CC7C5-9376-464C-A03D-2485A148023C}" emma:medium="tactile" emma:mode="ink">
                <msink:context xmlns:msink="http://schemas.microsoft.com/ink/2010/main" type="inkWord" rotatedBoundingBox="14019,5166 16018,5152 16025,6123 14026,6137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.25427E6">12514-543 0 0,'0'0'2'15,"0"0"-1"-15,-33 0 2 16,33 0 1-16,2 0 0 16,7 0 0 15,8 0 1-31,11-19 1 15,8 19-4-15,6 0-1 16,7 0-1-16,5 0 0 16,5 0-1-16,4 0 1 0,5 0 0 31,1 0-1-31,-3 0 1 0,5 0-7 0,-9 4 1 16,-2-1-4-16,-7 4 5 15,-9 1 3 1,-9-4 2-16</inkml:trace>
          <inkml:trace contextRef="#ctx0" brushRef="#br0" timeOffset="3.25537E6">12506-470 0 0,'0'4'0'16,"0"0"0"-16,0 1 0 15,8 2 1-15,4-2 0 32,3 0 0-32,8 6 0 15,3 0-1-15,5 2 1 0,1-1 0 16,5-5-1-16,1 5 1 15,4-2-1-15,-2-3 1 16,0 1-1-16,-4 0 0 16,-3-1 0-16,-3 3 0 15,-2-2 0 1,-7 1-1-16,-8-1-2 31,-6-1 2-31,-5 4 0 0,-2 0 1 0,0 2 0 16,0 2 0-16,-46 3-1 15,46 2 2 1,-61 3-1-16,22 5 0 16,-2 2 0-16,-1 2 0 15,-2 0 0-15,-5 5 0 16,-2 1 3 0,-1-1 0-16,1 5 0 15,2-1-3-15,3-2 0 16,11 0 0-16,4-4-6 15,31-4 12-15,-40-5-6 16,40-2 0 0,0-2 0-16,0-2 0 31,0-6 0-31,2-2 0 0,19-5 0 0,15-4 0 16,10-3 0-16,6 0 0 15,8 0 0-15,1 0 2 16,3 0-2-1,1-21 2-15,-4 21-2 16,4 0-2-16,-1 0 0 16,-2 0 2-1,-6 0 0-15,0-19 0 16,-6 19 0-16,-5 0 0 31,-8 0-8-31,-7 0 5 0</inkml:trace>
          <inkml:trace contextRef="#ctx0" brushRef="#br0" timeOffset="3.25646E6">13976-368 0 0,'0'-29'0'0,"0"29"1"31,0 0 0-15,0 0 1-16,0 16 0 16,0 8 2-1,0 9-4-15,0 10 1 16,0 6-1-16,2 2 0 15,1 7 0-15,1-1 0 16,-1 5 0-16,0-1 0 16,0-2-4-1,-1 0-2-15,0-2 5 16</inkml:trace>
          <inkml:trace contextRef="#ctx0" brushRef="#br0" timeOffset="3.25702E6">13993-350 0 0,'0'-32'0'0,"0"5"0"16,0 27 2-1,3-20-1 1,5 20 0-16,5 0-1 16,6 0 0-1,1 0 0-15,4 0 0 16,1 0 0-16,3 2 4 15,-1 1-4-15,-2 3 0 16,1-2 0-16,-2 3 1 16,1 7-2-1,-4 2-1-15,-2 0 1 16,-2 7 0-16,-7 2 1 16,-3 2 0-16,-3 2 0 15,-4 0 1-15,0 1 1 16,0-2 1-1,0 3-2-15,-32-8-1 16,32 0 0-16,-35 0 0 16,35-5 0-16,-39-2 0 15,39-1 0 1,-37-6 0-16,37-1 0 16,-33-6 0-16,33 0-3 15,0-2-3-15,-29 0 4 16</inkml:trace>
        </inkml:traceGroup>
        <inkml:traceGroup>
          <inkml:annotationXML>
            <emma:emma xmlns:emma="http://www.w3.org/2003/04/emma" version="1.0">
              <emma:interpretation id="{1F508EBA-44A5-46C8-88B7-3C3DDDB4F10D}" emma:medium="tactile" emma:mode="ink">
                <msink:context xmlns:msink="http://schemas.microsoft.com/ink/2010/main" type="inkWord" rotatedBoundingBox="16243,5393 17709,5383 17715,6151 16248,6162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3.25768E6">14633 286 0 0,'0'16'0'16,"-39"-5"0"-16,39-10 0 0,0 3 0 16,0 0 1-1,0-4 0-15,0 0 0 16,0 0 0-16,-29-24-1 15,29 24 1-15,0-35-2 16,6 13 1 0,-1-2 0-16,4-4 0 15,0 3 0-15,-9-1 0 16,11 2 0-16,0 8 0 16,1 16 0-16,1-27 0 15,-1 27 0 1,0-18 0-16,2 18 1 15,0 0-5-15,1 0 10 16,-3 8-6-16,1 8 1 16,-4 6-1-16,0-1 0 15,0 4 0 1,-4 1 3-16,-1 2-3 16,-1 3 0-16,-1-4 0 15,-2 0 0-15,3 0 0 16,-1-4 0-1,-1-3-4-15,1-4-2 16,-2-5 5-16</inkml:trace>
          <inkml:trace contextRef="#ctx0" brushRef="#br0" timeOffset="3.2586E6">15368-339 0 0,'5'0'0'16,"-1"0"0"-16,-4 3 1 16,0 12-1-1,0-1 0 1,0 7 1-16,0 4-2 16,0 8 3-16,0 7-2 15,0 3 0-15,0 4 0 16,0-1 2-1,-34 1 0-15,34-1 0 16,0-1-2-16,0-2 0 16,-33-1 0-16,33-7 0 15,0-5 1-15,0-5-1 16,0-11-5-16,0-7 9 16,3-3-3-1,14-4-1-15,4 0-1 16,1 0 1-16,7-20 1 15,8 20-1-15,4-27 1 16,0 27 0-16,2-25 1 16,0 25-2-1,2-16 1-15,-2 16-10 16,-5 0 4-16,-15 0 4 16</inkml:trace>
          <inkml:trace contextRef="#ctx0" brushRef="#br0" timeOffset="3.26139E6">15957 236 0 0,'0'6'0'15,"3"0"0"-15,2-4 0 16,-1 3 1-16,-2 1 0 16,1-1 1-16,-1-1-1 15,2 0-1-15,-1 1 1 16,0-2-1-1,2-3 1-15,-2 4 1 16,0-1 0-16,-1 1-1 16,2 3 0-16,-1 4-1 15,0 2 1 1,2 3-1-16,-2 1-1 16,0-1 0-16,2 1-3 15,-2-5-2-15,1-1 4 16,-4 1 2-16</inkml:trace>
        </inkml:traceGroup>
        <inkml:traceGroup>
          <inkml:annotationXML>
            <emma:emma xmlns:emma="http://www.w3.org/2003/04/emma" version="1.0">
              <emma:interpretation id="{68E1C9B6-39A9-483B-8145-28B1FBEB1282}" emma:medium="tactile" emma:mode="ink">
                <msink:context xmlns:msink="http://schemas.microsoft.com/ink/2010/main" type="inkWord" rotatedBoundingBox="14508,4525 17754,4502 17763,5833 14518,5856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.26185E6">16080 52 0 0,'0'-20'0'0,"0"20"1"16,0-18 0-1,0 18 0-15,0 0 0 31,0 0 0-31,0 0 1 16,-29 0-1-16,29 7 0 16,0 0 1-16,0-1-1 15,0 1 0 1,0-1 2-16,0 0-1 16,0 1 0-16,0 1 2 15,0-1-1-15,0 0 1 16,0-1 4-16,0 1 1 15,0-3-5 1,0-1-3-16,0-2-3 16,0 2-9-16,0-2-11 15,0-1 7-15,0 0 12 16</inkml:trace>
          <inkml:trace contextRef="#ctx0" brushRef="#br0" timeOffset="3.26689E6">12827-1202 0 0,'0'1'1'16,"0"2"-1"-1,0 4 1 1,0 0 0 0,0 0 1-16,0 5-4 15,0 4 8-15,0 6-5 16,0 1 0-1,0-2-1-15,0 6 0 16,0 0 0-16,3 3 1 16,-2 9-1-16,-1 3-1 15,0 4 1-15,0-3 0 16,0-2-1-16,0-5-2 16,5-4-1-1,-1-7 1-15,3-6 3 16,-1-2 0-16</inkml:trace>
          <inkml:trace contextRef="#ctx0" brushRef="#br0" timeOffset="3.26755E6">13200-984 0 0,'7'0'0'0,"-1"0"0"16,-1 0 0-16,-2 0 0 15,-1 0 0-15,-2-18 0 16,0 18 1-1,0 0 0 1,0-16-1 0,0 16-1-16,0 0 2 15,0 0-2-15,-33-18 1 16,33 19 0-16,-35 2 0 31,35 0 0-15,0 2 0-16,-32 4 0 15,32 3 0-15,0 5 0 16,-32 1 0 0,32 3 0-16,0 4 0 15,0 4 1-15,-33 3-1 16,33 2 2-16,0 2 2 16,0 3 0-16,5-2 0 15,4-2-1 1,5-2-3-16,3-33 0 15,3 31 4-15,4-5-6 16,-2-9 3-16,2-6-2 16,4-7 1-16,0-4-1 15,-2 0-1 1,-8-36 2-16,1 11 0 16,-4-7-1-16,-6-7 1 15,-4-2-3-15,-5 2-1 16,0-5-3-16,0 1 4 15,0-7 3 1,0 12 0 0</inkml:trace>
        </inkml:traceGroup>
      </inkml:traceGroup>
    </inkml:traceGroup>
    <inkml:traceGroup>
      <inkml:annotationXML>
        <emma:emma xmlns:emma="http://www.w3.org/2003/04/emma" version="1.0">
          <emma:interpretation id="{CB7A2AAF-D475-49AE-B266-482334FC0AB5}" emma:medium="tactile" emma:mode="ink">
            <msink:context xmlns:msink="http://schemas.microsoft.com/ink/2010/main" type="paragraph" rotatedBoundingBox="4171,9260 18642,9679 18610,10783 4139,1036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A9ABD29-6CB7-459A-A403-4C91EE1AFA8F}" emma:medium="tactile" emma:mode="ink">
              <msink:context xmlns:msink="http://schemas.microsoft.com/ink/2010/main" type="inkBullet" rotatedBoundingBox="4171,9260 5147,9289 5119,10280 4142,10251"/>
            </emma:interpretation>
          </emma:emma>
        </inkml:annotationXML>
        <inkml:trace contextRef="#ctx0" brushRef="#br0" timeOffset="3.58642E6">2488 3534 0 0,'3'0'0'0,"3"2"1"15,2 3 0 1,-2 4 0-16,5-2 0 15,1 6-1-15,0-2 2 16,5 2 1-16,0 2-2 16,0 1 0-16,1 3-1 15,2 5 0 1,0-2 0-16,0-5 0 16,0 1-1-16,-1 1 2 15,-3 2-1-15,1 1 0 16,-3 0 0-1,0-2 0-15,-2-1 0 16,-4 3 0-16,1-8 0 16,-1 0 0-16,1-3 0 15,-1-6 0-15,-5-5 0 16,4 0 0-16,3 0 0 16,0 0 0-1,3 0 0-15,-3-28 0 16,4 28 0-16,3-38 0 15,0 17 0-15,0-5 0 16,0 0 0 0,0-1 0-16,-1 1 0 15,3-1 0-15,-4 4 0 16,2 1 0-16,0 4 0 16,-6-3 0-16,-1 21 0 15,0-30 0-15,-1 30 0 16,-5-20 0-1,3 20 0-15,-6 0 0 16,2 0-8-16,0 0 5 16</inkml:trace>
        <inkml:trace contextRef="#ctx0" brushRef="#br1" timeOffset="3.57546E6">3017 4383 0 0,'0'5'0'15,"0"1"0"-15,0-2 0 16,0 0 1 0,0-1 0-16,0 1 0 15,2-3 0-15,4 1 1 16,2 2-2-1,2-4 0-15,4 0 0 16,-3 0 0-16,1 0 0 16,5 0 1-16,-3 0-1 15,1 0 0 1,2 0 0-16,-2 0 0 16,1 0 0-16,-2 0 0 15,-1 0-3-15,1 0 2 16,-3 0-1-16,-5 0 1 15,0 0 1 1</inkml:trace>
        <inkml:trace contextRef="#ctx0" brushRef="#br1" timeOffset="3.57546E6">3323 4257 0 0,'4'0'0'15,"2"0"0"-15,-3 0 0 16,2-20 0-16,0 20 0 16,-1 0 0-1,4 0 0-15,-7 0 0 16,7 2 1-16,-6 3 1 15,1 2 0-15,3 7-1 16,-3 1 3 0,2 3-3-16,1 1 1 15,-2 3-2-15,2 1 2 16,1 0-2-16,-4 1-1 16,3 0 2-1,1-2-1-15,-5 0-3 16,3-1-2-16,-1-2 2 15,-4-1 0-15,0 0 2 16</inkml:trace>
      </inkml:traceGroup>
      <inkml:traceGroup>
        <inkml:annotationXML>
          <emma:emma xmlns:emma="http://www.w3.org/2003/04/emma" version="1.0">
            <emma:interpretation id="{6AD3D9A8-FAD9-42F5-B5B7-46026D4B40B5}" emma:medium="tactile" emma:mode="ink">
              <msink:context xmlns:msink="http://schemas.microsoft.com/ink/2010/main" type="line" rotatedBoundingBox="7209,9433 18640,9764 18610,10783 7179,10452"/>
            </emma:interpretation>
          </emma:emma>
        </inkml:annotationXML>
        <inkml:traceGroup>
          <inkml:annotationXML>
            <emma:emma xmlns:emma="http://www.w3.org/2003/04/emma" version="1.0">
              <emma:interpretation id="{9DE7A31B-3049-4AF9-8A5F-8C069D20FB03}" emma:medium="tactile" emma:mode="ink">
                <msink:context xmlns:msink="http://schemas.microsoft.com/ink/2010/main" type="inkWord" rotatedBoundingBox="7209,9433 9076,9487 9056,10150 7189,10096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2" timeOffset="3.57557E6">5526 3707 0 0,'5'0'0'16,"0"0"0"-16,2 2 0 15,-7 3 0-15,9 2 0 16,4 2 0-16,1 4 0 16,1 3 0-16,2 0 0 15,0 3 1 1,-2 1-1-16,3 2 0 15,1-1 0-15,-1 2 0 16,-18-1 0-16,19-3 0 16,-4-4 0-16,3-3 0 15,-1-5-1 1,-1-3 1-16,-1-4 0 16,-1 0 0-16,-2 0 0 15,-1 0 0-15,-2-27 0 16</inkml:trace>
          <inkml:trace contextRef="#ctx0" brushRef="#br2" timeOffset="3.57557E6">5876 3841 0 0,'5'-19'0'0,"-4"1"0"15,4 18 0-15,-3-32 0 16,-1 32 0-16,1-24 0 16,-2 27 0 30,0 14 0-46,0 6 0 16,0 5 0 0,0 5 0-16,1-1 0 15,2 4 0-15,0 3 0 16,2-3 0-16,-2 5 0 16,0 0 0-16,2-5 0 15,-2-1 0 1</inkml:trace>
          <inkml:trace contextRef="#ctx0" brushRef="#br2" timeOffset="3.57557E6">7121 3960 0 0,'9'3'0'0,"2"5"0"15,0 2 0 1,1 4 0-16,-3 0 0 16,3 4 0-16,1 3 1 15,-1 1-1-15,-1-1 1 16,-4 1 0-16,1 2 0 16,-7-5-1-16,3 0 0 15,-4-1 0 1,0-9 0-16,0-2 0 15,0-5 0-15,0-2-1 32,0-25 1-17,0-11 0 1,-30 18 0-16,30 0 0 16,2 0 0-16,1 0 0 15,2 18 0 1,1-29 0-16,6 29 0 15,-1-22 0-15,6 22 1 16,3 0-1-16,-7-21 0 16,7 21 0-16,-1 0-1 15,1 0-2 1,-5 0 3-16,-3 0 0 16</inkml:trace>
          <inkml:trace contextRef="#ctx0" brushRef="#br2" timeOffset="3.57557E6">6203 3984 0 0,'0'2'0'16,"0"3"0"-16,0-1 0 15,0 1 0 1,-29 4 0-16,29-1 0 16,0 3 0-16,0 2 0 15,-34 2 0-15,34 0 0 16,0 3 0 0,0 2 1-16,0-1-1 15,0 2 0-15,0 1 1 16,0-2 0-16,0 0-1 15,0-2 0 1,6-4 1-16,7-3-1 16,-1-3 0-16,3-7-1 15,1-1-1-15,-4 0 1 16,2 0 1-16,-1 0 0 16,-3-27 0-1,-3 27 0-15,-2-36 0 16,-3 14 0-16,1 3 0 15,-3-1 0-15,0 1 1 16,0 1-1-16,0-7 0 31,0 25 1-15,0 0 1-16,0 0-1 16,0 1 0-16,0 10-1 15,0 6 0-15,1 1 1 16,10 4-1-1,3-2-3-15,1 0 0 16,0 0 2-16,1-1 1 16,-2 0 0-16</inkml:trace>
          <inkml:trace contextRef="#ctx0" brushRef="#br2" timeOffset="3.57557E6">6392 3995 0 0,'0'0'1'47,"9"8"1"-31,5 2-1-1,-2 5 1-15,2 0 0 16,1 1-2-16,-1-1 1 16,1 2-1-16,-1 1 0 15,3-2 1-15,0 2 0 16,-2 0-1 0,1-2 0-16,-2 0 0 15,-1-4 0-15,1-4 0 16,-2-3 0-16,1-5 0 15,-3 0 0 1,1 0 0-16,-2 0 0 16,2-20 0-16,-3 20 0 15,1-23-3-15,-1 23 2 16,1-30 0-16,-4 10 1 16,2 1-1-1,-1 2 1-15,1-1 0 16,-4 18 0-16,0-29-2 15,0 29 1-15,-2-21 0 16,1 21 1-16,-2 0-1 16,0 6 2 31,0 6-1-47,0 6 0 15,-32 3 0 1,32 1 0-16,0 2 1 15,0 2-1-15,-34 5 1 16,34-5-1-16,0 4 0 16,0-3 0-16,-34-2 0 15,34-1 1-15,0-1-2 16,0-5 0 0,0-2 0-16,0-4 0 15,-34-1 1-15,34-3 0 16</inkml:trace>
          <inkml:trace contextRef="#ctx0" brushRef="#br2" timeOffset="3.57557E6">6957 4046 0 0,'1'0'0'15,"-1"0"1"32,0 0 0-47,0 3-1 32,-34 3-1-17,34-1 1 1,0 5 0-16,0-2 0 15,0 3 1-15,0 3 0 16,-29 3 0-16,29 1 0 16,0 0-1-16,0 1 0 15,2 2 1-15,2-1-2 16,1-4 1 0,6 0 1-16,-1-2-1 15,6-1-1-15,-2-6 2 16,4-1-2-1,-3-5 1-15,1-1 0 16,1 0 0-16,-5 0 0 16,2-16-1-16,-2 16 1 15,-4-32-1-15,-2 14 2 16,-2-5-1 0,-4 4 0-16,0-3 0 15,0 0 0-15,0 1-1 16,0 0-1-16,0 21 1 15,0-32 1-15,-38 32 0 16</inkml:trace>
        </inkml:traceGroup>
        <inkml:traceGroup>
          <inkml:annotationXML>
            <emma:emma xmlns:emma="http://www.w3.org/2003/04/emma" version="1.0">
              <emma:interpretation id="{1CBB094B-B5F2-4A4A-92D3-1BB58D1994D3}" emma:medium="tactile" emma:mode="ink">
                <msink:context xmlns:msink="http://schemas.microsoft.com/ink/2010/main" type="inkWord" rotatedBoundingBox="9613,9696 10778,9729 10763,10246 9598,10212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2" timeOffset="3.57558E6">9036 4127 0 0,'2'1'0'16,"2"-1"0"-16,-1 0 0 16,-1 0 0-16,-2 2 0 15,0-1 0-15,0 0 0 16,0 3 0 0,0-2 0-16,0 3 1 15,-32 0-2-15,32 2 1 16,0-3 0-16,0 3 0 15,-36 0 0 1,36 2 1-16,0 2 0 16,0 5-1-16,-37 4 2 15,37-1-1-15,0 3-1 16,0 1 1 0,0-4-1-16,7 1 1 15,0-2 0-15,2-5-2 16,5-1 1-16,-1-1 1 15,2-7-2-15,-1-4 0 16,1 0-1 0,-1 0 1-16,-3 0 1 15,-1-28 0-15,0 28 0 16,-7-37 1-16,0 17-1 16,-3-1 0-16,0-1-1 15,0-1-1-15,0 5 1 16,0-14 1-1,-33 32 0 1</inkml:trace>
          <inkml:trace contextRef="#ctx0" brushRef="#br2" timeOffset="3.57557E6">8100 3998 0 0,'-34'0'0'63,"0"0"0"-48,5 0 0 17,29 7 0-17,-41 4 0-15,41 4 0 16,0 0 0-16,-34 2 1 15,34 2 0 1,0 4-1-16,0-3 0 16,0 1 1-16,0 1-1 15,8-1 1-15,7-5-1 16,0-3 0-16,4-4 0 16,2-4 0-16,2-5 0 15,-1 0 0 1,1 0-1-16,-2 0-1 15,1-19 2-15,-7 19-1 16,-1-31 1-16,-2 13 0 16,-7-1 0-16,1-2 0 15,-4 0 0 1,-2 3 0-16,0 0 0 16,0 0 0-16,-39-10 0 15,7 9 0 16,-3 19 0-15,-1 0 0 0,1 0 0-1,7 0 0 1,28 7 0 0,0 5 1-16,-29 2-1 15,29 3 0-15,0 1 1 16,0 1-1-16,0 8 1 15,0 2-1-15,0-1 1 16,0 1 0 0,0 5-1-16,0 0 0 15,0 1 1-15,6-2-1 16,1-2 0-16,-1-2 0 16,0-2-2-1,-6-2-1-15,6-5 2 16,-6-3 1-16</inkml:trace>
          <inkml:trace contextRef="#ctx0" brushRef="#br2" timeOffset="3.57557E6">8287 4132 0 0,'12'0'0'0,"-1"0"0"0,1 4 0 15,1-4 0 1,2 2 0-16,-1-2 0 16,3 0 0-16,-3 0 0 15,1 0 0-15,-1 0 0 16,3 0 0-1,-5-24 0-15,0 24 0 16,-1-19 0-16,-8 19 0 16,-3-21 0-16,0-3 0 15,0-1 0 17,0 3 0-17,-37 22 0-15,37-19 0 16,-38 19 0-1,6 0 0 1,-4 0 0 0,36 4 0-1,0 6 0-15,-40 1 0 16,40 4 0-16,0 2 1 16,0 3-1-16,0 1 0 15,0 3 1 1,0-2-1-16,0 2 1 15,0 2-1-15,0-4 0 16,14-1 0-16,0-4 0 16,3 0 0-1,4-6-1-15,-2-2 0 16,5-5 1-16,-10-1-1 16,6-3 1-16,2 0 0 15,-1 0 0-15</inkml:trace>
          <inkml:trace contextRef="#ctx0" brushRef="#br2" timeOffset="3.57558E6">8829 4074 0 0,'4'0'0'15,"-2"0"1"-15,1 0-2 16,-3-18 1 0,0 19 0-1,-40-1 0 17,40 3 0-17,-44 3 0-15,44-2 0 16,0 0 0-16,-45 2 0 15,45 3 0 1,-32-2 0-16,32 2 0 16,0-2 0-16,0 1 0 15,0-3 0-15,-29 1 0 16,29 1 0 0,7-2 0-16,1 0 0 15,1-3 0-15,2 1 0 16,3 0 0-16,4 2 0 15,-2-3 0-15,2 3 0 16,0-2 0-16,1 4 0 16,-4 1 0-1,2 2 0-15,-3 1 1 16,-3 5-1-16,-5 0 1 16,-2 2 0-1,-1 0 0-15,-3 0 1 16,0 0-2-16,0-3 0 15,0-1 0-15,0-4 0 16,-39-2 0-16,39-4 0 16,-34-4-1-16,34 0 0 15,-40 0-1 1,40 0 0-16,-38 0 2 16,7-26 0-1</inkml:trace>
        </inkml:traceGroup>
        <inkml:traceGroup>
          <inkml:annotationXML>
            <emma:emma xmlns:emma="http://www.w3.org/2003/04/emma" version="1.0">
              <emma:interpretation id="{EFED8E8F-6BE7-46A0-8A11-7B4E51B2832B}" emma:medium="tactile" emma:mode="ink">
                <msink:context xmlns:msink="http://schemas.microsoft.com/ink/2010/main" type="inkWord" rotatedBoundingBox="11279,9732 11665,9743 11655,10106 11268,10095"/>
              </emma:interpretation>
            </emma:emma>
          </inkml:annotationXML>
          <inkml:trace contextRef="#ctx0" brushRef="#br2" timeOffset="3.57558E6">9719 4009 0 0,'5'0'0'15,"-4"0"1"1,4 0 0-16,-5 0 0 15,0 1-1 17,-29 3 0-17,29 3 0 1,0 0 0-16,-42 0 1 16,42 3-2-16,-31 4 3 15,31 1 0-15,0 4-1 16,-35 2 0-16,35 1 0 15,0 3-1 1,0-4 1-16,0 3-1 16,0-1 0-16,0-2 0 15,2-5 1-15,10-2 0 16,0-1-2-16,4-8 2 16,2-3 0-1,-1-2-3-15,1 0-1 16,-4 0-1-16,0-25 2 15,-14 9 1-15,11-6 1 16,-4-2 1-16,6 2 0 16,-7 1-1-16,-2 1 1 15,-2 20-2 1,-1-32 2-16,-1 32-2 16,2-19 3-16,-1 19-1 15,-1 0 3 1,3 0-4-16,-1 6 1 15,7 9 1-15,0 1 2 16,5 7-1-16,2 4-3 16,0-2 0-16,1 0 2 15,2 1-1-15,2-2 0 16,-1-1-1 0,0 0-2-16,-1-4-13 15,-1-4 8-15,-12-1 6 16</inkml:trace>
        </inkml:traceGroup>
        <inkml:traceGroup>
          <inkml:annotationXML>
            <emma:emma xmlns:emma="http://www.w3.org/2003/04/emma" version="1.0">
              <emma:interpretation id="{AC514CF0-E051-4F2B-A605-68F7E21DEDA3}" emma:medium="tactile" emma:mode="ink">
                <msink:context xmlns:msink="http://schemas.microsoft.com/ink/2010/main" type="inkWord" rotatedBoundingBox="13956,10206 14213,10214 14200,10655 13943,10648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1" timeOffset="3.57547E6">12273 4480 0 0,'4'0'0'63,"4"0"0"-48,6 3 0-15,-1-2 0 16,6-1 1 0,-1 3-1-16,4 0 0 15,-1-3 1-15,-1 0 0 16,3 1-1-16,-3 3 0 16,-1-1 0-16,-3 1 0 15,-2 3 0 1,-3-1 0-16,-2 2 0 15,-7 3 0-15,-2 7 1 16,0 2 1-16,0 4-1 16,0 0 1-1,0 1-1-15,-39 1 0 16,39-1 0-16,-35 4 4 16,35-1-6-16,-41-21 1 15,41 18-1-15,-37 1 13 16,37-5-24-16,-32 1 12 15,32-1 0 1,0-5 0-16,-31-3 1 16,31-6-5-16,0-3 1 15,0 3-3-15,0-6 3 16</inkml:trace>
        </inkml:traceGroup>
        <inkml:traceGroup>
          <inkml:annotationXML>
            <emma:emma xmlns:emma="http://www.w3.org/2003/04/emma" version="1.0">
              <emma:interpretation id="{D3F9789D-AAFE-4F4B-B268-58CB0236DD42}" emma:medium="tactile" emma:mode="ink">
                <msink:context xmlns:msink="http://schemas.microsoft.com/ink/2010/main" type="inkWord" rotatedBoundingBox="14981,9751 17007,9810 16991,10355 14965,10297"/>
              </emma:interpretation>
              <emma:one-of disjunction-type="recognition" id="oneOf13">
                <emma:interpretation id="interp17" emma:lang="" emma:confidence="0">
                  <emma:literal>crear</emma:literal>
                </emma:interpretation>
                <emma:interpretation id="interp18" emma:lang="" emma:confidence="0">
                  <emma:literal>Crear</emma:literal>
                </emma:interpretation>
                <emma:interpretation id="interp19" emma:lang="" emma:confidence="0">
                  <emma:literal>crecer</emma:literal>
                </emma:interpretation>
                <emma:interpretation id="interp20" emma:lang="" emma:confidence="0">
                  <emma:literal>Crecer</emma:literal>
                </emma:interpretation>
                <emma:interpretation id="interp21" emma:lang="" emma:confidence="0">
                  <emma:literal>creare</emma:literal>
                </emma:interpretation>
              </emma:one-of>
            </emma:emma>
          </inkml:annotationXML>
          <inkml:trace contextRef="#ctx0" brushRef="#br1" timeOffset="3.57547E6">13896 4255 0 0,'8'0'0'0,"-1"0"0"15,3 0 0-15,-1 0 1 16,0 0 0 0,5 0-1-16,-2 6 0 15,2 8 1-15,-2 4-1 16,1 1 0-16,-1 5 1 16,-4-2 2-16,1 0-2 15,-2 2-2 1,0-5 3-16,-7 1-1 15,0-5-2-15,0-7 2 16,0 2-1-16,0-7 0 16,0-27 1 15,0 6-2-15,0 0 1-16,0-4 0 15,0 0 1-15,0-1-2 16,0 1 1-16,0-1 0 15,0 4 1-15,0 1-1 16,9 0 0 0,6 18 0-16,2-27 0 15,0 27 0-15,1-19 0 16,-2 19 0-16,0 0-3 16,3 0-3-1,-4-18 4-15,-1 18 2 16,1 0 0-16</inkml:trace>
          <inkml:trace contextRef="#ctx0" brushRef="#br1" timeOffset="3.57547E6">14344 4231 0 0,'14'6'0'0,"-2"4"0"0,4-5 0 16,-1 2 1 0,2-3-1-16,0 1 0 15,1-4 0-15,2-1 0 16,-1 0 0-16,1 0 0 15,-4 0 0 1,-2-17 0-16,-2 17 0 16,-5 0 0-16,-7-23 0 15,0 0 0 1,0 3 0 0,-31-2 0 15,31 22 1-16,-38 0-1-15,38 2 0 16,-34 5 0-16,34 1 0 16,-32 4 0-1,32 2 0-15,0 2 0 16,-39 0 0-16,39 4 0 16,0 0 0-16,0 1 0 15,0 2 0-15,0-2 1 16,0 0-1-16,0 0 1 15,0-2 0 1,11-4-1-16,6-1 0 16,3-4-1-16,0-3 0 15,3-4-1-15,0 1 1 16,-2-3 1 0</inkml:trace>
          <inkml:trace contextRef="#ctx0" brushRef="#br1" timeOffset="3.57547E6">14823 4293 0 0,'9'0'0'0,"-3"0"0"16,-6 0 1-16,0 0 0 16,0 0 5-16,0 0-4 15,0 0-2 1,0 1 0-16,0 2 0 16,-29 2 0-16,29 2 0 15,0 4 0 1,-30 3 0-16,30 3 1 0,0-2-1 15,0 5 0 1,0-2 0-16,0 1 0 16,0 5 0-16,0-1 0 15,0-3 0 1,0-3 0-16,10-4 0 16,7-3 0-16,2-4 0 15,-3-4-6-15,1-2 3 16,0 0 2-16,-3 0 1 15,-2-29 0-15,-1 29 0 16,-2-36 0 0,-3 17 1-16,-3-5-1 15,-1 2 1-15,-2 0-1 16,0 5 0-16,0-12 1 16,0 29 0-1,0 0 2 1,0 0 0-16,0 11-3 15,0 4 0 1,0 7 0-16,3 2 0 16,6 5 0-16,2 3 0 15,1 0-3 1,2 1-2-16,0-5 2 16,-6 1 3-16,-2-4 0 15</inkml:trace>
          <inkml:trace contextRef="#ctx0" brushRef="#br1" timeOffset="3.57547E6">15076 4343 0 0,'6'-21'0'15,"2"21"0"-15,-3-22 0 16,2 22 1-16,-2 0-1 16,4 0 1-1,0 7-1-15,1 6 2 16,0 4-1-16,1 5 0 16,-2 2 0-16,0-2 2 15,1 3-2 1,0-4-1-16,-7 0 0 15,-3-3 0-15,5-13 0 16,-5 4 0-16,0-5 11 16,0-4-22-16,0-26 11 47,0-11 0-32,0 18 0-15,0-2 0 16,0 4 0-1,11-16 0 1,3 33 0-16,3 0 0 16,2-25-3-16,3 25-2 15,-5 0 2-15,-2 0 3 16</inkml:trace>
          <inkml:trace contextRef="#ctx0" brushRef="#br1" timeOffset="3.57547E6">13760 4038 0 0,'3'0'0'16,"-2"0"0"-16,1 0 0 16,-2 0 1-1,0 1 1 1,0 2 0-1,0 0 1-15,-46 2-1 16,46 0-1-16,-42-3 1 16,12 1-2-16,0-3 0 15,-5 0 1-15,-2 6-2 16,-1-1 0-16,-2 6 1 16,3 5 0-1,2 2 1-15,3 2-1 16,-2 3-2-16,34 0 3 15,-37 8-1-15,37-3 0 16,0 6 0 0,0-2 0-16,0 4 0 15,2-2 4-15,16-6-3 16,5 0-1-16,8-7 2 16,4-3-3-16,3-6 1 15,4-5-1 1,1-3 2-16,1-4-2 15,-2 0-5-15,-1 0-1 16,-2 0 3-16,-12-18 4 16</inkml:trace>
        </inkml:traceGroup>
        <inkml:traceGroup>
          <inkml:annotationXML>
            <emma:emma xmlns:emma="http://www.w3.org/2003/04/emma" version="1.0">
              <emma:interpretation id="{FE015105-C157-4BD9-B23B-40803BAB3B49}" emma:medium="tactile" emma:mode="ink">
                <msink:context xmlns:msink="http://schemas.microsoft.com/ink/2010/main" type="inkWord" rotatedBoundingBox="17821,9748 18639,9772 18620,10422 17802,10398"/>
              </emma:interpretation>
              <emma:one-of disjunction-type="recognition" id="oneOf14">
                <emma:interpretation id="interp22" emma:lang="" emma:confidence="0">
                  <emma:literal>la</emma:literal>
                </emma:interpretation>
                <emma:interpretation id="interp23" emma:lang="" emma:confidence="0">
                  <emma:literal>La</emma:literal>
                </emma:interpretation>
                <emma:interpretation id="interp24" emma:lang="" emma:confidence="0">
                  <emma:literal>Ia</emma:literal>
                </emma:interpretation>
                <emma:interpretation id="interp25" emma:lang="" emma:confidence="0">
                  <emma:literal>ta</emma:literal>
                </emma:interpretation>
                <emma:interpretation id="interp26" emma:lang="" emma:confidence="0">
                  <emma:literal>Ta</emma:literal>
                </emma:interpretation>
              </emma:one-of>
            </emma:emma>
          </inkml:annotationXML>
          <inkml:trace contextRef="#ctx0" brushRef="#br0" timeOffset="3.5756E6">16807 4350 0 0,'0'-20'0'62,"-40"20"0"-62,8 0 0 32,32 0 1-32,-43 0-1 15,-4 0 0 1,-7 7 0 0,54 4 0-1,-54 3 0 1,54 1 0-16,-44 5 0 15,44-1 0-15,-33 5 1 16,33 1-1-16,0 0 1 16,0 0 0-16,0-13-1 15,7 13 0 1,11-11 0-16,2-3 1 16,-20-4-1-16,28-3 0 15,2-4 0-15,1 0-2 16,0 0 1-16,-1-22 0 15,1 22 1 1,-6-32 0-16,-2 11-1 16,-2-1 4-16,-4 1-2 15,-5 2-1-15,-4 19 0 16,-2-25 0 0,-3 25-1-16,-3-21 2 15,0 21-2-15,0 0 2 16,2 7 0-1,1 7 0-15,-2 5 0 16,2 6-5 0,7 5 11-16,3 2-7 15,3 2 0-15,4 2 0 16,3-4-4-16,3 0-1 16,-6-3 4-16</inkml:trace>
          <inkml:trace contextRef="#ctx0" brushRef="#br0" timeOffset="3.5756E6">16209 4024 0 0,'0'3'0'0,"0"0"0"15,0 3 0 1,0 3 0-16,0-2 0 16,0-2 0-16,0 1 0 15,0-2 0 1,0 3 0-16,0-1 0 16,3-1 0-16,-3-1 0 15,0-4 1-15,0 4-1 16,4-4 0-1,-4 2 0-15,0 2 0 16,0-1 0-16,0 0 0 16,0-2-1-16,0 0 1 15,0 2 0-15,0-1 0 16,0 0 0 0,0 0 0-16,0 0 0 15,0 0 1-15,4-1-1 31,-4-1 0-15,1 0 1 0,-1 0 0-16,2 0 0 15,-1 0 0-15,1 0-1 32,-2 4 0-17,0 2 0 1,0 2 1-16,0 5-1 15,0 10 1-15,-34 4-2 16,34 7 1-16,0-1 0 16,0 5 0-1,-37 2 1-15,37-3-3 16,0 1 0-16,-29-2 0 16,29 1 1-16,0-7 1 15</inkml:trace>
        </inkml:traceGroup>
      </inkml:traceGroup>
    </inkml:traceGroup>
    <inkml:traceGroup>
      <inkml:annotationXML>
        <emma:emma xmlns:emma="http://www.w3.org/2003/04/emma" version="1.0">
          <emma:interpretation id="{0B4D641B-C397-4C5E-BC14-5AE0504D995C}" emma:medium="tactile" emma:mode="ink">
            <msink:context xmlns:msink="http://schemas.microsoft.com/ink/2010/main" type="paragraph" rotatedBoundingBox="1509,9959 14015,10202 13994,11263 1489,110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183028-B09B-47C6-A33C-A4F6E8718C09}" emma:medium="tactile" emma:mode="ink">
              <msink:context xmlns:msink="http://schemas.microsoft.com/ink/2010/main" type="line" rotatedBoundingBox="1509,9959 14015,10202 13994,11263 1489,11020"/>
            </emma:interpretation>
          </emma:emma>
        </inkml:annotationXML>
        <inkml:traceGroup>
          <inkml:annotationXML>
            <emma:emma xmlns:emma="http://www.w3.org/2003/04/emma" version="1.0">
              <emma:interpretation id="{22D2BC0C-8ACA-4667-BB86-03BB7007C084}" emma:medium="tactile" emma:mode="ink">
                <msink:context xmlns:msink="http://schemas.microsoft.com/ink/2010/main" type="inkWord" rotatedBoundingBox="1509,9959 3536,9998 3516,11033 1489,10994"/>
              </emma:interpretation>
              <emma:one-of disjunction-type="recognition" id="oneOf15">
                <emma:interpretation id="interp27" emma:lang="" emma:confidence="0">
                  <emma:literal>final</emma:literal>
                </emma:interpretation>
                <emma:interpretation id="interp28" emma:lang="" emma:confidence="0">
                  <emma:literal>fin"</emma:literal>
                </emma:interpretation>
                <emma:interpretation id="interp29" emma:lang="" emma:confidence="0">
                  <emma:literal>fina</emma:literal>
                </emma:interpretation>
                <emma:interpretation id="interp30" emma:lang="" emma:confidence="0">
                  <emma:literal>fon"</emma:literal>
                </emma:interpretation>
                <emma:interpretation id="interp31" emma:lang="" emma:confidence="0">
                  <emma:literal>fina"</emma:literal>
                </emma:interpretation>
              </emma:one-of>
            </emma:emma>
          </inkml:annotationXML>
          <inkml:trace contextRef="#ctx0" brushRef="#br1" timeOffset="3.57553E6">-19 5122 0 0,'2'11'0'0,"2"-4"0"15,-2-3 1 1,-1-4-1-16,3 0 1 15,-4 0 1-15,0 0-1 16,0-25 0-16,0 4 0 16,0-8 0-16,0-6-1 15,0-6 3 1,0-4-2-16,0-6-2 16,0-8 3-16,-37-2-2 15,37-1 1-15,0 0 0 16,-33 0 0-16,33 3-1 15,0 2 1 1,0 7-2-16,0 5 0 16,0 8 0-16,0 6 0 15,0 1 1-15,10 10-1 16,10 20 1-16,0-25 1 16,6 25-1-1,4 0-1-15,4 0 0 16,1 2 2-16,2 7-1 15,0-1-1-15,-3-1 1 16,-8 3-8 0,-1-3 5-16</inkml:trace>
          <inkml:trace contextRef="#ctx0" brushRef="#br1" timeOffset="3.57553E6">624 5049 0 0,'0'14'0'16,"0"2"0"-16,0-4 1 15,0-1 0-15,0 5 1 16,0-11-2-16,0-1 2 16,0-1-1-1,0-3 0 1,2 0-1-16,1-31 0 31,0 31 0-31,-3-33 0 0,0 14 0 16,5-2 0-1,-4-1 0-15,7 1 0 16,-5-1 0-16,3 4 0 16,2 18 1-16,-1-28 1 15,3 28-2 1,-1-23-1-16,1 23 2 16,4 0-1-16,-1 0 0 15,-1 0 0-15,2 12 0 16,-1 0 0-1,0 8 0-15,1 2 3 16,-1 6-1-16,0 2-2 16,-1 2-1-16,-3 1 3 15,2 1-3-15,-3-4 6 16,-2 1-1-16,-5-1-7 16,1-2-7-1,-2-8 0-15,0-5 8 16,3-7 2-16,-3 3 0 15</inkml:trace>
          <inkml:trace contextRef="#ctx0" brushRef="#br1" timeOffset="3.57553E6">394 4351 0 0,'2'3'0'15,"2"1"1"-15,-2 0-1 16,-2 2 2-16,0-1-1 16,0 1 0-1,0 1 1-15,0 1 1 16,0 2-2-16,0 0-1 15,0 5 0-15,0 0 0 16,-36 3 0-16,36 2 0 16,0 0 0-1,0 5 0-15,0 6 0 16,0 2 0-16,0 7 0 16,0 3 0-16,0 3 0 15,0 1 0 1,0 0 0-16,0 3 0 15,11-3 0-15,6 0 0 16,0-4-1-16,6-6 0 16,-3-3 3-16,4-4-3 15,0-9-3 1,-3-7-1-16,2-7 4 16,-12-3 1-16</inkml:trace>
          <inkml:trace contextRef="#ctx0" brushRef="#br1" timeOffset="3.57553E6">-184 4789 0 0,'0'7'0'0,"0"-3"0"0,0-1 0 15,0 1 1 1,0-1 0-16,4-2 1 16,1-1-1-16,5 0 2 15,3 0-1-15,2 0-1 16,4 0 0-16,4 0 0 16,-8 0-1-1,11 0 0-15,2 0 1 16,2 0-1-16,-4 0 1 15,5 0-2-15,1 0-8 16,-3-19 5 0,1 19 3-16,-7 0 1 15</inkml:trace>
          <inkml:trace contextRef="#ctx0" brushRef="#br1" timeOffset="3.57554E6">965 5187 0 0,'0'11'0'0,"0"-3"0"16,0-1 0-1,1-5 1-15,4-2-1 16,0 0 0-16,4 0 1 15,-1 0-1-15,-2-22 1 16,0 22 0-16,5-28 1 16,-8 8-1-1,3-3 0-15,-6-9 0 16,1 3 0-16,-1-6 0 16,0-5-1-16,0-1 0 15,0-4 0-15,0 6 0 16,0-4 0-1,0-1 0-15,-35 2 0 16,35-1 0-16,0 3 0 16,-34 2 0-16,34 0 0 15,-33 6 0-15,33-1 0 16,-33 5 0 0,33 6 0-16,-30 1 0 15,30-8 0 1,-39 29-3-16,39 0-3 15,0 0 4-15</inkml:trace>
          <inkml:trace contextRef="#ctx0" brushRef="#br1" timeOffset="3.57554E6">1307 4732 0 0,'0'3'0'0,"0"1"0"15,0-1 0-15,0 1 0 16,0 0 1-1,0 0 0-15,6-1 2 16,2 4-1-16,4-7 0 16,8 2 0-16,0 6-2 15,2-5 0 1,-2 1 0-16,6-3 0 16,4-1 0-16,-2 3 1 15,4 0-1-15,0-2 0 16,-4 2 1-16,4 4-2 15,-7-3-1-15,1-1-3 16,-8 0 1 0,-2 2 3-16,-9-1 1 15</inkml:trace>
          <inkml:trace contextRef="#ctx0" brushRef="#br1" timeOffset="3.57554E6">1513 5005 0 0,'-31'10'0'0,"31"-3"0"15,0 1 1-15,0-2 0 16,0-1 0 0,0 1-1-16,0-4 1 15,11 3 1-15,1-3 0 16,5-2-1-16,5 0 0 15,-1 2-2-15,4-1 1 16,-5-1 0 0,6 2 0-16,-2-2 0 15,4 0-2-15,-4 0 1 16,1 0 0-16,-1 0-1 16,-2 0 1-16,-4 0 0 15,-2 0 0 1,-3 4 1-16,-5-4 0 15,-8 4 0-15</inkml:trace>
        </inkml:traceGroup>
        <inkml:traceGroup>
          <inkml:annotationXML>
            <emma:emma xmlns:emma="http://www.w3.org/2003/04/emma" version="1.0">
              <emma:interpretation id="{6717C406-975C-4A70-88E3-4E74C148924F}" emma:medium="tactile" emma:mode="ink">
                <msink:context xmlns:msink="http://schemas.microsoft.com/ink/2010/main" type="inkWord" rotatedBoundingBox="4116,10019 4741,10031 4726,10815 4101,10802"/>
              </emma:interpretation>
            </emma:emma>
          </inkml:annotationXML>
          <inkml:trace contextRef="#ctx0" brushRef="#br1" timeOffset="3.57554E6">2578 4742 0 0,'11'1'0'0,"-4"2"0"16,-1-3 1-16,-4 1-1 15,1-1 0-15,-41 2 0 79,38-1 0-79,0-1 0 15,-39 7-1-15,39 0 2 16,-38 6-1-16,38 2 0 15,-37 2 0-15,37 3 0 16,-32 1 0-16,32 6 0 16,0 0 0-1,0-2 0-15,0 2 0 16,0-2 0-16,0 0 0 16,0-4-1-16,0-5 2 15,0-4-1-15,1-2-1 16,13-7 2-1,2-3-1-15,0 0 0 16,0 0 0-16,2 0 0 16,1-30 0-16,2 30 0 15,-1-36 0-15,0 14 0 16,1 0 0 0,2 0 0-16,1-3 0 15,-3 0 0-15,2 5 0 16,0-3 0-16,-3 4 0 15,3-1 0 1,2 20 0-16,-9-30-1 16,1 30 1-16,-6-24 0 15</inkml:trace>
          <inkml:trace contextRef="#ctx0" brushRef="#br1" timeOffset="3.57554E6">2757 4799 0 0,'0'10'0'0,"0"-1"0"15,0 2 0-15,10-9 0 16,5 12 0-16,-1 2 1 15,4 2-1-15,1 2 1 16,2 1 0-16,4 1 0 16,-4-6 0-1,1 7-1-15,2 0 0 16,-1-1 0-16,0-3-3 16,-1-1 2-1,1-4 0-15,-17-3 1 16</inkml:trace>
          <inkml:trace contextRef="#ctx0" brushRef="#br1" timeOffset="3.57554E6">2797 4818 0 0,'0'0'0'0,"-32"4"0"15,32-2 0-15,0 1 0 16,0-1 0-16,0 0 0 31,0-1 0-15,0-1 1-16,0 3 0 15,0-3-1-15,0 1 1 16,0-1 0-16,0 2-1 16,0-2 1-1,0 0 0 1,0 0 2 0,0-20-1-16,5 20-4 15,2 0 1 1,-2-26 1-16,4 26 0 15,0-24 1-15,2 24-1 16,0-26 1-16,0 26-1 16,1-27 0-16,-1 27 1 15,-1-23-1 1,0 23 0-16,2-22 0 16,-3 22 0-16,3-20 0 15,-2 20 0-15,-3 0 0 16,2-19 0-16,-2 19 0 15,0 0 0 1,1 0 0-16,-2 0 0 16,-1-18-4-16,-5 18-1 15,3 0 3-15,-3 0 2 16</inkml:trace>
          <inkml:trace contextRef="#ctx0" brushRef="#br1" timeOffset="3.57554E6">2750 4502 0 0,'0'3'0'0,"0"1"0"16,0 2 0-16,0-5 0 16,0-1 1-16,0 0 1 15,0 0-4-15,0 0 3 16,0 0 0 15,0-21-1-31,0-4 1 16,3 25 0-1,-3-30 0 1,0 30-1-16,1-32 1 16,2 32-1-16,0-33-1 15,-1 33 2-15,3-28-1 16,-2 28 0-16,1-27 0 15,2 27 0 1,2-20 0-16,1 20 0 16,-1 0 1-16,3 0-1 15,1 0 0-15,-3 5 0 16,2 2 1 0,0 6-2-16,1 2 0 15,-4 0 2-15,1 5-1 16,-1 2-1-16,1 0 1 15,-5 0 0-15,1 2 0 16,0-2-2 0,-1-1 0-16,-4-2 0 15,0 0 1-15</inkml:trace>
        </inkml:traceGroup>
        <inkml:traceGroup>
          <inkml:annotationXML>
            <emma:emma xmlns:emma="http://www.w3.org/2003/04/emma" version="1.0">
              <emma:interpretation id="{E700BE75-0FDF-4FDD-A029-1EFC69C0984D}" emma:medium="tactile" emma:mode="ink">
                <msink:context xmlns:msink="http://schemas.microsoft.com/ink/2010/main" type="inkWord" rotatedBoundingBox="5535,10285 5979,10293 5964,11107 5519,11098"/>
              </emma:interpretation>
              <emma:one-of disjunction-type="recognition" id="oneOf16">
                <emma:interpretation id="interp32" emma:lang="" emma:confidence="0">
                  <emma:literal>B</emma:literal>
                </emma:interpretation>
                <emma:interpretation id="interp33" emma:lang="" emma:confidence="0">
                  <emma:literal>p</emma:literal>
                </emma:interpretation>
                <emma:interpretation id="interp34" emma:lang="" emma:confidence="0">
                  <emma:literal>73</emma:literal>
                </emma:interpretation>
                <emma:interpretation id="interp35" emma:lang="" emma:confidence="0">
                  <emma:literal>BS</emma:literal>
                </emma:interpretation>
                <emma:interpretation id="interp36" emma:lang="" emma:confidence="0">
                  <emma:literal>Be</emma:literal>
                </emma:interpretation>
              </emma:one-of>
            </emma:emma>
          </inkml:annotationXML>
          <inkml:trace contextRef="#ctx0" brushRef="#br1" timeOffset="3.57546E6">3852 4620 0 0,'0'-24'0'16,"0"5"1"15,0 23-1-15,0 1 1-16,4 6-1 15,1 6 3-15,4 8-1 16,0 6 1-16,0 8 3 16,-9 2-3-16,11 8-2 15,-5 1 0 1,2 0-1-16,0 5-1 16,-5-1 1-16,1 1 1 15,4 0-2-15,-3-10 2 16,-1 1-5-1,1-1-1-15,-5-9 1 16,4-6 0-16,-2-7 2 16,-1-5 0-16,-1-9 2 15,0-5 0-15</inkml:trace>
          <inkml:trace contextRef="#ctx0" brushRef="#br1" timeOffset="3.57546E6">3938 4663 0 0,'0'-20'0'16,"0"20"1"0,0 0 1-16,-30 0-2 15,30-16 1 1,0 16 1-16,0 0-4 16,0 0 3-16,0 0 0 15,0 0 0 1,0-23-1 15,10 23 1-31,-1 0-1 16,-3-18 0-16,11 18 1 15,0 0-1-15,1-23 6 16,2 23-13-16,2 0 7 16,2 0 0-1,-4 0 1-15,2 0-1 16,1 3-1-16,-7 8 2 15,0 7-1 1,-9 0-1-16,0 3 2 16,-6 1-2-16,-1 0 2 15,0 0 0-15,0 3-3 16,0-3 3-16,0 1-1 16,-37-1 7-16,37-5-12 15,0-2 5 1,-44-3 0-16,44-5 0 15,-31-3 0-15,31-4-1 16,-29 0 1 0,29-22 0 15,9 1-1-15,2 21 1-1,3 0 1 1,3-20-1-16,3 20 0 0,-2 0 0 15,5 0 0 1,-2 0 0-16,1 0 0 16,-2 0 0-16,1 4 1 15,-4 4-7-15,0 3 11 16,-3 3-5 0,-5 1 1-16,0 3-2 15,-6 0 2-15,-1 2 2 16,-2 3 0-16,0-6-5 15,0 7 0-15,0-3 4 16,-34-6 1-16,34 4 0 16,-34-4-1-1,34-1 1-15,-39-6-3 16,39 5 0-16,-43-8 1 16,43-2-2-16,-40 4 3 15,40-7-5 1,-36 0 4-16,36 1 0 15,-32-1-1-15,32 0-3 16,0 0 1-16,0 0-6 16,-31 0 3-16,31 0 3 15,0 0-3 1,0-19 3-16,0 20 2 16</inkml:trace>
        </inkml:traceGroup>
        <inkml:traceGroup>
          <inkml:annotationXML>
            <emma:emma xmlns:emma="http://www.w3.org/2003/04/emma" version="1.0">
              <emma:interpretation id="{BF8958D7-E1C4-4933-BC1D-93AB9B37FF2D}" emma:medium="tactile" emma:mode="ink">
                <msink:context xmlns:msink="http://schemas.microsoft.com/ink/2010/main" type="inkWord" rotatedBoundingBox="7330,10287 9128,10322 9117,10848 7320,10813"/>
              </emma:interpretation>
              <emma:one-of disjunction-type="recognition" id="oneOf17">
                <emma:interpretation id="interp37" emma:lang="" emma:confidence="0">
                  <emma:literal>rendimientos</emma:literal>
                </emma:interpretation>
                <emma:interpretation id="interp38" emma:lang="" emma:confidence="0">
                  <emma:literal>rendimiento s</emma:literal>
                </emma:interpretation>
                <emma:interpretation id="interp39" emma:lang="" emma:confidence="0">
                  <emma:literal>rendimiento 5</emma:literal>
                </emma:interpretation>
                <emma:interpretation id="interp40" emma:lang="" emma:confidence="0">
                  <emma:literal>rendimiento S</emma:literal>
                </emma:interpretation>
                <emma:interpretation id="interp41" emma:lang="" emma:confidence="0">
                  <emma:literal>rendimiento</emma:literal>
                </emma:interpretation>
              </emma:one-of>
            </emma:emma>
          </inkml:annotationXML>
          <inkml:trace contextRef="#ctx0" brushRef="#br2" timeOffset="3.57554E6">5644 4759 0 0,'0'-20'0'47,"0"20"1"-32,0 0 0 1,0 3 1-16,8 5-1 16,2 8-1-16,1 3 1 15,0 7 0 1,3 2-1-16,1 0 0 16,-4 2 1-16,-2 0 0 15,5 1 0-15,-3-1-1 16,-2-2 0-16,-2-8 0 15,-2 0 1-15,1-8-2 16,-4-11 1 0,-1-1 0-16,1 0-2 15,-2 0 0-15,3-33 0 16,-3 12 0-16,0-3 1 16,0-6 1-1,0 1 0-15,4 1 0 16,-4 1 0-16,4 0 0 15,2 6 0-15,0-1 0 16,6 22 0-16,0-26 0 16,5 26 0-1,0-18 0-15,3 18 1 16,0 0-1-16,0-20 0 16,5 20-1-16,-4 0 1 15,4 0 0-15,-2 0 0 16,1 0 0-1,2 0-1-15,-1 0 1 16</inkml:trace>
          <inkml:trace contextRef="#ctx0" brushRef="#br2" timeOffset="3.57546E6">6299 4747 0 0,'19'10'0'15,"-2"1"0"-15,-1-5 0 16,1-1 0-16,3-2 0 16,-3 0 0-16,-1-3 0 15,-3 0 0 1,-2 0 0-16,-3 0 0 16,-5 0 0-16,-3-17 0 15,0-1 0 1,-31 0 0 15,0 18 0-15,-4 0 0-1,35 3 0 1,-32 4 0-16,32 1 0 16,0 8 0-16,-38-4 1 15,38 6-1-15,0 4 0 16,0 1 0-16,0 0 0 15,0 1 1-15,0 3 0 16,0-1 0 0,1-1 0-16,11 0-1 15,1-1 1-15,2-6 0 16,2 0-1-16,4-3 0 16,1-1-1-16,1-6 1 15,-2-1 1 1,4-3-2-16,-2-4 1 15,-3 0 0-15,3 0-4 16,-8 0 2-16,2 0 2 16</inkml:trace>
          <inkml:trace contextRef="#ctx0" brushRef="#br2" timeOffset="3.57546E6">6602 5022 0 0,'0'8'0'16,"0"2"0"-16,4-3 0 15,-1-6 0-15,2-1 0 16,-2 0 0 0,-2 0 0-16,3-19 0 15,0 19 0-15,1-32 0 16,-1 14 0-16,2 0 0 16,1-5 0-16,2 3 0 15,-1 1 0 1,1 19 0-16,-3-33 0 15,3 16 0-15,2 17 0 16,1-20 0-16,2 20 0 16,1 0 1-16,2 3-1 15,0 10 0-15,1 6 0 16,1 3 0 0,-4 7 0-16,4-2 0 15,-4 4-1-15,0-2 1 16,-7 0 0-1,0 5 0-15</inkml:trace>
          <inkml:trace contextRef="#ctx0" brushRef="#br2" timeOffset="3.57546E6">7120 4881 0 0,'13'0'0'0,"-3"0"0"16,-2 0 0-16,-5 0 0 15,-1 0 0-15,1 0 0 16,-2 0 0 0,-1 3 0-1,0 1 0 1,-30 3 0-16,30-2 0 15,0 1 0-15,-39 3 0 16,39 1 0 0,0-1 0-16,0 4 0 15,-34 1 0-15,34 4 0 16,0 0 0-16,0 0 0 16,2 1 0-1,6 1 1-15,-1-2-1 16,4-4 0-16,1-2 0 15,5-4 0-15,2-2 0 16,-1-2 0-16,0-4 0 16,-4 0 0-1,2 0 0-15,-3 0-1 16,-3-25 1-16,-4 25 0 16,-2-37 0-16,-2 9 0 15,1-1 0-15,-3-3 0 16,0-4 0-1,0-1 0-15,0 1 0 16,0 0 1-16,-40 8-2 16,40-7 1-16,0 2 0 15,-41 4 0 1,41-1 0-16,0 3 0 16,-37 3 0-16,37-1 0 15</inkml:trace>
          <inkml:trace contextRef="#ctx0" brushRef="#br2" timeOffset="3.57546E6">7401 4811 0 0,'0'-30'0'0,"0"10"0"31</inkml:trace>
          <inkml:trace contextRef="#ctx0" brushRef="#br2" timeOffset="3.57546E6">7415 4973 0 0,'0'0'1'47,"0"2"-1"-16,0 9 1-31,0 0-1 16,0 3 0-16,0-14-1 16,6 11 1-1,3-2-1-15,-3 8 1 16,-6-6 0-16</inkml:trace>
        </inkml:traceGroup>
        <inkml:traceGroup>
          <inkml:annotationXML>
            <emma:emma xmlns:emma="http://www.w3.org/2003/04/emma" version="1.0">
              <emma:interpretation id="{988C9C38-F354-4BEF-8056-1F81440041A4}" emma:medium="tactile" emma:mode="ink">
                <msink:context xmlns:msink="http://schemas.microsoft.com/ink/2010/main" type="inkWord" rotatedBoundingBox="9400,10342 11450,10381 11438,11019 9388,10979"/>
              </emma:interpretation>
            </emma:emma>
          </inkml:annotationXML>
          <inkml:trace contextRef="#ctx0" brushRef="#br2" timeOffset="3.57554E6">7708 5188 0 0,'0'13'0'15,"0"-1"0"-15,0-6 0 16,0 2 0-16,0-8 1 15,0 0-2 1,0-29 1 0,0-1 0-1,0 10 0 1,0-2 0-16,2-3 0 16,-2 4 0-16,0-3 0 15,3-2 0 1,-3 0 0-16,3 1 0 15,1 4 0-15,-2-1 0 16,7 22 0-16,-4-21 0 16,4 21 0-16,-3 0 0 15,3 0 0 1,0 1 0-16,1 12 1 16,-1 0-1-16,-1 6 0 15,1-5 0-15,-2 4 1 16,1 0-1-1,-2 1 0-15,-1-6 0 16,-4-1 0-16,2-6 0 16,-3-4-1-16,2-2 1 31,-2-25 0-15,1-9 0-1,1 13 0-15,3-1 0 16,-2 6 0-16,1-2 0 15,2 1 0-15,5 17 0 16,3-19 0-16,0 19 1 16,0 0-1-1,1 1 1-15,2 7-1 16,3 3 1-16,-2 10-1 16,1 1 1-16,-2-1-1 15,-2 5 0-15,-4 0 0 16,-1 1 0-1,0-1-2-15,-6 0 0 16,-1-3 1-16,2-7 1 16,-5 2 0-1</inkml:trace>
          <inkml:trace contextRef="#ctx0" brushRef="#br2" timeOffset="3.57554E6">8159 4995 0 0,'9'6'0'0,"-1"1"0"16,0 1 0-16,1 3 1 16,-3 2-1-1,2 1 0-15,-5 0 0 16,3 1 0-16,0 0 0 16,-3-5-1-16,-1 4 1 15,4-2 0 1,-6-1 0-16</inkml:trace>
          <inkml:trace contextRef="#ctx0" brushRef="#br2" timeOffset="3.57555E6">8178 4929 0 0,'0'-18'0'15,"1"18"0"-15,-1-26 0 16,0 5 0 0,0-1 0 15</inkml:trace>
          <inkml:trace contextRef="#ctx0" brushRef="#br2" timeOffset="3.57555E6">8426 5022 0 0,'0'5'0'16,"5"-1"0"-16,1 1 0 16,0-3 1-16,2 0-1 15,3-1 0-15,-1-1 0 16,1 0 0-1,0 0 0-15,3 0 0 16,-2 0 0-16,0 0 0 16,-1-26 0-16,-7 26 0 15,1-20-1-15,-5-3 1 32,0-2 0-17,0 3 0 1,-32 22 0-16,32 0 1 15,-43 0-1 1,5 0 0 0,1 0 0-1,37 7 0 1,-34 4 0-16,34 7 1 16,0 0-1-1,-38 0 1-15,38 7-1 16,0-4 2-16,0 4 0 15,0-2-1-15,0 1 2 16,10-5 2-16,0 3 1 16,8-5-3-1,0-2 0-15,2 1-1 16,3-7-2-16,2-3 0 16,-1-5 1-16,3-1-5 15,-4 0-7-15,-2 0 0 16,-3 0 7-1,1-27 3-15,-11 27 1 16</inkml:trace>
          <inkml:trace contextRef="#ctx0" brushRef="#br2" timeOffset="3.57555E6">8689 5069 0 0,'13'8'0'0,"-5"8"0"16,-2 2 0-1,3-3 1-15,-4 0-1 16,1-4 0-16,-4-1 0 16,1-7 0-16,-3-2 1 15,0-1 0 1,0-28-1-1,0 12 1 1,0-11-1-16,0-13 0 31,0 12 0-31,0 0 0 16,0 1 0-16,0 4 0 16,0 1 1-16,8-5-1 15,2 27 1 1,3 0-1-1,2 0 0-15,2 0 0 16,0 0 4-16,0 7-3 16,-1 9 0-16,4 3 2 15,-3 4-2-15,2 4 1 16,-2 4-2 0,-1 4 0-16,0 1 0 15,-2-3-1-15,-2-2-3 16,-1-5-2-16,-5-4 2 15,-2-1 2-15,-1-4 1 16,-3-5 1-16</inkml:trace>
          <inkml:trace contextRef="#ctx0" brushRef="#br2" timeOffset="3.57555E6">9082 4657 0 0,'-31'-16'0'16,"31"16"0"15,0 4 0-15,0 3 1-16,0 0 0 15,1-7 0-15,2 11 0 16,1 7-1-16,0 3 1 16,1 8-1-1,-1 1 2-15,1 5 0 16,1-13-1-16,-1 17 2 16,1 1-2-16,-2 3-1 15,3 2 0-15,-3-1 0 16,2-3-5-1,-1 1-1-15,-2-9 4 16,0-4 1-16,-3-17 1 16</inkml:trace>
          <inkml:trace contextRef="#ctx0" brushRef="#br2" timeOffset="3.57555E6">9028 4961 0 0,'0'0'1'31,"0"0"0"-15,0 0 1-16,9 0-2 15,9 0 1 1,4 0 1-16,-1 0 9 16,4 4-11-16,4-4-1 15,2 0 2 1,-4 0-1-16,0 0-1 16,0 0 2-16,1 0-1 15,-4 0-1-15,-1-23 1 16,-1 23-2-16,-4 0-1 15,-2 0 3 1,-6 0 0-16,0-20-2 16,-6 20 3-16,1 0-2 15,-5-18 2-15,0 18-2 16,0 0 2 0,0 0-2-16,0-22 2 15,0 22-2 1,0 0-1-16,-36 0 1 15,36 0 0-15,0 0-1 16,-32 0 3-16,32 0-2 16,-35 9 1-1,35 0 0 1,0 6 0-16,0-1 0 16,0 4 1-16,-34 2-1 15,34 4 0 1,0 2 1-16,0-2-1 15,0 4 1-15,0-6 1 16,6 2 0-16,2-5 0 16,6 1 1-1,0-8-4-15,1-1 1 16,3-1 2-16,1-9-2 16,-4-1-1-16,-1 0 1 15,0 0 0-15,-4-25-2 16,0 5 2-16,0 0 0 15,-2-1 0 1,-3-2-1-16,-4 0 1 16,-1 0-2-16,0 1 0 15,0-3 1-15,0 0 0 16,0 4 1-16,0 4-1 16,-35-2-2-1,35 19 1-15,0 0 1 16,-31-20 1-16</inkml:trace>
          <inkml:trace contextRef="#ctx0" brushRef="#br2" timeOffset="3.57555E6">9688 4849 0 0,'6'0'0'0,"2"0"0"15,-4 0 0-15,5 0 0 16,-3 0 1-16,-1 0 0 16,-3 0 0-16,-2 1-1 31,0-1-1-15,0 0 1-1,-34 7 0 1,34 0 0-1,0-3 0-15,-34 7 0 16,34 0 0-16,0-2 0 16,-38 2-1-16,38-1 1 15,0-1 0 1,0 4 0-16,-29-3-1 16,29 3 2-16,0-5-1 15,0 3 0-15,0-4 0 16,1 0 0-16,4 0 0 15,-1-4 0-15,6 0 0 16,-3 1 0 0,5-1 0-16,1 1 0 15,1 0 0-15,-1 4 0 16,3-1 0-16,-2-1 0 16,-1 5 0-1,-2-3 0-15,-2 3 0 16,0-2 0-16,-4 4 1 15,0 1-2-15,-4-1 2 16,1 2-1-16,-2 0 0 16,0 3 1-1,0-4-1-15,0 0 1 16,0 2 1-16,-39-3 0 16,39-3-1-16,-29 1-1 15,29-2 0-15,-30-3-2 16,30 1 0-1,-34-2 0-15,34-1 1 16,-31-4 0-16,31 5 0 16,-31-5 1-16,-1 0 0 15</inkml:trace>
        </inkml:traceGroup>
        <inkml:traceGroup>
          <inkml:annotationXML>
            <emma:emma xmlns:emma="http://www.w3.org/2003/04/emma" version="1.0">
              <emma:interpretation id="{3D68BE59-0B1D-4A73-8D9F-A9416A9509CE}" emma:medium="tactile" emma:mode="ink">
                <msink:context xmlns:msink="http://schemas.microsoft.com/ink/2010/main" type="inkWord" rotatedBoundingBox="12091,10345 14012,10382 14008,10567 12088,10530"/>
              </emma:interpretation>
            </emma:emma>
          </inkml:annotationXML>
          <inkml:trace contextRef="#ctx0" brushRef="#br1" timeOffset="3.57553E6">10405 4803 0 0,'0'0'0'0,"17"0"1"47,4 0 0-32,7 0 0-15,3 0 0 16,8 0 0-16,6-18 0 16,4 18 0-1,6 0 1-15,5-25-2 16,3 25 2-16,6-22-2 15,0 22 0-15,8-29 0 16,-2 33 4-16,3-4-1 16,-1-21-4-1,1 21 3-15,4-21-3 16,-6 21 2-16,1 0 0 16,0-21-1-16,-2 21 0 15,-3 0 1-15,-3 0-1 16,-7 0 0-16,-1 0 1 15,-9 0-1 1,-3 2 0-16,-3 0 0 16,-4-2-1-16,-5 2 1 15,-5-2 2-15,-6 0-3 16,0 0 2-16,-9 0-1 16,-6 0-12-1,-7 0 7-15,-4 0-1 16</inkml:trace>
        </inkml:traceGroup>
      </inkml:traceGroup>
    </inkml:traceGroup>
    <inkml:traceGroup>
      <inkml:annotationXML>
        <emma:emma xmlns:emma="http://www.w3.org/2003/04/emma" version="1.0">
          <emma:interpretation id="{A27523EB-3700-4441-B073-93062C9FC2D7}" emma:medium="tactile" emma:mode="ink">
            <msink:context xmlns:msink="http://schemas.microsoft.com/ink/2010/main" type="paragraph" rotatedBoundingBox="7223,11142 11721,11058 11733,11688 7235,1177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208D0BB7-1C5A-4810-A68A-AB4F90FD32BF}" emma:medium="tactile" emma:mode="ink">
              <msink:context xmlns:msink="http://schemas.microsoft.com/ink/2010/main" type="inkBullet" rotatedBoundingBox="7227,11342 7614,11334 7620,11668 7233,11675"/>
            </emma:interpretation>
            <emma:one-of disjunction-type="recognition" id="oneOf18">
              <emma:interpretation id="interp42" emma:lang="" emma:confidence="0">
                <emma:literal>↳</emma:literal>
              </emma:interpretation>
            </emma:one-of>
          </emma:emma>
        </inkml:annotationXML>
        <inkml:trace contextRef="#ctx0" brushRef="#br2" timeOffset="3.57555E6">5550 5920 0 0,'5'7'0'0,"3"-4"0"0,-2 2 0 16,-2 2 0-1,1-5 1-15,-2 2-1 16,2-4 0-16,-2 0 0 16,1 0 0-16,-1 0 0 15,-1 0 0-15,1-26 0 16,-1 9 0-1,-2-4 0-15,0 0 0 16,0-4 0-16,1 0 0 16,1-1 0-16,-1-1 0 15,2 2 0 1,2 3 0-16,1 3 0 16,0 19 0-16,3-29 0 15,2 29 1-15,0 0 0 16,-2 0 0-16,5 4 1 15,0 10-1 1,-2 2-1-16,0 7 0 16,-1 4 0-16,0-2 0 15,-4 2 0-15,1-6 3 16,-3-1-3-16,1-3 0 16,-3-6-1-1,-2-11 1-15,2 2-1 16,-3-2 0-16,2 0 0 15,-2-35 1-15,0 11 0 16,0-2 0 0,0-1 0-16,0-5 0 15,5 6 0-15,-1 0 1 16,5 3-2-16,-1 3 2 16,3 20-2-16,1-23 2 15,0 23 0 1,1 16 1-16,-3-9-1 15,3 6-1-15,0 2 0 16,-2 9 0-16,0 1 0 16,-2-1 0-16,-3 4 0 15,0-2 0 1,-2 2 0-16,-1-2 0 16,-3-5-1-16,0 1-3 15,0-5-1-15,0-2 4 16</inkml:trace>
      </inkml:traceGroup>
      <inkml:traceGroup>
        <inkml:annotationXML>
          <emma:emma xmlns:emma="http://www.w3.org/2003/04/emma" version="1.0">
            <emma:interpretation id="{198775A9-7527-4707-B522-FD42A612D668}" emma:medium="tactile" emma:mode="ink">
              <msink:context xmlns:msink="http://schemas.microsoft.com/ink/2010/main" type="line" rotatedBoundingBox="7792,11132 11721,11058 11733,11688 7804,11762"/>
            </emma:interpretation>
          </emma:emma>
        </inkml:annotationXML>
        <inkml:traceGroup>
          <inkml:annotationXML>
            <emma:emma xmlns:emma="http://www.w3.org/2003/04/emma" version="1.0">
              <emma:interpretation id="{B6999DE2-B9FC-4F1C-A8CB-1B70C6337ED3}" emma:medium="tactile" emma:mode="ink">
                <msink:context xmlns:msink="http://schemas.microsoft.com/ink/2010/main" type="inkWord" rotatedBoundingBox="7796,11300 8351,11290 8359,11721 7804,11732"/>
              </emma:interpretation>
              <emma:one-of disjunction-type="recognition" id="oneOf19">
                <emma:interpretation id="interp43" emma:lang="" emma:confidence="0">
                  <emma:literal>mis</emma:literal>
                </emma:interpretation>
                <emma:interpretation id="interp44" emma:lang="" emma:confidence="0">
                  <emma:literal>mí</emma:literal>
                </emma:interpretation>
                <emma:interpretation id="interp45" emma:lang="" emma:confidence="0">
                  <emma:literal>mii</emma:literal>
                </emma:interpretation>
                <emma:interpretation id="interp46" emma:lang="" emma:confidence="0">
                  <emma:literal>ucis</emma:literal>
                </emma:interpretation>
                <emma:interpretation id="interp47" emma:lang="" emma:confidence="0">
                  <emma:literal>mci</emma:literal>
                </emma:interpretation>
              </emma:one-of>
            </emma:emma>
          </inkml:annotationXML>
          <inkml:trace contextRef="#ctx0" brushRef="#br2" timeOffset="3.57555E6">6183 5644 0 0,'-31'7'0'0,"31"1"0"15,0 4 0-15,0-2 0 16,0-1 0-16,-34 5 0 16,34 4 0-16,0 0 0 15,0 7 1 1,0-3-1-16,0 0 0 15,0 0 1-15,2 2-1 16,7-5 0-16,0 1 0 16,5-8 0-1,1-1-1-15,-1-4 0 16,0-4 1-16,1-3 0 16,-2 0 0-16</inkml:trace>
          <inkml:trace contextRef="#ctx0" brushRef="#br2" timeOffset="3.57555E6">6259 5841 0 0,'2'-19'0'0,"-2"2"0"16,0-12 0-1,0 29 1 1,0 4-1 15,0 10 0-31,9 1 0 16,3 7 0-1,2-1 0-15,3 3 0 0,0-3-1 16,-2-5 1 0,4 1 0-16</inkml:trace>
          <inkml:trace contextRef="#ctx0" brushRef="#br2" timeOffset="3.57555E6">6394 5622 0 0,'-35'-18'0'0,"35"18"1"47,0 0 0-47,0 0 1 15,0 0-3 1,0-18 1-16,11 18 0 15,1 0 0 1,2 0 0-16,-2 0-1 16,1-18 0-16,0 18 0 15,1 0 1-15,-2 0 0 16</inkml:trace>
          <inkml:trace contextRef="#ctx0" brushRef="#br2" timeOffset="3.57556E6">6529 5649 0 0,'0'3'0'15,"0"1"0"-15,0 3 0 16,0 1 0-16,0-1 0 16,-29 5 0-1,29-5 0-15,0 4 0 16,0-2 0-16,-29 0 0 15,29 0 0-15,0 1 0 16,0 0 0-16,0 2 0 16,0-2 0-1,0 0 0-15,12-3 0 16,2 0 0-16,0 1 0 16,4-1 0-16,2-1 0 15,-1 2 0 1,2 0 1-16,-1 5-1 15,-1-2 1-15,-1 0-1 16,-6 3 2-16,-2-2 1 16,-4 2 1-16,-5 2-4 15,-1-3 0 1,0-1 0-16,0-12 1 16,0 9 0-16,-46 1-1 15,46-2 1-15,-37 1-2 16,37-5-3-16,-41-4-2 15,41 1 3 1,-40 2 3-16</inkml:trace>
        </inkml:traceGroup>
        <inkml:traceGroup>
          <inkml:annotationXML>
            <emma:emma xmlns:emma="http://www.w3.org/2003/04/emma" version="1.0">
              <emma:interpretation id="{3E389A1F-7D67-4E47-8D02-83D7992C9C24}" emma:medium="tactile" emma:mode="ink">
                <msink:context xmlns:msink="http://schemas.microsoft.com/ink/2010/main" type="inkWord" rotatedBoundingBox="8734,11114 11721,11058 11733,11688 8746,11744"/>
              </emma:interpretation>
              <emma:one-of disjunction-type="recognition" id="oneOf20">
                <emma:interpretation id="interp48" emma:lang="" emma:confidence="0">
                  <emma:literal>recientes</emma:literal>
                </emma:interpretation>
                <emma:interpretation id="interp49" emma:lang="" emma:confidence="0">
                  <emma:literal>reciente,</emma:literal>
                </emma:interpretation>
                <emma:interpretation id="interp50" emma:lang="" emma:confidence="0">
                  <emma:literal>resientes</emma:literal>
                </emma:interpretation>
                <emma:interpretation id="interp51" emma:lang="" emma:confidence="0">
                  <emma:literal>reciente5</emma:literal>
                </emma:interpretation>
                <emma:interpretation id="interp52" emma:lang="" emma:confidence="0">
                  <emma:literal>reciente9</emma:literal>
                </emma:interpretation>
              </emma:one-of>
            </emma:emma>
          </inkml:annotationXML>
          <inkml:trace contextRef="#ctx0" brushRef="#br2" timeOffset="3.57556E6">7057 5696 0 0,'2'-24'0'16,"1"24"0"0,0 0 0-16,0-23 0 15,0 23 0-15,2 0 1 16,-1-20-1-16,1 24 1 15,0-3 0 1,2 1 1-16,1 8-1 16,3 5 1-16,-2 1 1 15,2 4-2-15,-2 2 0 16,2-4 1-16,-1 4 1 16,-2-3-2-1,-2 4-2-15,0-4 1 16,-3 1 2-16,2-5-3 15,-2-7-3-15,-1-5 1 16,-1-3 0-16,-1 0 4 16,3 0-2-1,-3-29 2-15,3 8-2 16,0-1 1-16,2-2-1 16,4 3 2-16,5-1-1 15,-3-1 1 1,7 3-1-16,4 1 1 15,-2 19-1-15,3-29 0 16,-4 29-6-16,5 0 2 16,-3-19 3-16,-9 19 1 15</inkml:trace>
          <inkml:trace contextRef="#ctx0" brushRef="#br2" timeOffset="3.57556E6">7538 5656 0 0,'20'7'0'16,"-2"1"0"-16,2 4 1 15,-3-1-1 1,3-6 0-16,-2 0 0 15,1-3 0-15,1-2 0 16,-2 0 0-16,-6 0 0 16,-1 0 0-16,-6-22 0 15,-2 22 0 1,-3-19 0-16,0-2 0 16,0 21 1-1,-39-18-1-15,4 18 0 31,-6 0 0-15,-2 0 1 0,43 3-1-16,-34 12 1 15,34 4 0-15,0 3-1 16,-37 1 0 0,37 0 1-16,0 1 0 15,0-1 0-15,0 1 0 16,0-2-1-16,15 2 3 15,4-5-2-15,4-5-3 16,4-3 2-16,3-4 0 16,-1-1-3-1,1-6-2-15,4 0 3 16,-2 0 1-16,-7 0 1 16,4 0 0-16</inkml:trace>
          <inkml:trace contextRef="#ctx0" brushRef="#br2" timeOffset="3.57556E6">8184 5586 0 0,'9'0'0'0,"0"0"0"15,-7 0 0-15,-1 0 0 16,-1 2 0 0,0 0 0-1,0 4 1-15,0 2-1 16,-30 3 0-16,30 2 0 15,-30-1 0-15,30 1 0 16,-35-3 0-16,35 3 0 16,-40 1 1-1,40 2-1-15,-37 0 0 16,37 2 0-16,-30-3 0 16,30 2 1-16,0-1-1 15,0 1 0-15,-31-2 1 16,31-1-1-1,0 3 0-15,2-5 1 16,5 2-1-16,-1 0 1 16,5-1-2-16,1-5 1 15,4 2 1-15,1-2-3 16,4-7-1-16,-1 6 2 16,-6-3 1-1</inkml:trace>
          <inkml:trace contextRef="#ctx0" brushRef="#br2" timeOffset="3.57556E6">8291 5765 0 0,'11'0'0'16,"-2"0"0"-16,-1 7 0 16,3 2 1-16,-2 4 0 15,2 2 0 1,-2 2 0-16,1 1 1 16,-2 0-2-16,0 1 0 15,-2 4 0-15,2-3-1 16,-4 0-2-16,-2-2 1 15,-2-2 2 1,0-2 0-16</inkml:trace>
          <inkml:trace contextRef="#ctx0" brushRef="#br2" timeOffset="3.57556E6">8346 5790 0 0,'0'-30'0'0,"0"7"1"16,0 1 0-1,0 22 0-15,0-30 0 16,0 30-2-16,0-26 1 16,0 26-2-16,2 0 1 15,1-23 1 1</inkml:trace>
          <inkml:trace contextRef="#ctx0" brushRef="#br2" timeOffset="3.57556E6">8580 5715 0 0,'7'19'0'0,"3"-8"0"16,-3-4 1-16,2-3-1 16,2-4 0-1,0 0 0-15,-2 0 0 16,0 0 0-16,2 0 0 15,0 0 0-15,-2-23 0 16,-1 23 0-16,-4-18 0 16,-1 18-1-1,-3-25 1-15,0-2 0 16,0 8 0 0,-29 19 0-1,29 0 1-15,-43 0-1 31,43 0-1-31,-32 0 2 16,32 0-2-16,-32 3 1 16,32 9 1-16,0 3-1 15,-40 1 0-15,40 3 1 16,0 0-1 0,0 5 2-16,0 1-1 15,0 0 1-15,0-14 2 16,0 14-2-16,9 0 2 15,3-5 2-15,5 2-6 16,2-7 1 0,-1-2 0-16,7-1-1 15,-2-2 0-15,1-5-1 16,-5-3-10-16,1-2 2 16,0 0 6-1,-2-22 2-15,-4 22 1 16</inkml:trace>
          <inkml:trace contextRef="#ctx0" brushRef="#br2" timeOffset="3.57556E6">8868 5840 0 0,'0'11'0'0,"3"0"0"16,-3-3 0-16,0-6 0 16,0-2 1-1,0-20-1 1,0-8 0-1,0 9 0 1,0-3 0 0,0-1 0-16,0-4 0 15,0 3 0-15,0 1 1 16,0 2 0-16,6 0-1 16,4 21 1-1,-1-23-1-15,2 23 0 16,1 0 0-16,2 0 0 15,1 0 1-15,-1 0 2 16,4 15 0-16,1 1 1 16,-6 6-1-16,1 8-5 15,-3 1 2-15,1 0 2 16,-6-2-2 0,1 0-1-16,-3-1-6 15,-1-1 1-15,-1-7 3 16,-2 0 2-16,0-4 1 15</inkml:trace>
          <inkml:trace contextRef="#ctx0" brushRef="#br2" timeOffset="3.57556E6">9194 5671 0 0,'0'0'1'31,"9"0"-1"-16,2 0 1-15,1 1 1 16,3 1 0-16,2 0 0 16,0-2 1-1,-14 0-3-15,12 0 0 16,2 0 1-16,0-22-1 16,-2 22 0-16,4 0-2 15,-4 0-4-15,2-21 3 16,-2 21 2-1,-4 0 1-15,-3-18 0 16</inkml:trace>
          <inkml:trace contextRef="#ctx0" brushRef="#br2" timeOffset="3.57556E6">9201 5347 0 0,'6'0'0'16,"1"0"0"-16,-1 0 1 16,0 0-1-1,-2 9 1-15,3 0-1 16,0 11 0-16,-2 1 1 15,4 4 1-15,-3-2-1 16,3 8 0 0,-4 2 1-16,4-1 0 15,-4-11-2-15,-1-20 0 16,4 38 0-16,-3 6 0 16,-1 1-1-16,1-3-3 15,-1-5 2 1,0-2-1-16,-4-10 2 15,0-1 1-15</inkml:trace>
          <inkml:trace contextRef="#ctx0" brushRef="#br2" timeOffset="3.57557E6">9545 5702 0 0,'2'2'0'15,"2"4"1"-15,2 4-1 16,0-4 0-16,1-4 0 15,3 3 1 1,1-5 1-16,0 4-1 16,1-1 1-16,-1-3-2 15,0 0 0 1,-11 0 1-16,15-28-1 16,-3 28-1-1,-1 0 2-15,-3-18-3 16,-2 18 1-16,0-23 0 15,-2 23 1-15,1-18 0 16,-5 18-1-16,0-18 2 16,0 18-2-1,0-20 2-15,0 20 0 16,0 0-2 0,-34-20 1-16,34 20-1 15,0 0 2 1,-37 0-1-1,-1 0 0 1,38 2 0 0,0 7 0-16,-35 0 0 15,35 4 0-15,0 3 0 16,0-1 0-16,0 4 1 16,0 5 1-1,0 1-1-15,0 0 2 16,0 3-1-16,0-2-1 15,0 1 2-15,4-4 2 16,7-3-2 0,3-2-1-16,0-2-1 15,1-6-2-15,-1 0 1 16,3-3 0-16,0-6-4 16,0-1-4-16,-2 0 0 15,0 0 4 1,-1 0 1-16,-5-21 3 15,-1 21 0-15</inkml:trace>
          <inkml:trace contextRef="#ctx0" brushRef="#br2" timeOffset="3.57557E6">9910 5621 0 0,'9'0'0'0,"-2"-19"0"15,2 19 0 1,-2 0 0-16,0 0 0 16,-1 1 3-16,0-1-5 15,0 0 3-15,0 0 1 16,-4 0 2-16,-2 0 0 15,0 1-2 1,0-1-2-16,0 2 0 16,0 2-5-16,0-1 9 15,-39-1-5-15,39 4-7 16,0-1 15 0,0 2-7-16,-40-2-8 15,40 2 16-15,0 0-8 16,0 0 0-16,-29 3-1 15,29-7 2-15,0 3-2 16,0 1 1-16,0-2 3 16,2-5-3-1,4 4 1-15,3-4 1 16,0 2-1-16,2-2-1 16,1 0 0-16,1 0-1 15,0 0 2 1,0 1-1-16,1 1 0 15,-2 1 0-15,-8 1 0 16,9 9 0-16,-3-3 1 16,0 5-2-16,-1 0 1 15,2-2 1 1,-7 6-2-16,-1-2 16 16,0-1-27-16,-3 4 15 15,0-5 1-15,0 2 1 16,0-2-6-16,0-1 1 15,0-2-1 1,-30-5 3-16,30-4-3 16,0 0-1-16,0 0-1 15,0-1-4-15,-42-2 2 16,42 0-1-16,0 0 2 16,0 0 1-1,-34 0 2-15</inkml:trace>
        </inkml:traceGroup>
      </inkml:traceGroup>
    </inkml:traceGroup>
    <inkml:traceGroup>
      <inkml:annotationXML>
        <emma:emma xmlns:emma="http://www.w3.org/2003/04/emma" version="1.0">
          <emma:interpretation id="{CD04C808-CB45-477D-897B-0A4E80DF1D92}" emma:medium="tactile" emma:mode="ink">
            <msink:context xmlns:msink="http://schemas.microsoft.com/ink/2010/main" type="paragraph" rotatedBoundingBox="6072,12379 10923,12815 10790,14292 5939,1385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CCDE32B-D492-4458-B343-5AB95B271708}" emma:medium="tactile" emma:mode="ink">
              <msink:context xmlns:msink="http://schemas.microsoft.com/ink/2010/main" type="line" rotatedBoundingBox="6072,12379 10923,12815 10790,14292 5939,13856"/>
            </emma:interpretation>
          </emma:emma>
        </inkml:annotationXML>
        <inkml:traceGroup>
          <inkml:annotationXML>
            <emma:emma xmlns:emma="http://www.w3.org/2003/04/emma" version="1.0">
              <emma:interpretation id="{F18468E4-8CFC-491A-BA73-69808351081E}" emma:medium="tactile" emma:mode="ink">
                <msink:context xmlns:msink="http://schemas.microsoft.com/ink/2010/main" type="inkWord" rotatedBoundingBox="6053,12588 9049,12858 8935,14125 5939,13856"/>
              </emma:interpretation>
              <emma:one-of disjunction-type="recognition" id="oneOf21">
                <emma:interpretation id="interp53" emma:lang="" emma:confidence="1">
                  <emma:literal/>
                </emma:interpretation>
              </emma:one-of>
            </emma:emma>
          </inkml:annotationXML>
          <inkml:trace contextRef="#ctx0" brushRef="#br3" timeOffset="3.60604E6">5450 7688 0 0,'0'0'1'0,"0"0"3"16,-34 0-3 0,34 0 0-1,-34 0-1-15,34 0-1 16,-40 2 1 0,40 1 0-16,-32-1 0 15,32 7-1 1,-35-1 2-16,35 0-1 15,-31 2 0-15,31 11 0 16,0 3-4-16,-32-1 9 16,32 1-5-1,0 5 3-15,0-3-2 16,0 1-1-16,6-4 0 16,6 2 0-16,7-6 0 15,2-2 0 1,4-9 0-16,4-4 0 15,-5-4 0-15,4 0 0 16,-2 0 0-16,-3-23 0 16,-1 4 0-16,-7-1 0 15,-1-5 0-15,-8-2 0 16,-6-1 0 0,0 0 0-16,0 0 0 15,0 3-2-15,0 2-1 16,-43 1 1-16,43 3-1 15,-43 19 2-15,43-22 1 16</inkml:trace>
          <inkml:trace contextRef="#ctx0" brushRef="#br3" timeOffset="3.60685E6">5651 7780 0 0,'0'-32'0'15,"0"6"0"1,0 26 1 0,0-21 0-1,0 21 1-15,4 0 2 16,10 0-1-16,3 0-3 15,5 0 0 1,1 0 0-16,1 0 0 16,5-15 0-16,3 15 0 15,1 0 0-15,-1 0 0 16,-1 0-4-16,-1 0-2 16,1 0 5-1</inkml:trace>
          <inkml:trace contextRef="#ctx0" brushRef="#br3" timeOffset="3.60646E6">5701 7306 0 0,'7'-20'0'16,"-3"20"0"-16,2 0 0 15,-1 0 0-15,1 0 0 16,2 9 0-16,-4 6 0 16,1 7 0-1,-2 6 1-15,5 7 0 16,-5 6-1-16,1 4 1 15,1 6-1 1,-4-1 0-16,1 6 0 16,-2 4 0-16,0-3 0 15,0 1-2-15,0-5 1 16,0 1 1-16</inkml:trace>
          <inkml:trace contextRef="#ctx0" brushRef="#br3" timeOffset="3.60809E6">6065 7758 0 0,'0'0'1'16,"0"-18"0"-16,2 18 0 15,5 0 1-15,6 1 0 16,3 5 1-16,6-6-2 15,3 0-1 1,2 0 0-16,5 1 0 16,-1 1 0-16,6 2 0 15,-2-4 0-15,-3 0 0 16,1 1 0-16,0 6 0 16,0-3 0-1,-3 0 0-15,-2-2 0 16,-2-2 0-16,-3 0 0 15,-3 0 0-15,-5 0 0 16,-5 0 0-16,0 0 0 16,-10 0 0-1,0-21 0 1,-35 21 0 15,3 0 0-15,-7 0 0-1,4 7 0 1,35 5 0 0,0 4 0-16,-38 3 0 15,38 2 0 1,0 1 0-16,0 2 0 16,0-1 0-16,0 2 0 15,0-2 6-15,15-3-3 16,2-1 1-16,1-6-1 15,4-8-2 1,-1-1 4-16,-1-4-4 16,-1 0-5-16,-2 0 3 15,1-27 1-15,-6 8 0 16,-1-3 22-16,-2-1-47 16,-3-1 23-1,-6-2 0-15,0 1-3 16,0-2 1-16,0 2 2 15,0 5 2-15,-32-12 0 16,32 11 0 15,-31 21-7-31,31 0 3 16</inkml:trace>
          <inkml:trace contextRef="#ctx0" brushRef="#br3" timeOffset="3.60726E6">6143 7398 0 0,'0'-21'0'15,"0"21"1"32,0 0 0-47,3 9 2 16,-1 8-1-16,6 4-1 15,-4 4 1 1,-1 4-1-16,3 2-1 16,1 3 0-16,-4-2 0 15,1 11 0-15,-1 0 0 16,-1 1 0-16,2 5 0 16,-2-2-2-16,1-3-5 15,-1-7 5 1,-2-4 2-16</inkml:trace>
          <inkml:trace contextRef="#ctx0" brushRef="#br3" timeOffset="3.60912E6">6788 7927 0 0,'0'11'0'0,"0"-2"2"15,0 0-1 1,0-2 0-16,0-2 2 16,0 4-1-16,0-9-1 15,0 0 0-15,0-30-1 31,0-2 0 1,0 10 0-32,0-1 0 15,3 1 0-15,-1-1 0 16,2 0 0 0,1 1 0-16,-2 0 0 15,4 22 0-15,0-32 0 16,2 32 1-16,-2 0 2 15,4 0-2-15,1 0 0 16,-12 0-2 0,11 0 2-16,2 14-1 15,0 4-1-15,0 3 1 16,-1 1 0-16,-1 2 0 16,-1 1-1-16,1-2 1 15,-3 1-2 1,1-1 0-16,-4-4 3 15,1-2-1-15,-3-8 0 16,0-3 1-16,-3-5-1 16,1-1 0-16,1 0 0 15,-1 0 0 1,3-31 2-16,-3 31-2 16,4-32 0-16,-2 14 1 15,-3-3-2-15,3 1 1 16,6-3 1-1,2 4-1-15,0-1 1 16,4 2-1-16,0 18 0 16,2-29 1-16,1 29 0 15,1 0 0-15,1 0 0 16,-3 0 1 0,3 0-4-16,0 0 3 15,-2 6-2-15,4 9 1 16,-12 0 1-16,1 3-1 15,1 2 0-15,-6-1 0 16,-2 6 0 0,-3 2 1-16,1 2 0 15,-2 1-1-15,0-4-2 16,0-1 3-16,0-1-8 16,0-6-2-16,0-6 2 15,-45 2 7 1</inkml:trace>
          <inkml:trace contextRef="#ctx0" brushRef="#br3" timeOffset="3.60987E6">7615 7773 0 0,'0'4'0'0,"0"-1"2"16,0 1 3-16,0 0-1 15,0 1-4-15,0-3 0 16,0 3 0-1,0-4 0-15,11 0 0 16,1 2 2-16,8-3-1 16,3 0-2-16,3 0 2 15,-3 0 0 1,3 0-1-16,-1 0-4 16,1 0 4-16,-5-19-10 15,-2 19 9-15</inkml:trace>
          <inkml:trace contextRef="#ctx0" brushRef="#br3" timeOffset="3.60523E6">4982 7507 0 0,'4'-25'0'0,"-2"25"1"15,-2-19 0 1,0 19 0 0,0-17-1-16,-29 17 1 15,-17 0-1 17,6 9 1-17,40 4-1-15,-46 1 1 16,46 9-1-16,-49 3 0 15,49 5 0-15,-43 4 0 16,43 4 1 0,0 0 0-16,0 2 2 15,0 1-3-15,0 1 0 16,0-4 0-16,7-6 0 16,16-6 0-1,10-9 0-15,0-9 0 16,3-5 0-16,-1-4 0 15,-1 0 0-15,-2-24 0 16,-3 3 0-16,-6-6-2 16,-3-5-2-16,-3-4 2 15,-9-1 2 1,-7-5-1-16,-1 3 0 16,0 4 0-16,0 2 1 15,-41 7 0-15,41 8 0 16,-53 18 0-1,26-22 0-15,-33 22 0 16,31 4 0 0,29 7 0-16,-54 3 0 15,54 6 0-15,-51 4 0 16,51-2 0 0,-38 3 0-16,38 0 1 15,0-4 2-15,-34 1-1 16,34-9-2-16,0-3 2 15,0-6-1-15,0-4 1 16,0-32-2 15,0 7 0-31,0-10-7 16,6-7 13-16,2-8-7 16,-2-2 3-16,-1-2-2 15,-1-3 0 1,4 2 0-16,-2-2 0 15,4 5 0-15,-6 6 0 16,2 1 0-16,-6 5 0 16,0 10 11-16,2 3-28 15,-2 8 13 1,1 1 3-16,-1 0 1 16</inkml:trace>
        </inkml:traceGroup>
        <inkml:traceGroup>
          <inkml:annotationXML>
            <emma:emma xmlns:emma="http://www.w3.org/2003/04/emma" version="1.0">
              <emma:interpretation id="{39BBB107-DCA1-4BBD-B5A1-852192018D1D}" emma:medium="tactile" emma:mode="ink">
                <msink:context xmlns:msink="http://schemas.microsoft.com/ink/2010/main" type="inkWord" rotatedBoundingBox="9310,13363 10593,13478 10538,14085 9255,13970"/>
              </emma:interpretation>
              <emma:one-of disjunction-type="recognition" id="oneOf22">
                <emma:interpretation id="interp54" emma:lang="" emma:confidence="1">
                  <emma:literal/>
                </emma:interpretation>
              </emma:one-of>
            </emma:emma>
          </inkml:annotationXML>
          <inkml:trace contextRef="#ctx0" brushRef="#br3" timeOffset="3.61028E6">8112 7834 0 0,'0'9'0'0,"0"-4"0"0</inkml:trace>
          <inkml:trace contextRef="#ctx0" brushRef="#br3" timeOffset="3.61023E6">8181 7686 0 0,'0'4'0'15,"0"3"0"-15,0 0 0 16,-32 1 0-16,32 0 0 16,0 5 0-16,0-3 0 15,0 2 0-15,-37-1 0 16</inkml:trace>
          <inkml:trace contextRef="#ctx0" brushRef="#br3" timeOffset="3.6106E6">8112 7858 0 0,'0'0'1'31,"0"0"0"0,0 0 1-15,2 0-1-16,5 0-1 15,1 7 2-15,1 4 0 16,5 2 0 0,2 0-2-16,-3 3 0 15,3-3 0-15,4 2 0 16,-2-4 0-16,2-4 0 16,1-1 0-16,1-6 0 15,1 0 0-15,-2 0 0 16,-1 0 0-1,0-27 0-15,-1 27 0 16,-16-36 0-16,11 12 0 16,-4-1 0-16,1-3 0 15,-2 5 0-15,-1 0-4 16,-3 1-3 0</inkml:trace>
          <inkml:trace contextRef="#ctx0" brushRef="#br3" timeOffset="3.61142E6">8829 7782 0 0,'3'0'0'16,"-1"0"1"-16,-2-17-1 15,0-3 0 16,-42 20 0-15,13 0 0 0,-2 9 0-1,31 2 0 1,-29 3 0-16,29-2 0 16,0 10 1-16,-31-2 0 15,31 2 2-15,0 5 1 16,0-1-3-16,0 0-1 15,8 3 0 1,6-8 0-16,3 1 0 16,3-6 0-16,1-7 0 15,4-5 0-15,-2-4 0 16,0 0 0-16,-2 0 0 16,-4-21 0-1,-3 3 0-15,-5-6 0 16,-1-3 0-16,-4-4 0 15,-4 1 0-15,0 1 0 16,0 4 0 0,0 3 0-16,0 4 0 15,-39-2 0 1,6 20 0 0,33 0 0-16,0 13 0 15,-38 8 0-15,38 7 3 16,0 5 1-1,0 2 0-15,0 4-1 16,0 3 0-16,0-3 11 16,0 2-2-16,0 1 0 15,0-3-7-15,0-2-4 16,0 0-1 0,0-6 0-16,0-3 0 15,1-6 2-15,6-2-7 16,-1-6-22-16,-5 0 1 15,-1-10 21 1,2 1-4-16</inkml:trace>
          <inkml:trace contextRef="#ctx0" brushRef="#br3" timeOffset="3.62732E6">4405 6870 0 0,'10'0'0'0,"-2"0"0"16,0 0 2-16,-1 0 2 16,-2 0 1-16,1 0-5 15,0 0 1-15,0 0 8 16,-3 0 3 0,-3 0-2-16,0 6 8 15,0 12 3-15,0-1-13 16,-33 6-6-16,33 1 1 15,0 4 4 1,-46 5-6-16,46 7-1 16,-36 4 3-16,36 7-4 15,0 5 1-15,0 11 2 16,0 6-6-16,0 5 2 16,0 3 0-1,0-1 3-15,3 1-4 16,10-3 8-16,4-3-4 15,3-3 2-15,1-4-3 16,4-7-72-16,5-7 49 16,9-12 23-16,-2-6-11 15</inkml:trace>
        </inkml:traceGroup>
        <inkml:traceGroup>
          <inkml:annotationXML>
            <emma:emma xmlns:emma="http://www.w3.org/2003/04/emma" version="1.0">
              <emma:interpretation id="{9B8D3BAD-EE02-4C31-A71C-37AE5A383F03}" emma:medium="tactile" emma:mode="ink">
                <msink:context xmlns:msink="http://schemas.microsoft.com/ink/2010/main" type="inkWord" rotatedBoundingBox="10587,12785 10923,12815 10822,13938 10486,13907"/>
              </emma:interpretation>
              <emma:one-of disjunction-type="recognition" id="oneOf23">
                <emma:interpretation id="interp55" emma:lang="" emma:confidence="0">
                  <emma:literal>.</emma:literal>
                </emma:interpretation>
                <emma:interpretation id="interp56" emma:lang="" emma:confidence="0">
                  <emma:literal>)</emma:literal>
                </emma:interpretation>
                <emma:interpretation id="interp57" emma:lang="" emma:confidence="0">
                  <emma:literal>\</emma:literal>
                </emma:interpretation>
                <emma:interpretation id="interp58" emma:lang="" emma:confidence="0">
                  <emma:literal>o</emma:literal>
                </emma:interpretation>
                <emma:interpretation id="interp59" emma:lang="" emma:confidence="0">
                  <emma:literal>,</emma:literal>
                </emma:interpretation>
              </emma:one-of>
            </emma:emma>
          </inkml:annotationXML>
          <inkml:trace contextRef="#ctx0" brushRef="#br3" timeOffset="3.62817E6">9059 8204 9 0,'0'0'2'16,"0"-23"-2"-16,6 3 0 16,5 4 1-1,3-12 6 1,3-4 3-16,1-7-4 15,-3-10 14-15,-1-3 3 16,-1-4-9-16,-6-6 5 16,-1-3-10-16,-6-3-10 15,0-7 1 1,0-1-4-16,0 7 7 16,-44-6-6-16,44 5 5 15,-48 9-4-15,18 5 2 16,-1 4-16-16,-1 10-41 15,1 11 29 1,-1 5 20-16,4 26 2 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5997-B27B-44E8-8FF1-F0EF34F49AC7}" type="datetimeFigureOut">
              <a:rPr lang="es-MX" smtClean="0"/>
              <a:t>29/10/2022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2349-B80A-4414-BED9-09704DBB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06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5997-B27B-44E8-8FF1-F0EF34F49AC7}" type="datetimeFigureOut">
              <a:rPr lang="es-MX" smtClean="0"/>
              <a:t>29/10/2022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2349-B80A-4414-BED9-09704DBB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6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5997-B27B-44E8-8FF1-F0EF34F49AC7}" type="datetimeFigureOut">
              <a:rPr lang="es-MX" smtClean="0"/>
              <a:t>29/10/2022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2349-B80A-4414-BED9-09704DBB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6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5997-B27B-44E8-8FF1-F0EF34F49AC7}" type="datetimeFigureOut">
              <a:rPr lang="es-MX" smtClean="0"/>
              <a:t>29/10/2022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2349-B80A-4414-BED9-09704DBB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70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5997-B27B-44E8-8FF1-F0EF34F49AC7}" type="datetimeFigureOut">
              <a:rPr lang="es-MX" smtClean="0"/>
              <a:t>29/10/2022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2349-B80A-4414-BED9-09704DBB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2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5997-B27B-44E8-8FF1-F0EF34F49AC7}" type="datetimeFigureOut">
              <a:rPr lang="es-MX" smtClean="0"/>
              <a:t>29/10/2022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2349-B80A-4414-BED9-09704DBB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4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5997-B27B-44E8-8FF1-F0EF34F49AC7}" type="datetimeFigureOut">
              <a:rPr lang="es-MX" smtClean="0"/>
              <a:t>29/10/2022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2349-B80A-4414-BED9-09704DBB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68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5997-B27B-44E8-8FF1-F0EF34F49AC7}" type="datetimeFigureOut">
              <a:rPr lang="es-MX" smtClean="0"/>
              <a:t>29/10/2022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2349-B80A-4414-BED9-09704DBB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81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5997-B27B-44E8-8FF1-F0EF34F49AC7}" type="datetimeFigureOut">
              <a:rPr lang="es-MX" smtClean="0"/>
              <a:t>29/10/2022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2349-B80A-4414-BED9-09704DBB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663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5997-B27B-44E8-8FF1-F0EF34F49AC7}" type="datetimeFigureOut">
              <a:rPr lang="es-MX" smtClean="0"/>
              <a:t>29/10/2022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2349-B80A-4414-BED9-09704DBB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11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5997-B27B-44E8-8FF1-F0EF34F49AC7}" type="datetimeFigureOut">
              <a:rPr lang="es-MX" smtClean="0"/>
              <a:t>29/10/2022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2349-B80A-4414-BED9-09704DBB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81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45997-B27B-44E8-8FF1-F0EF34F49AC7}" type="datetimeFigureOut">
              <a:rPr lang="es-MX" smtClean="0"/>
              <a:t>29/10/2022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A2349-B80A-4414-BED9-09704DBB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209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customXml" Target="../ink/ink10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emf"/><Relationship Id="rId4" Type="http://schemas.openxmlformats.org/officeDocument/2006/relationships/customXml" Target="../ink/ink10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10.emf"/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12" Type="http://schemas.openxmlformats.org/officeDocument/2006/relationships/customXml" Target="../ink/ink112.xml"/><Relationship Id="rId2" Type="http://schemas.openxmlformats.org/officeDocument/2006/relationships/customXml" Target="../ink/ink1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9.xml"/><Relationship Id="rId11" Type="http://schemas.openxmlformats.org/officeDocument/2006/relationships/image" Target="../media/image109.emf"/><Relationship Id="rId5" Type="http://schemas.openxmlformats.org/officeDocument/2006/relationships/image" Target="../media/image106.emf"/><Relationship Id="rId10" Type="http://schemas.openxmlformats.org/officeDocument/2006/relationships/customXml" Target="../ink/ink111.xml"/><Relationship Id="rId4" Type="http://schemas.openxmlformats.org/officeDocument/2006/relationships/customXml" Target="../ink/ink108.xml"/><Relationship Id="rId9" Type="http://schemas.openxmlformats.org/officeDocument/2006/relationships/image" Target="../media/image10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6.xml"/><Relationship Id="rId3" Type="http://schemas.openxmlformats.org/officeDocument/2006/relationships/image" Target="../media/image111.emf"/><Relationship Id="rId7" Type="http://schemas.openxmlformats.org/officeDocument/2006/relationships/image" Target="../media/image113.emf"/><Relationship Id="rId2" Type="http://schemas.openxmlformats.org/officeDocument/2006/relationships/customXml" Target="../ink/ink1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5.xml"/><Relationship Id="rId5" Type="http://schemas.openxmlformats.org/officeDocument/2006/relationships/image" Target="../media/image112.emf"/><Relationship Id="rId4" Type="http://schemas.openxmlformats.org/officeDocument/2006/relationships/customXml" Target="../ink/ink114.xml"/><Relationship Id="rId9" Type="http://schemas.openxmlformats.org/officeDocument/2006/relationships/image" Target="../media/image114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emf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image" Target="../media/image26.emf"/><Relationship Id="rId21" Type="http://schemas.openxmlformats.org/officeDocument/2006/relationships/image" Target="../media/image17.emf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0.emf"/><Relationship Id="rId50" Type="http://schemas.openxmlformats.org/officeDocument/2006/relationships/customXml" Target="../ink/ink32.xml"/><Relationship Id="rId7" Type="http://schemas.openxmlformats.org/officeDocument/2006/relationships/image" Target="../media/image10.emf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9" Type="http://schemas.openxmlformats.org/officeDocument/2006/relationships/image" Target="../media/image21.emf"/><Relationship Id="rId11" Type="http://schemas.openxmlformats.org/officeDocument/2006/relationships/image" Target="../media/image12.emf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5.emf"/><Relationship Id="rId40" Type="http://schemas.openxmlformats.org/officeDocument/2006/relationships/customXml" Target="../ink/ink27.xml"/><Relationship Id="rId45" Type="http://schemas.openxmlformats.org/officeDocument/2006/relationships/image" Target="../media/image29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1.emf"/><Relationship Id="rId10" Type="http://schemas.openxmlformats.org/officeDocument/2006/relationships/customXml" Target="../ink/ink12.xml"/><Relationship Id="rId19" Type="http://schemas.openxmlformats.org/officeDocument/2006/relationships/image" Target="../media/image16.emf"/><Relationship Id="rId31" Type="http://schemas.openxmlformats.org/officeDocument/2006/relationships/image" Target="../media/image22.emf"/><Relationship Id="rId44" Type="http://schemas.openxmlformats.org/officeDocument/2006/relationships/customXml" Target="../ink/ink29.xml"/><Relationship Id="rId4" Type="http://schemas.openxmlformats.org/officeDocument/2006/relationships/customXml" Target="../ink/ink9.xml"/><Relationship Id="rId9" Type="http://schemas.openxmlformats.org/officeDocument/2006/relationships/image" Target="../media/image11.emf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0.emf"/><Relationship Id="rId30" Type="http://schemas.openxmlformats.org/officeDocument/2006/relationships/customXml" Target="../ink/ink22.xml"/><Relationship Id="rId35" Type="http://schemas.openxmlformats.org/officeDocument/2006/relationships/image" Target="../media/image24.emf"/><Relationship Id="rId43" Type="http://schemas.openxmlformats.org/officeDocument/2006/relationships/image" Target="../media/image28.emf"/><Relationship Id="rId48" Type="http://schemas.openxmlformats.org/officeDocument/2006/relationships/customXml" Target="../ink/ink31.xml"/><Relationship Id="rId8" Type="http://schemas.openxmlformats.org/officeDocument/2006/relationships/customXml" Target="../ink/ink11.xml"/><Relationship Id="rId51" Type="http://schemas.openxmlformats.org/officeDocument/2006/relationships/image" Target="../media/image32.emf"/><Relationship Id="rId3" Type="http://schemas.openxmlformats.org/officeDocument/2006/relationships/image" Target="../media/image8.emf"/><Relationship Id="rId12" Type="http://schemas.openxmlformats.org/officeDocument/2006/relationships/customXml" Target="../ink/ink13.xml"/><Relationship Id="rId17" Type="http://schemas.openxmlformats.org/officeDocument/2006/relationships/image" Target="../media/image15.emf"/><Relationship Id="rId25" Type="http://schemas.openxmlformats.org/officeDocument/2006/relationships/image" Target="../media/image19.emf"/><Relationship Id="rId33" Type="http://schemas.openxmlformats.org/officeDocument/2006/relationships/image" Target="../media/image23.emf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20" Type="http://schemas.openxmlformats.org/officeDocument/2006/relationships/customXml" Target="../ink/ink17.xml"/><Relationship Id="rId41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emf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50.emf"/><Relationship Id="rId21" Type="http://schemas.openxmlformats.org/officeDocument/2006/relationships/image" Target="../media/image41.emf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2" Type="http://schemas.openxmlformats.org/officeDocument/2006/relationships/customXml" Target="../ink/ink33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45.emf"/><Relationship Id="rId41" Type="http://schemas.openxmlformats.org/officeDocument/2006/relationships/image" Target="../media/image3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.xml"/><Relationship Id="rId11" Type="http://schemas.openxmlformats.org/officeDocument/2006/relationships/image" Target="../media/image36.emf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49.emf"/><Relationship Id="rId40" Type="http://schemas.openxmlformats.org/officeDocument/2006/relationships/customXml" Target="../ink/ink50.xml"/><Relationship Id="rId45" Type="http://schemas.openxmlformats.org/officeDocument/2006/relationships/image" Target="../media/image51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23" Type="http://schemas.openxmlformats.org/officeDocument/2006/relationships/image" Target="../media/image42.emf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19" Type="http://schemas.openxmlformats.org/officeDocument/2006/relationships/image" Target="../media/image40.emf"/><Relationship Id="rId31" Type="http://schemas.openxmlformats.org/officeDocument/2006/relationships/image" Target="../media/image46.emf"/><Relationship Id="rId44" Type="http://schemas.openxmlformats.org/officeDocument/2006/relationships/customXml" Target="../ink/ink52.xml"/><Relationship Id="rId4" Type="http://schemas.openxmlformats.org/officeDocument/2006/relationships/customXml" Target="../ink/ink34.xml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44.emf"/><Relationship Id="rId30" Type="http://schemas.openxmlformats.org/officeDocument/2006/relationships/customXml" Target="../ink/ink45.xml"/><Relationship Id="rId35" Type="http://schemas.openxmlformats.org/officeDocument/2006/relationships/image" Target="../media/image48.emf"/><Relationship Id="rId43" Type="http://schemas.openxmlformats.org/officeDocument/2006/relationships/image" Target="../media/image35.emf"/><Relationship Id="rId3" Type="http://schemas.openxmlformats.org/officeDocument/2006/relationships/image" Target="../media/image320.emf"/><Relationship Id="rId12" Type="http://schemas.openxmlformats.org/officeDocument/2006/relationships/customXml" Target="../ink/ink36.xml"/><Relationship Id="rId17" Type="http://schemas.openxmlformats.org/officeDocument/2006/relationships/image" Target="../media/image39.emf"/><Relationship Id="rId25" Type="http://schemas.openxmlformats.org/officeDocument/2006/relationships/image" Target="../media/image43.emf"/><Relationship Id="rId33" Type="http://schemas.openxmlformats.org/officeDocument/2006/relationships/image" Target="../media/image47.emf"/><Relationship Id="rId38" Type="http://schemas.openxmlformats.org/officeDocument/2006/relationships/customXml" Target="../ink/ink4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emf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9" Type="http://schemas.openxmlformats.org/officeDocument/2006/relationships/image" Target="../media/image69.emf"/><Relationship Id="rId21" Type="http://schemas.openxmlformats.org/officeDocument/2006/relationships/image" Target="../media/image60.emf"/><Relationship Id="rId34" Type="http://schemas.openxmlformats.org/officeDocument/2006/relationships/customXml" Target="../ink/ink69.xml"/><Relationship Id="rId42" Type="http://schemas.openxmlformats.org/officeDocument/2006/relationships/customXml" Target="../ink/ink73.xml"/><Relationship Id="rId47" Type="http://schemas.openxmlformats.org/officeDocument/2006/relationships/image" Target="../media/image73.emf"/><Relationship Id="rId50" Type="http://schemas.openxmlformats.org/officeDocument/2006/relationships/customXml" Target="../ink/ink77.xml"/><Relationship Id="rId55" Type="http://schemas.openxmlformats.org/officeDocument/2006/relationships/image" Target="../media/image77.emf"/><Relationship Id="rId7" Type="http://schemas.openxmlformats.org/officeDocument/2006/relationships/image" Target="../media/image53.emf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9" Type="http://schemas.openxmlformats.org/officeDocument/2006/relationships/image" Target="../media/image64.emf"/><Relationship Id="rId11" Type="http://schemas.openxmlformats.org/officeDocument/2006/relationships/image" Target="../media/image55.emf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68.emf"/><Relationship Id="rId40" Type="http://schemas.openxmlformats.org/officeDocument/2006/relationships/customXml" Target="../ink/ink72.xml"/><Relationship Id="rId45" Type="http://schemas.openxmlformats.org/officeDocument/2006/relationships/image" Target="../media/image72.emf"/><Relationship Id="rId53" Type="http://schemas.openxmlformats.org/officeDocument/2006/relationships/image" Target="../media/image76.emf"/><Relationship Id="rId58" Type="http://schemas.openxmlformats.org/officeDocument/2006/relationships/customXml" Target="../ink/ink81.xml"/><Relationship Id="rId5" Type="http://schemas.openxmlformats.org/officeDocument/2006/relationships/image" Target="../media/image52.emf"/><Relationship Id="rId19" Type="http://schemas.openxmlformats.org/officeDocument/2006/relationships/image" Target="../media/image59.emf"/><Relationship Id="rId4" Type="http://schemas.openxmlformats.org/officeDocument/2006/relationships/customXml" Target="../ink/ink54.xml"/><Relationship Id="rId9" Type="http://schemas.openxmlformats.org/officeDocument/2006/relationships/image" Target="../media/image54.emf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63.emf"/><Relationship Id="rId30" Type="http://schemas.openxmlformats.org/officeDocument/2006/relationships/customXml" Target="../ink/ink67.xml"/><Relationship Id="rId35" Type="http://schemas.openxmlformats.org/officeDocument/2006/relationships/image" Target="../media/image67.emf"/><Relationship Id="rId43" Type="http://schemas.openxmlformats.org/officeDocument/2006/relationships/image" Target="../media/image71.emf"/><Relationship Id="rId48" Type="http://schemas.openxmlformats.org/officeDocument/2006/relationships/customXml" Target="../ink/ink76.xml"/><Relationship Id="rId56" Type="http://schemas.openxmlformats.org/officeDocument/2006/relationships/customXml" Target="../ink/ink80.xml"/><Relationship Id="rId8" Type="http://schemas.openxmlformats.org/officeDocument/2006/relationships/customXml" Target="../ink/ink56.xml"/><Relationship Id="rId51" Type="http://schemas.openxmlformats.org/officeDocument/2006/relationships/image" Target="../media/image75.emf"/><Relationship Id="rId3" Type="http://schemas.openxmlformats.org/officeDocument/2006/relationships/image" Target="../media/image510.emf"/><Relationship Id="rId12" Type="http://schemas.openxmlformats.org/officeDocument/2006/relationships/customXml" Target="../ink/ink58.xml"/><Relationship Id="rId17" Type="http://schemas.openxmlformats.org/officeDocument/2006/relationships/image" Target="../media/image58.emf"/><Relationship Id="rId25" Type="http://schemas.openxmlformats.org/officeDocument/2006/relationships/image" Target="../media/image62.emf"/><Relationship Id="rId33" Type="http://schemas.openxmlformats.org/officeDocument/2006/relationships/image" Target="../media/image66.emf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59" Type="http://schemas.openxmlformats.org/officeDocument/2006/relationships/image" Target="../media/image79.emf"/><Relationship Id="rId20" Type="http://schemas.openxmlformats.org/officeDocument/2006/relationships/customXml" Target="../ink/ink62.xml"/><Relationship Id="rId41" Type="http://schemas.openxmlformats.org/officeDocument/2006/relationships/image" Target="../media/image70.emf"/><Relationship Id="rId54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.xml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49" Type="http://schemas.openxmlformats.org/officeDocument/2006/relationships/image" Target="../media/image74.emf"/><Relationship Id="rId57" Type="http://schemas.openxmlformats.org/officeDocument/2006/relationships/image" Target="../media/image78.emf"/><Relationship Id="rId10" Type="http://schemas.openxmlformats.org/officeDocument/2006/relationships/customXml" Target="../ink/ink57.xml"/><Relationship Id="rId31" Type="http://schemas.openxmlformats.org/officeDocument/2006/relationships/image" Target="../media/image65.emf"/><Relationship Id="rId44" Type="http://schemas.openxmlformats.org/officeDocument/2006/relationships/customXml" Target="../ink/ink74.xml"/><Relationship Id="rId52" Type="http://schemas.openxmlformats.org/officeDocument/2006/relationships/customXml" Target="../ink/ink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emf"/><Relationship Id="rId4" Type="http://schemas.openxmlformats.org/officeDocument/2006/relationships/customXml" Target="../ink/ink8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3" Type="http://schemas.openxmlformats.org/officeDocument/2006/relationships/image" Target="../media/image82.emf"/><Relationship Id="rId7" Type="http://schemas.openxmlformats.org/officeDocument/2006/relationships/image" Target="../media/image84.emf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.xml"/><Relationship Id="rId5" Type="http://schemas.openxmlformats.org/officeDocument/2006/relationships/image" Target="../media/image83.emf"/><Relationship Id="rId4" Type="http://schemas.openxmlformats.org/officeDocument/2006/relationships/customXml" Target="../ink/ink85.xml"/><Relationship Id="rId9" Type="http://schemas.openxmlformats.org/officeDocument/2006/relationships/image" Target="../media/image8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5" Type="http://schemas.openxmlformats.org/officeDocument/2006/relationships/image" Target="../media/image87.emf"/><Relationship Id="rId4" Type="http://schemas.openxmlformats.org/officeDocument/2006/relationships/customXml" Target="../ink/ink89.xml"/><Relationship Id="rId9" Type="http://schemas.openxmlformats.org/officeDocument/2006/relationships/image" Target="../media/image8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5.xml"/><Relationship Id="rId13" Type="http://schemas.openxmlformats.org/officeDocument/2006/relationships/image" Target="../media/image95.emf"/><Relationship Id="rId18" Type="http://schemas.openxmlformats.org/officeDocument/2006/relationships/customXml" Target="../ink/ink100.xml"/><Relationship Id="rId3" Type="http://schemas.openxmlformats.org/officeDocument/2006/relationships/image" Target="../media/image90.emf"/><Relationship Id="rId7" Type="http://schemas.openxmlformats.org/officeDocument/2006/relationships/image" Target="../media/image92.emf"/><Relationship Id="rId12" Type="http://schemas.openxmlformats.org/officeDocument/2006/relationships/customXml" Target="../ink/ink97.xml"/><Relationship Id="rId17" Type="http://schemas.openxmlformats.org/officeDocument/2006/relationships/image" Target="../media/image97.emf"/><Relationship Id="rId2" Type="http://schemas.openxmlformats.org/officeDocument/2006/relationships/customXml" Target="../ink/ink92.xml"/><Relationship Id="rId16" Type="http://schemas.openxmlformats.org/officeDocument/2006/relationships/customXml" Target="../ink/ink9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4.xml"/><Relationship Id="rId11" Type="http://schemas.openxmlformats.org/officeDocument/2006/relationships/image" Target="../media/image94.emf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10" Type="http://schemas.openxmlformats.org/officeDocument/2006/relationships/customXml" Target="../ink/ink96.xml"/><Relationship Id="rId19" Type="http://schemas.openxmlformats.org/officeDocument/2006/relationships/image" Target="../media/image98.emf"/><Relationship Id="rId4" Type="http://schemas.openxmlformats.org/officeDocument/2006/relationships/customXml" Target="../ink/ink93.xml"/><Relationship Id="rId9" Type="http://schemas.openxmlformats.org/officeDocument/2006/relationships/image" Target="../media/image93.emf"/><Relationship Id="rId14" Type="http://schemas.openxmlformats.org/officeDocument/2006/relationships/customXml" Target="../ink/ink9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3" Type="http://schemas.openxmlformats.org/officeDocument/2006/relationships/image" Target="../media/image99.emf"/><Relationship Id="rId7" Type="http://schemas.openxmlformats.org/officeDocument/2006/relationships/image" Target="../media/image101.emf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3.xml"/><Relationship Id="rId5" Type="http://schemas.openxmlformats.org/officeDocument/2006/relationships/image" Target="../media/image100.emf"/><Relationship Id="rId4" Type="http://schemas.openxmlformats.org/officeDocument/2006/relationships/customXml" Target="../ink/ink102.xml"/><Relationship Id="rId9" Type="http://schemas.openxmlformats.org/officeDocument/2006/relationships/image" Target="../media/image10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Entrada de lápiz 22"/>
              <p14:cNvContentPartPr/>
              <p14:nvPr/>
            </p14:nvContentPartPr>
            <p14:xfrm>
              <a:off x="3864501" y="677254"/>
              <a:ext cx="0" cy="25920"/>
            </p14:xfrm>
          </p:contentPart>
        </mc:Choice>
        <mc:Fallback xmlns="">
          <p:pic>
            <p:nvPicPr>
              <p:cNvPr id="23" name="Entrada de lápiz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4501" y="674014"/>
                <a:ext cx="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Entrada de lápiz 36"/>
              <p14:cNvContentPartPr/>
              <p14:nvPr/>
            </p14:nvContentPartPr>
            <p14:xfrm>
              <a:off x="513981" y="850774"/>
              <a:ext cx="4883040" cy="233280"/>
            </p14:xfrm>
          </p:contentPart>
        </mc:Choice>
        <mc:Fallback xmlns="">
          <p:pic>
            <p:nvPicPr>
              <p:cNvPr id="37" name="Entrada de lápiz 3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741" y="847534"/>
                <a:ext cx="4889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Entrada de lápiz 61"/>
              <p14:cNvContentPartPr/>
              <p14:nvPr/>
            </p14:nvContentPartPr>
            <p14:xfrm>
              <a:off x="477621" y="427414"/>
              <a:ext cx="8288640" cy="2149920"/>
            </p14:xfrm>
          </p:contentPart>
        </mc:Choice>
        <mc:Fallback xmlns="">
          <p:pic>
            <p:nvPicPr>
              <p:cNvPr id="62" name="Entrada de lápiz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661" y="423454"/>
                <a:ext cx="8295840" cy="21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0" name="Entrada de lápiz 109"/>
              <p14:cNvContentPartPr/>
              <p14:nvPr/>
            </p14:nvContentPartPr>
            <p14:xfrm>
              <a:off x="9312381" y="1466374"/>
              <a:ext cx="589680" cy="1172880"/>
            </p14:xfrm>
          </p:contentPart>
        </mc:Choice>
        <mc:Fallback xmlns="">
          <p:pic>
            <p:nvPicPr>
              <p:cNvPr id="110" name="Entrada de lápiz 10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09141" y="1463494"/>
                <a:ext cx="59616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Entrada de lápiz 121"/>
              <p14:cNvContentPartPr/>
              <p14:nvPr/>
            </p14:nvContentPartPr>
            <p14:xfrm>
              <a:off x="9067221" y="2293294"/>
              <a:ext cx="173520" cy="239040"/>
            </p14:xfrm>
          </p:contentPart>
        </mc:Choice>
        <mc:Fallback xmlns="">
          <p:pic>
            <p:nvPicPr>
              <p:cNvPr id="122" name="Entrada de lápiz 1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981" y="2290054"/>
                <a:ext cx="1800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8" name="Entrada de lápiz 277"/>
              <p14:cNvContentPartPr/>
              <p14:nvPr/>
            </p14:nvContentPartPr>
            <p14:xfrm>
              <a:off x="7595901" y="3908614"/>
              <a:ext cx="2910960" cy="597600"/>
            </p14:xfrm>
          </p:contentPart>
        </mc:Choice>
        <mc:Fallback xmlns="">
          <p:pic>
            <p:nvPicPr>
              <p:cNvPr id="278" name="Entrada de lápiz 27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92661" y="3905374"/>
                <a:ext cx="291708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2" name="Entrada de lápiz 291"/>
              <p14:cNvContentPartPr/>
              <p14:nvPr/>
            </p14:nvContentPartPr>
            <p14:xfrm>
              <a:off x="10449261" y="4009774"/>
              <a:ext cx="0" cy="111240"/>
            </p14:xfrm>
          </p:contentPart>
        </mc:Choice>
        <mc:Fallback xmlns="">
          <p:pic>
            <p:nvPicPr>
              <p:cNvPr id="292" name="Entrada de lápiz 29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1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44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Entrada de lápiz 6"/>
              <p14:cNvContentPartPr/>
              <p14:nvPr/>
            </p14:nvContentPartPr>
            <p14:xfrm>
              <a:off x="950301" y="1934014"/>
              <a:ext cx="10461600" cy="1393560"/>
            </p14:xfrm>
          </p:contentPart>
        </mc:Choice>
        <mc:Fallback>
          <p:pic>
            <p:nvPicPr>
              <p:cNvPr id="7" name="Entrada de lápiz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261" y="1928974"/>
                <a:ext cx="10472040" cy="14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Entrada de lápiz 47"/>
              <p14:cNvContentPartPr/>
              <p14:nvPr/>
            </p14:nvContentPartPr>
            <p14:xfrm>
              <a:off x="3869541" y="3181414"/>
              <a:ext cx="4610880" cy="1518120"/>
            </p14:xfrm>
          </p:contentPart>
        </mc:Choice>
        <mc:Fallback>
          <p:pic>
            <p:nvPicPr>
              <p:cNvPr id="48" name="Entrada de lápiz 4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4861" y="3176374"/>
                <a:ext cx="4620600" cy="15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31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632781" y="484294"/>
              <a:ext cx="7487280" cy="561132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741" y="479614"/>
                <a:ext cx="7497360" cy="56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Entrada de lápiz 24"/>
              <p14:cNvContentPartPr/>
              <p14:nvPr/>
            </p14:nvContentPartPr>
            <p14:xfrm>
              <a:off x="723861" y="1036534"/>
              <a:ext cx="4242600" cy="213120"/>
            </p14:xfrm>
          </p:contentPart>
        </mc:Choice>
        <mc:Fallback>
          <p:pic>
            <p:nvPicPr>
              <p:cNvPr id="25" name="Entrada de lápiz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821" y="1030054"/>
                <a:ext cx="42523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Entrada de lápiz 44"/>
              <p14:cNvContentPartPr/>
              <p14:nvPr/>
            </p14:nvContentPartPr>
            <p14:xfrm>
              <a:off x="5741901" y="1850134"/>
              <a:ext cx="0" cy="95400"/>
            </p14:xfrm>
          </p:contentPart>
        </mc:Choice>
        <mc:Fallback>
          <p:pic>
            <p:nvPicPr>
              <p:cNvPr id="45" name="Entrada de lápiz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3" name="Entrada de lápiz 102"/>
              <p14:cNvContentPartPr/>
              <p14:nvPr/>
            </p14:nvContentPartPr>
            <p14:xfrm>
              <a:off x="4584501" y="4152694"/>
              <a:ext cx="60120" cy="0"/>
            </p14:xfrm>
          </p:contentPart>
        </mc:Choice>
        <mc:Fallback>
          <p:pic>
            <p:nvPicPr>
              <p:cNvPr id="103" name="Entrada de lápiz 10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601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3" name="Entrada de lápiz 202"/>
              <p14:cNvContentPartPr/>
              <p14:nvPr/>
            </p14:nvContentPartPr>
            <p14:xfrm>
              <a:off x="3762981" y="5810854"/>
              <a:ext cx="0" cy="52560"/>
            </p14:xfrm>
          </p:contentPart>
        </mc:Choice>
        <mc:Fallback>
          <p:pic>
            <p:nvPicPr>
              <p:cNvPr id="203" name="Entrada de lápiz 20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0"/>
                <a:ext cx="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9" name="Entrada de lápiz 238"/>
              <p14:cNvContentPartPr/>
              <p14:nvPr/>
            </p14:nvContentPartPr>
            <p14:xfrm>
              <a:off x="3923541" y="4258894"/>
              <a:ext cx="3610800" cy="425880"/>
            </p14:xfrm>
          </p:contentPart>
        </mc:Choice>
        <mc:Fallback>
          <p:pic>
            <p:nvPicPr>
              <p:cNvPr id="239" name="Entrada de lápiz 23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9941" y="4255294"/>
                <a:ext cx="3618360" cy="4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06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620901" y="576094"/>
              <a:ext cx="10263240" cy="388080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861" y="571414"/>
                <a:ext cx="10272960" cy="38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Entrada de lápiz 21"/>
              <p14:cNvContentPartPr/>
              <p14:nvPr/>
            </p14:nvContentPartPr>
            <p14:xfrm>
              <a:off x="767781" y="1179094"/>
              <a:ext cx="2958480" cy="81720"/>
            </p14:xfrm>
          </p:contentPart>
        </mc:Choice>
        <mc:Fallback>
          <p:pic>
            <p:nvPicPr>
              <p:cNvPr id="22" name="Entrada de lápiz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1" y="1172974"/>
                <a:ext cx="29682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3" name="Entrada de lápiz 122"/>
              <p14:cNvContentPartPr/>
              <p14:nvPr/>
            </p14:nvContentPartPr>
            <p14:xfrm>
              <a:off x="811701" y="3566254"/>
              <a:ext cx="1024200" cy="389160"/>
            </p14:xfrm>
          </p:contentPart>
        </mc:Choice>
        <mc:Fallback>
          <p:pic>
            <p:nvPicPr>
              <p:cNvPr id="123" name="Entrada de lápiz 1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661" y="3561574"/>
                <a:ext cx="10346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1" name="Entrada de lápiz 160"/>
              <p14:cNvContentPartPr/>
              <p14:nvPr/>
            </p14:nvContentPartPr>
            <p14:xfrm>
              <a:off x="10394901" y="3622774"/>
              <a:ext cx="64800" cy="179280"/>
            </p14:xfrm>
          </p:contentPart>
        </mc:Choice>
        <mc:Fallback>
          <p:pic>
            <p:nvPicPr>
              <p:cNvPr id="161" name="Entrada de lápiz 16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91301" y="3619174"/>
                <a:ext cx="72000" cy="1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21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/>
              <p14:cNvContentPartPr/>
              <p14:nvPr/>
            </p14:nvContentPartPr>
            <p14:xfrm>
              <a:off x="676925" y="1075070"/>
              <a:ext cx="2133360" cy="18864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045" y="1072190"/>
                <a:ext cx="21394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Entrada de lápiz 25"/>
              <p14:cNvContentPartPr/>
              <p14:nvPr/>
            </p14:nvContentPartPr>
            <p14:xfrm>
              <a:off x="8826741" y="1574374"/>
              <a:ext cx="110520" cy="148680"/>
            </p14:xfrm>
          </p:contentPart>
        </mc:Choice>
        <mc:Fallback xmlns="">
          <p:pic>
            <p:nvPicPr>
              <p:cNvPr id="26" name="Entrada de lápiz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3141" y="1571494"/>
                <a:ext cx="117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Entrada de lápiz 26"/>
              <p14:cNvContentPartPr/>
              <p14:nvPr/>
            </p14:nvContentPartPr>
            <p14:xfrm>
              <a:off x="8982621" y="1589494"/>
              <a:ext cx="90000" cy="139680"/>
            </p14:xfrm>
          </p:contentPart>
        </mc:Choice>
        <mc:Fallback xmlns="">
          <p:pic>
            <p:nvPicPr>
              <p:cNvPr id="27" name="Entrada de lápiz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9741" y="1585894"/>
                <a:ext cx="96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Entrada de lápiz 27"/>
              <p14:cNvContentPartPr/>
              <p14:nvPr/>
            </p14:nvContentPartPr>
            <p14:xfrm>
              <a:off x="9173781" y="1457374"/>
              <a:ext cx="23760" cy="264240"/>
            </p14:xfrm>
          </p:contentPart>
        </mc:Choice>
        <mc:Fallback xmlns="">
          <p:pic>
            <p:nvPicPr>
              <p:cNvPr id="28" name="Entrada de lápiz 2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70181" y="1454494"/>
                <a:ext cx="302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Entrada de lápiz 28"/>
              <p14:cNvContentPartPr/>
              <p14:nvPr/>
            </p14:nvContentPartPr>
            <p14:xfrm>
              <a:off x="9115101" y="1599934"/>
              <a:ext cx="231840" cy="103320"/>
            </p14:xfrm>
          </p:contentPart>
        </mc:Choice>
        <mc:Fallback xmlns="">
          <p:pic>
            <p:nvPicPr>
              <p:cNvPr id="29" name="Entrada de lápiz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11861" y="1597054"/>
                <a:ext cx="238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Entrada de lápiz 29"/>
              <p14:cNvContentPartPr/>
              <p14:nvPr/>
            </p14:nvContentPartPr>
            <p14:xfrm>
              <a:off x="9381501" y="1562854"/>
              <a:ext cx="118440" cy="187920"/>
            </p14:xfrm>
          </p:contentPart>
        </mc:Choice>
        <mc:Fallback xmlns="">
          <p:pic>
            <p:nvPicPr>
              <p:cNvPr id="30" name="Entrada de lápiz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78621" y="1559974"/>
                <a:ext cx="1245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Entrada de lápiz 39"/>
              <p14:cNvContentPartPr/>
              <p14:nvPr/>
            </p14:nvContentPartPr>
            <p14:xfrm>
              <a:off x="8820261" y="2003134"/>
              <a:ext cx="147960" cy="124200"/>
            </p14:xfrm>
          </p:contentPart>
        </mc:Choice>
        <mc:Fallback xmlns="">
          <p:pic>
            <p:nvPicPr>
              <p:cNvPr id="40" name="Entrada de lápiz 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17021" y="2000254"/>
                <a:ext cx="1540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Entrada de lápiz 40"/>
              <p14:cNvContentPartPr/>
              <p14:nvPr/>
            </p14:nvContentPartPr>
            <p14:xfrm>
              <a:off x="9001341" y="1933294"/>
              <a:ext cx="82800" cy="341280"/>
            </p14:xfrm>
          </p:contentPart>
        </mc:Choice>
        <mc:Fallback xmlns="">
          <p:pic>
            <p:nvPicPr>
              <p:cNvPr id="41" name="Entrada de lápiz 4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98461" y="1930414"/>
                <a:ext cx="90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Entrada de lápiz 55"/>
              <p14:cNvContentPartPr/>
              <p14:nvPr/>
            </p14:nvContentPartPr>
            <p14:xfrm>
              <a:off x="8813781" y="3034534"/>
              <a:ext cx="101880" cy="160560"/>
            </p14:xfrm>
          </p:contentPart>
        </mc:Choice>
        <mc:Fallback xmlns="">
          <p:pic>
            <p:nvPicPr>
              <p:cNvPr id="56" name="Entrada de lápiz 5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10181" y="3031294"/>
                <a:ext cx="1094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Entrada de lápiz 56"/>
              <p14:cNvContentPartPr/>
              <p14:nvPr/>
            </p14:nvContentPartPr>
            <p14:xfrm>
              <a:off x="8949501" y="3033454"/>
              <a:ext cx="110160" cy="180000"/>
            </p14:xfrm>
          </p:contentPart>
        </mc:Choice>
        <mc:Fallback xmlns="">
          <p:pic>
            <p:nvPicPr>
              <p:cNvPr id="57" name="Entrada de lápiz 5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46261" y="3030214"/>
                <a:ext cx="1166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Entrada de lápiz 57"/>
              <p14:cNvContentPartPr/>
              <p14:nvPr/>
            </p14:nvContentPartPr>
            <p14:xfrm>
              <a:off x="9273861" y="3048934"/>
              <a:ext cx="171000" cy="132840"/>
            </p14:xfrm>
          </p:contentPart>
        </mc:Choice>
        <mc:Fallback xmlns="">
          <p:pic>
            <p:nvPicPr>
              <p:cNvPr id="58" name="Entrada de lápiz 5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70981" y="3046054"/>
                <a:ext cx="1767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Entrada de lápiz 58"/>
              <p14:cNvContentPartPr/>
              <p14:nvPr/>
            </p14:nvContentPartPr>
            <p14:xfrm>
              <a:off x="9503181" y="3062614"/>
              <a:ext cx="144360" cy="158040"/>
            </p14:xfrm>
          </p:contentPart>
        </mc:Choice>
        <mc:Fallback xmlns="">
          <p:pic>
            <p:nvPicPr>
              <p:cNvPr id="59" name="Entrada de lápiz 5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00301" y="3059734"/>
                <a:ext cx="1501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Entrada de lápiz 59"/>
              <p14:cNvContentPartPr/>
              <p14:nvPr/>
            </p14:nvContentPartPr>
            <p14:xfrm>
              <a:off x="9745101" y="3106534"/>
              <a:ext cx="185760" cy="183240"/>
            </p14:xfrm>
          </p:contentPart>
        </mc:Choice>
        <mc:Fallback xmlns="">
          <p:pic>
            <p:nvPicPr>
              <p:cNvPr id="60" name="Entrada de lápiz 5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41861" y="3103294"/>
                <a:ext cx="1918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Entrada de lápiz 60"/>
              <p14:cNvContentPartPr/>
              <p14:nvPr/>
            </p14:nvContentPartPr>
            <p14:xfrm>
              <a:off x="9972621" y="3158734"/>
              <a:ext cx="100800" cy="164160"/>
            </p14:xfrm>
          </p:contentPart>
        </mc:Choice>
        <mc:Fallback xmlns="">
          <p:pic>
            <p:nvPicPr>
              <p:cNvPr id="61" name="Entrada de lápiz 6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69741" y="3155854"/>
                <a:ext cx="1069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9" name="Entrada de lápiz 68"/>
              <p14:cNvContentPartPr/>
              <p14:nvPr/>
            </p14:nvContentPartPr>
            <p14:xfrm>
              <a:off x="9011781" y="3750934"/>
              <a:ext cx="186840" cy="131400"/>
            </p14:xfrm>
          </p:contentPart>
        </mc:Choice>
        <mc:Fallback xmlns="">
          <p:pic>
            <p:nvPicPr>
              <p:cNvPr id="69" name="Entrada de lápiz 6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08901" y="3747694"/>
                <a:ext cx="1926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0" name="Entrada de lápiz 69"/>
              <p14:cNvContentPartPr/>
              <p14:nvPr/>
            </p14:nvContentPartPr>
            <p14:xfrm>
              <a:off x="9234621" y="3770014"/>
              <a:ext cx="155160" cy="135360"/>
            </p14:xfrm>
          </p:contentPart>
        </mc:Choice>
        <mc:Fallback xmlns="">
          <p:pic>
            <p:nvPicPr>
              <p:cNvPr id="70" name="Entrada de lápiz 6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31741" y="3766774"/>
                <a:ext cx="1609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1" name="Entrada de lápiz 70"/>
              <p14:cNvContentPartPr/>
              <p14:nvPr/>
            </p14:nvContentPartPr>
            <p14:xfrm>
              <a:off x="9444501" y="3650134"/>
              <a:ext cx="112680" cy="275040"/>
            </p14:xfrm>
          </p:contentPart>
        </mc:Choice>
        <mc:Fallback xmlns="">
          <p:pic>
            <p:nvPicPr>
              <p:cNvPr id="71" name="Entrada de lápiz 7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41261" y="3646894"/>
                <a:ext cx="1188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2" name="Entrada de lápiz 71"/>
              <p14:cNvContentPartPr/>
              <p14:nvPr/>
            </p14:nvContentPartPr>
            <p14:xfrm>
              <a:off x="9631701" y="3806374"/>
              <a:ext cx="0" cy="114480"/>
            </p14:xfrm>
          </p:contentPart>
        </mc:Choice>
        <mc:Fallback xmlns="">
          <p:pic>
            <p:nvPicPr>
              <p:cNvPr id="72" name="Entrada de lápiz 7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0" y="0"/>
                <a:ext cx="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Entrada de lápiz 72"/>
              <p14:cNvContentPartPr/>
              <p14:nvPr/>
            </p14:nvContentPartPr>
            <p14:xfrm>
              <a:off x="9619821" y="3728974"/>
              <a:ext cx="23760" cy="61200"/>
            </p14:xfrm>
          </p:contentPart>
        </mc:Choice>
        <mc:Fallback xmlns="">
          <p:pic>
            <p:nvPicPr>
              <p:cNvPr id="73" name="Entrada de lápiz 7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16941" y="3725734"/>
                <a:ext cx="295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Entrada de lápiz 73"/>
              <p14:cNvContentPartPr/>
              <p14:nvPr/>
            </p14:nvContentPartPr>
            <p14:xfrm>
              <a:off x="9726741" y="3810334"/>
              <a:ext cx="119160" cy="134280"/>
            </p14:xfrm>
          </p:contentPart>
        </mc:Choice>
        <mc:Fallback xmlns="">
          <p:pic>
            <p:nvPicPr>
              <p:cNvPr id="74" name="Entrada de lápiz 7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23141" y="3807454"/>
                <a:ext cx="1260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Entrada de lápiz 76"/>
              <p14:cNvContentPartPr/>
              <p14:nvPr/>
            </p14:nvContentPartPr>
            <p14:xfrm>
              <a:off x="657125" y="641630"/>
              <a:ext cx="8107696" cy="3152520"/>
            </p14:xfrm>
          </p:contentPart>
        </mc:Choice>
        <mc:Fallback xmlns="">
          <p:pic>
            <p:nvPicPr>
              <p:cNvPr id="77" name="Entrada de lápiz 7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3885" y="638390"/>
                <a:ext cx="8113816" cy="31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8" name="Entrada de lápiz 77"/>
              <p14:cNvContentPartPr/>
              <p14:nvPr/>
            </p14:nvContentPartPr>
            <p14:xfrm>
              <a:off x="6817581" y="1933294"/>
              <a:ext cx="1994760" cy="354240"/>
            </p14:xfrm>
          </p:contentPart>
        </mc:Choice>
        <mc:Fallback xmlns="">
          <p:pic>
            <p:nvPicPr>
              <p:cNvPr id="78" name="Entrada de lápiz 7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14701" y="1930414"/>
                <a:ext cx="2000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0" name="Entrada de lápiz 79"/>
              <p14:cNvContentPartPr/>
              <p14:nvPr/>
            </p14:nvContentPartPr>
            <p14:xfrm>
              <a:off x="1951101" y="2265574"/>
              <a:ext cx="4638600" cy="544680"/>
            </p14:xfrm>
          </p:contentPart>
        </mc:Choice>
        <mc:Fallback xmlns="">
          <p:pic>
            <p:nvPicPr>
              <p:cNvPr id="80" name="Entrada de lápiz 7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47501" y="2262334"/>
                <a:ext cx="464544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2" name="Entrada de lápiz 81"/>
              <p14:cNvContentPartPr/>
              <p14:nvPr/>
            </p14:nvContentPartPr>
            <p14:xfrm>
              <a:off x="7796285" y="3336590"/>
              <a:ext cx="1122616" cy="551864"/>
            </p14:xfrm>
          </p:contentPart>
        </mc:Choice>
        <mc:Fallback xmlns="">
          <p:pic>
            <p:nvPicPr>
              <p:cNvPr id="82" name="Entrada de lápiz 8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93045" y="3333710"/>
                <a:ext cx="1129097" cy="557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" name="Entrada de lápiz 4"/>
              <p14:cNvContentPartPr/>
              <p14:nvPr/>
            </p14:nvContentPartPr>
            <p14:xfrm>
              <a:off x="1680381" y="750334"/>
              <a:ext cx="770760" cy="319680"/>
            </p14:xfrm>
          </p:contentPart>
        </mc:Choice>
        <mc:Fallback>
          <p:pic>
            <p:nvPicPr>
              <p:cNvPr id="5" name="Entrada de lápiz 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74981" y="745654"/>
                <a:ext cx="781560" cy="3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Entrada de lápiz 27"/>
              <p14:cNvContentPartPr/>
              <p14:nvPr/>
            </p14:nvContentPartPr>
            <p14:xfrm>
              <a:off x="365301" y="934654"/>
              <a:ext cx="4029120" cy="132480"/>
            </p14:xfrm>
          </p:contentPart>
        </mc:Choice>
        <mc:Fallback xmlns="">
          <p:pic>
            <p:nvPicPr>
              <p:cNvPr id="28" name="Entrada de lápiz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061" y="930334"/>
                <a:ext cx="40359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Entrada de lápiz 33"/>
              <p14:cNvContentPartPr/>
              <p14:nvPr/>
            </p14:nvContentPartPr>
            <p14:xfrm>
              <a:off x="376461" y="525694"/>
              <a:ext cx="3691440" cy="507240"/>
            </p14:xfrm>
          </p:contentPart>
        </mc:Choice>
        <mc:Fallback xmlns="">
          <p:pic>
            <p:nvPicPr>
              <p:cNvPr id="34" name="Entrada de lápiz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221" y="522454"/>
                <a:ext cx="36982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7" name="Entrada de lápiz 86"/>
              <p14:cNvContentPartPr/>
              <p14:nvPr/>
            </p14:nvContentPartPr>
            <p14:xfrm>
              <a:off x="1804581" y="2235694"/>
              <a:ext cx="6841800" cy="699840"/>
            </p14:xfrm>
          </p:contentPart>
        </mc:Choice>
        <mc:Fallback xmlns="">
          <p:pic>
            <p:nvPicPr>
              <p:cNvPr id="87" name="Entrada de lápiz 8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01341" y="2232814"/>
                <a:ext cx="684828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5" name="Entrada de lápiz 114"/>
              <p14:cNvContentPartPr/>
              <p14:nvPr/>
            </p14:nvContentPartPr>
            <p14:xfrm>
              <a:off x="2387781" y="3025534"/>
              <a:ext cx="0" cy="207720"/>
            </p14:xfrm>
          </p:contentPart>
        </mc:Choice>
        <mc:Fallback xmlns="">
          <p:pic>
            <p:nvPicPr>
              <p:cNvPr id="115" name="Entrada de lápiz 1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0"/>
                <a:ext cx="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8" name="Entrada de lápiz 157"/>
              <p14:cNvContentPartPr/>
              <p14:nvPr/>
            </p14:nvContentPartPr>
            <p14:xfrm>
              <a:off x="1731501" y="2828974"/>
              <a:ext cx="199800" cy="119160"/>
            </p14:xfrm>
          </p:contentPart>
        </mc:Choice>
        <mc:Fallback xmlns="">
          <p:pic>
            <p:nvPicPr>
              <p:cNvPr id="158" name="Entrada de lápiz 15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28621" y="2826094"/>
                <a:ext cx="2055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2" name="Entrada de lápiz 191"/>
              <p14:cNvContentPartPr/>
              <p14:nvPr/>
            </p14:nvContentPartPr>
            <p14:xfrm>
              <a:off x="1483101" y="3225694"/>
              <a:ext cx="151200" cy="114480"/>
            </p14:xfrm>
          </p:contentPart>
        </mc:Choice>
        <mc:Fallback xmlns="">
          <p:pic>
            <p:nvPicPr>
              <p:cNvPr id="192" name="Entrada de lápiz 19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0221" y="3222454"/>
                <a:ext cx="1573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4" name="Entrada de lápiz 193"/>
              <p14:cNvContentPartPr/>
              <p14:nvPr/>
            </p14:nvContentPartPr>
            <p14:xfrm>
              <a:off x="1784061" y="3341614"/>
              <a:ext cx="158400" cy="294480"/>
            </p14:xfrm>
          </p:contentPart>
        </mc:Choice>
        <mc:Fallback xmlns="">
          <p:pic>
            <p:nvPicPr>
              <p:cNvPr id="194" name="Entrada de lápiz 19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80821" y="3338374"/>
                <a:ext cx="1648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5" name="Entrada de lápiz 194"/>
              <p14:cNvContentPartPr/>
              <p14:nvPr/>
            </p14:nvContentPartPr>
            <p14:xfrm>
              <a:off x="2660661" y="3353134"/>
              <a:ext cx="413640" cy="190080"/>
            </p14:xfrm>
          </p:contentPart>
        </mc:Choice>
        <mc:Fallback xmlns="">
          <p:pic>
            <p:nvPicPr>
              <p:cNvPr id="195" name="Entrada de lápiz 19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56701" y="3349534"/>
                <a:ext cx="4212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9" name="Entrada de lápiz 208"/>
              <p14:cNvContentPartPr/>
              <p14:nvPr/>
            </p14:nvContentPartPr>
            <p14:xfrm>
              <a:off x="4815621" y="3154774"/>
              <a:ext cx="6014880" cy="1396440"/>
            </p14:xfrm>
          </p:contentPart>
        </mc:Choice>
        <mc:Fallback xmlns="">
          <p:pic>
            <p:nvPicPr>
              <p:cNvPr id="209" name="Entrada de lápiz 20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2741" y="3132454"/>
                <a:ext cx="6022800" cy="14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0" name="Entrada de lápiz 209"/>
              <p14:cNvContentPartPr/>
              <p14:nvPr/>
            </p14:nvContentPartPr>
            <p14:xfrm>
              <a:off x="4143141" y="3374374"/>
              <a:ext cx="693000" cy="55800"/>
            </p14:xfrm>
          </p:contentPart>
        </mc:Choice>
        <mc:Fallback xmlns="">
          <p:pic>
            <p:nvPicPr>
              <p:cNvPr id="210" name="Entrada de lápiz 20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40261" y="3371134"/>
                <a:ext cx="6987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3" name="Entrada de lápiz 212"/>
              <p14:cNvContentPartPr/>
              <p14:nvPr/>
            </p14:nvContentPartPr>
            <p14:xfrm>
              <a:off x="331101" y="3226414"/>
              <a:ext cx="3684240" cy="634320"/>
            </p14:xfrm>
          </p:contentPart>
        </mc:Choice>
        <mc:Fallback xmlns="">
          <p:pic>
            <p:nvPicPr>
              <p:cNvPr id="213" name="Entrada de lápiz 21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7861" y="3223174"/>
                <a:ext cx="369144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7" name="Entrada de lápiz 216"/>
              <p14:cNvContentPartPr/>
              <p14:nvPr/>
            </p14:nvContentPartPr>
            <p14:xfrm>
              <a:off x="2386701" y="3035614"/>
              <a:ext cx="1600920" cy="281160"/>
            </p14:xfrm>
          </p:contentPart>
        </mc:Choice>
        <mc:Fallback xmlns="">
          <p:pic>
            <p:nvPicPr>
              <p:cNvPr id="217" name="Entrada de lápiz 21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83101" y="3032014"/>
                <a:ext cx="16081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0" name="Entrada de lápiz 219"/>
              <p14:cNvContentPartPr/>
              <p14:nvPr/>
            </p14:nvContentPartPr>
            <p14:xfrm>
              <a:off x="341541" y="3746974"/>
              <a:ext cx="421560" cy="192960"/>
            </p14:xfrm>
          </p:contentPart>
        </mc:Choice>
        <mc:Fallback xmlns="">
          <p:pic>
            <p:nvPicPr>
              <p:cNvPr id="220" name="Entrada de lápiz 2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8661" y="3744094"/>
                <a:ext cx="427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7" name="Entrada de lápiz 246"/>
              <p14:cNvContentPartPr/>
              <p14:nvPr/>
            </p14:nvContentPartPr>
            <p14:xfrm>
              <a:off x="2036421" y="2060734"/>
              <a:ext cx="538200" cy="11520"/>
            </p14:xfrm>
          </p:contentPart>
        </mc:Choice>
        <mc:Fallback xmlns="">
          <p:pic>
            <p:nvPicPr>
              <p:cNvPr id="247" name="Entrada de lápiz 24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33541" y="2057494"/>
                <a:ext cx="5439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0" name="Entrada de lápiz 249"/>
              <p14:cNvContentPartPr/>
              <p14:nvPr/>
            </p14:nvContentPartPr>
            <p14:xfrm>
              <a:off x="2529261" y="1807294"/>
              <a:ext cx="6604560" cy="436680"/>
            </p14:xfrm>
          </p:contentPart>
        </mc:Choice>
        <mc:Fallback xmlns="">
          <p:pic>
            <p:nvPicPr>
              <p:cNvPr id="250" name="Entrada de lápiz 24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26381" y="1804054"/>
                <a:ext cx="66103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9" name="Entrada de lápiz 288"/>
              <p14:cNvContentPartPr/>
              <p14:nvPr/>
            </p14:nvContentPartPr>
            <p14:xfrm>
              <a:off x="4777821" y="2049574"/>
              <a:ext cx="498240" cy="24840"/>
            </p14:xfrm>
          </p:contentPart>
        </mc:Choice>
        <mc:Fallback xmlns="">
          <p:pic>
            <p:nvPicPr>
              <p:cNvPr id="289" name="Entrada de lápiz 28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74941" y="2046334"/>
                <a:ext cx="5043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9" name="Entrada de lápiz 318"/>
              <p14:cNvContentPartPr/>
              <p14:nvPr/>
            </p14:nvContentPartPr>
            <p14:xfrm>
              <a:off x="8995941" y="3863614"/>
              <a:ext cx="1927800" cy="305280"/>
            </p14:xfrm>
          </p:contentPart>
        </mc:Choice>
        <mc:Fallback xmlns="">
          <p:pic>
            <p:nvPicPr>
              <p:cNvPr id="319" name="Entrada de lápiz 3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91261" y="3858934"/>
                <a:ext cx="19375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" name="Entrada de lápiz 3"/>
              <p14:cNvContentPartPr/>
              <p14:nvPr/>
            </p14:nvContentPartPr>
            <p14:xfrm>
              <a:off x="523341" y="1858054"/>
              <a:ext cx="1134720" cy="40392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0101" y="1855174"/>
                <a:ext cx="11412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" name="Entrada de lápiz 12"/>
              <p14:cNvContentPartPr/>
              <p14:nvPr/>
            </p14:nvContentPartPr>
            <p14:xfrm>
              <a:off x="6202701" y="3149734"/>
              <a:ext cx="292680" cy="241920"/>
            </p14:xfrm>
          </p:contentPart>
        </mc:Choice>
        <mc:Fallback>
          <p:pic>
            <p:nvPicPr>
              <p:cNvPr id="13" name="Entrada de lápiz 1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98021" y="3145054"/>
                <a:ext cx="3020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" name="Entrada de lápiz 18"/>
              <p14:cNvContentPartPr/>
              <p14:nvPr/>
            </p14:nvContentPartPr>
            <p14:xfrm>
              <a:off x="5313501" y="3470854"/>
              <a:ext cx="759240" cy="308520"/>
            </p14:xfrm>
          </p:contentPart>
        </mc:Choice>
        <mc:Fallback>
          <p:pic>
            <p:nvPicPr>
              <p:cNvPr id="19" name="Entrada de lápiz 1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08821" y="3466174"/>
                <a:ext cx="768600" cy="3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14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Entrada de lápiz 22"/>
              <p14:cNvContentPartPr/>
              <p14:nvPr/>
            </p14:nvContentPartPr>
            <p14:xfrm>
              <a:off x="377541" y="1174054"/>
              <a:ext cx="2471040" cy="103320"/>
            </p14:xfrm>
          </p:contentPart>
        </mc:Choice>
        <mc:Fallback xmlns="">
          <p:pic>
            <p:nvPicPr>
              <p:cNvPr id="23" name="Entrada de lápiz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861" y="1169014"/>
                <a:ext cx="24804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Entrada de lápiz 48"/>
              <p14:cNvContentPartPr/>
              <p14:nvPr/>
            </p14:nvContentPartPr>
            <p14:xfrm>
              <a:off x="8513541" y="1866334"/>
              <a:ext cx="0" cy="152280"/>
            </p14:xfrm>
          </p:contentPart>
        </mc:Choice>
        <mc:Fallback xmlns="">
          <p:pic>
            <p:nvPicPr>
              <p:cNvPr id="49" name="Entrada de lápiz 4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Entrada de lápiz 49"/>
              <p14:cNvContentPartPr/>
              <p14:nvPr/>
            </p14:nvContentPartPr>
            <p14:xfrm>
              <a:off x="4392261" y="1852294"/>
              <a:ext cx="4106880" cy="234000"/>
            </p14:xfrm>
          </p:contentPart>
        </mc:Choice>
        <mc:Fallback xmlns="">
          <p:pic>
            <p:nvPicPr>
              <p:cNvPr id="50" name="Entrada de lápiz 4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7581" y="1847614"/>
                <a:ext cx="41162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3" name="Entrada de lápiz 92"/>
              <p14:cNvContentPartPr/>
              <p14:nvPr/>
            </p14:nvContentPartPr>
            <p14:xfrm>
              <a:off x="4576941" y="1461694"/>
              <a:ext cx="5902560" cy="760320"/>
            </p14:xfrm>
          </p:contentPart>
        </mc:Choice>
        <mc:Fallback xmlns="">
          <p:pic>
            <p:nvPicPr>
              <p:cNvPr id="93" name="Entrada de lápiz 9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3341" y="1458094"/>
                <a:ext cx="591012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0" name="Entrada de lápiz 109"/>
              <p14:cNvContentPartPr/>
              <p14:nvPr/>
            </p14:nvContentPartPr>
            <p14:xfrm>
              <a:off x="10230710" y="1927714"/>
              <a:ext cx="0" cy="218160"/>
            </p14:xfrm>
          </p:contentPart>
        </mc:Choice>
        <mc:Fallback xmlns="">
          <p:pic>
            <p:nvPicPr>
              <p:cNvPr id="110" name="Entrada de lápiz 10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30710" y="1924114"/>
                <a:ext cx="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6" name="Entrada de lápiz 195"/>
              <p14:cNvContentPartPr/>
              <p14:nvPr/>
            </p14:nvContentPartPr>
            <p14:xfrm>
              <a:off x="2177901" y="3105814"/>
              <a:ext cx="0" cy="87120"/>
            </p14:xfrm>
          </p:contentPart>
        </mc:Choice>
        <mc:Fallback xmlns="">
          <p:pic>
            <p:nvPicPr>
              <p:cNvPr id="196" name="Entrada de lápiz 19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0"/>
                <a:ext cx="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0" name="Entrada de lápiz 209"/>
              <p14:cNvContentPartPr/>
              <p14:nvPr/>
            </p14:nvContentPartPr>
            <p14:xfrm>
              <a:off x="353781" y="543694"/>
              <a:ext cx="2475720" cy="645120"/>
            </p14:xfrm>
          </p:contentPart>
        </mc:Choice>
        <mc:Fallback xmlns="">
          <p:pic>
            <p:nvPicPr>
              <p:cNvPr id="210" name="Entrada de lápiz 20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9101" y="538654"/>
                <a:ext cx="248580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0" name="Entrada de lápiz 229"/>
              <p14:cNvContentPartPr/>
              <p14:nvPr/>
            </p14:nvContentPartPr>
            <p14:xfrm>
              <a:off x="406701" y="1639174"/>
              <a:ext cx="5416560" cy="3264840"/>
            </p14:xfrm>
          </p:contentPart>
        </mc:Choice>
        <mc:Fallback xmlns="">
          <p:pic>
            <p:nvPicPr>
              <p:cNvPr id="230" name="Entrada de lápiz 22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661" y="1634134"/>
                <a:ext cx="5426640" cy="32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0" name="Entrada de lápiz 249"/>
              <p14:cNvContentPartPr/>
              <p14:nvPr/>
            </p14:nvContentPartPr>
            <p14:xfrm>
              <a:off x="2852541" y="1949854"/>
              <a:ext cx="596520" cy="28800"/>
            </p14:xfrm>
          </p:contentPart>
        </mc:Choice>
        <mc:Fallback xmlns="">
          <p:pic>
            <p:nvPicPr>
              <p:cNvPr id="250" name="Entrada de lápiz 24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47861" y="1945174"/>
                <a:ext cx="6058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4" name="Entrada de lápiz 253"/>
              <p14:cNvContentPartPr/>
              <p14:nvPr/>
            </p14:nvContentPartPr>
            <p14:xfrm>
              <a:off x="5924781" y="2742214"/>
              <a:ext cx="4528440" cy="1156320"/>
            </p14:xfrm>
          </p:contentPart>
        </mc:Choice>
        <mc:Fallback xmlns="">
          <p:pic>
            <p:nvPicPr>
              <p:cNvPr id="254" name="Entrada de lápiz 25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21181" y="2738614"/>
                <a:ext cx="4535640" cy="11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5" name="Entrada de lápiz 254"/>
              <p14:cNvContentPartPr/>
              <p14:nvPr/>
            </p14:nvContentPartPr>
            <p14:xfrm>
              <a:off x="4249341" y="2801974"/>
              <a:ext cx="1533960" cy="626040"/>
            </p14:xfrm>
          </p:contentPart>
        </mc:Choice>
        <mc:Fallback xmlns="">
          <p:pic>
            <p:nvPicPr>
              <p:cNvPr id="255" name="Entrada de lápiz 25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45741" y="2798374"/>
                <a:ext cx="154116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9" name="Entrada de lápiz 278"/>
              <p14:cNvContentPartPr/>
              <p14:nvPr/>
            </p14:nvContentPartPr>
            <p14:xfrm>
              <a:off x="4428981" y="1726654"/>
              <a:ext cx="460800" cy="160560"/>
            </p14:xfrm>
          </p:contentPart>
        </mc:Choice>
        <mc:Fallback xmlns="">
          <p:pic>
            <p:nvPicPr>
              <p:cNvPr id="279" name="Entrada de lápiz 27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25381" y="1723054"/>
                <a:ext cx="468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0" name="Entrada de lápiz 279"/>
              <p14:cNvContentPartPr/>
              <p14:nvPr/>
            </p14:nvContentPartPr>
            <p14:xfrm>
              <a:off x="5111181" y="1733854"/>
              <a:ext cx="489600" cy="135000"/>
            </p14:xfrm>
          </p:contentPart>
        </mc:Choice>
        <mc:Fallback xmlns="">
          <p:pic>
            <p:nvPicPr>
              <p:cNvPr id="280" name="Entrada de lápiz 27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07581" y="1730254"/>
                <a:ext cx="4968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1" name="Entrada de lápiz 280"/>
              <p14:cNvContentPartPr/>
              <p14:nvPr/>
            </p14:nvContentPartPr>
            <p14:xfrm>
              <a:off x="8540181" y="2289694"/>
              <a:ext cx="360" cy="113400"/>
            </p14:xfrm>
          </p:contentPart>
        </mc:Choice>
        <mc:Fallback xmlns="">
          <p:pic>
            <p:nvPicPr>
              <p:cNvPr id="281" name="Entrada de lápiz 28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35501" y="2285014"/>
                <a:ext cx="97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4" name="Entrada de lápiz 323"/>
              <p14:cNvContentPartPr/>
              <p14:nvPr/>
            </p14:nvContentPartPr>
            <p14:xfrm>
              <a:off x="8900181" y="3552574"/>
              <a:ext cx="0" cy="234000"/>
            </p14:xfrm>
          </p:contentPart>
        </mc:Choice>
        <mc:Fallback xmlns="">
          <p:pic>
            <p:nvPicPr>
              <p:cNvPr id="324" name="Entrada de lápiz 32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0" y="0"/>
                <a:ext cx="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6" name="Entrada de lápiz 335"/>
              <p14:cNvContentPartPr/>
              <p14:nvPr/>
            </p14:nvContentPartPr>
            <p14:xfrm>
              <a:off x="10386981" y="3492094"/>
              <a:ext cx="0" cy="183960"/>
            </p14:xfrm>
          </p:contentPart>
        </mc:Choice>
        <mc:Fallback xmlns="">
          <p:pic>
            <p:nvPicPr>
              <p:cNvPr id="336" name="Entrada de lápiz 33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0" y="0"/>
                <a:ext cx="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1" name="Entrada de lápiz 340"/>
              <p14:cNvContentPartPr/>
              <p14:nvPr/>
            </p14:nvContentPartPr>
            <p14:xfrm>
              <a:off x="9951741" y="3448894"/>
              <a:ext cx="628560" cy="537480"/>
            </p14:xfrm>
          </p:contentPart>
        </mc:Choice>
        <mc:Fallback xmlns="">
          <p:pic>
            <p:nvPicPr>
              <p:cNvPr id="341" name="Entrada de lápiz 34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48141" y="3445294"/>
                <a:ext cx="63648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7" name="Entrada de lápiz 346"/>
              <p14:cNvContentPartPr/>
              <p14:nvPr/>
            </p14:nvContentPartPr>
            <p14:xfrm>
              <a:off x="3527541" y="4977814"/>
              <a:ext cx="1050840" cy="517680"/>
            </p14:xfrm>
          </p:contentPart>
        </mc:Choice>
        <mc:Fallback xmlns="">
          <p:pic>
            <p:nvPicPr>
              <p:cNvPr id="347" name="Entrada de lápiz 34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23941" y="4974214"/>
                <a:ext cx="10580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" name="Entrada de lápiz 12"/>
              <p14:cNvContentPartPr/>
              <p14:nvPr/>
            </p14:nvContentPartPr>
            <p14:xfrm>
              <a:off x="4864581" y="4494694"/>
              <a:ext cx="4323600" cy="1132200"/>
            </p14:xfrm>
          </p:contentPart>
        </mc:Choice>
        <mc:Fallback xmlns="">
          <p:pic>
            <p:nvPicPr>
              <p:cNvPr id="13" name="Entrada de lápiz 1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60981" y="4491454"/>
                <a:ext cx="4330440" cy="11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Entrada de lápiz 44"/>
              <p14:cNvContentPartPr/>
              <p14:nvPr/>
            </p14:nvContentPartPr>
            <p14:xfrm>
              <a:off x="125541" y="1485814"/>
              <a:ext cx="417600" cy="2269800"/>
            </p14:xfrm>
          </p:contentPart>
        </mc:Choice>
        <mc:Fallback xmlns="">
          <p:pic>
            <p:nvPicPr>
              <p:cNvPr id="45" name="Entrada de lápiz 4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2301" y="1482574"/>
                <a:ext cx="423720" cy="22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Entrada de lápiz 46"/>
              <p14:cNvContentPartPr/>
              <p14:nvPr/>
            </p14:nvContentPartPr>
            <p14:xfrm>
              <a:off x="10539981" y="1528654"/>
              <a:ext cx="389880" cy="2670480"/>
            </p14:xfrm>
          </p:contentPart>
        </mc:Choice>
        <mc:Fallback xmlns="">
          <p:pic>
            <p:nvPicPr>
              <p:cNvPr id="47" name="Entrada de lápiz 4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537101" y="1525414"/>
                <a:ext cx="396000" cy="26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2" name="Entrada de lápiz 71"/>
              <p14:cNvContentPartPr/>
              <p14:nvPr/>
            </p14:nvContentPartPr>
            <p14:xfrm>
              <a:off x="7197381" y="59348"/>
              <a:ext cx="3609360" cy="1433306"/>
            </p14:xfrm>
          </p:contentPart>
        </mc:Choice>
        <mc:Fallback xmlns="">
          <p:pic>
            <p:nvPicPr>
              <p:cNvPr id="72" name="Entrada de lápiz 7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94141" y="56468"/>
                <a:ext cx="3615480" cy="1439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7" name="Entrada de lápiz 96"/>
              <p14:cNvContentPartPr/>
              <p14:nvPr/>
            </p14:nvContentPartPr>
            <p14:xfrm>
              <a:off x="223461" y="1457734"/>
              <a:ext cx="123120" cy="25560"/>
            </p14:xfrm>
          </p:contentPart>
        </mc:Choice>
        <mc:Fallback xmlns="">
          <p:pic>
            <p:nvPicPr>
              <p:cNvPr id="97" name="Entrada de lápiz 9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0221" y="1454854"/>
                <a:ext cx="1292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9" name="Entrada de lápiz 98"/>
              <p14:cNvContentPartPr/>
              <p14:nvPr/>
            </p14:nvContentPartPr>
            <p14:xfrm>
              <a:off x="266661" y="1373854"/>
              <a:ext cx="10407960" cy="216720"/>
            </p14:xfrm>
          </p:contentPart>
        </mc:Choice>
        <mc:Fallback xmlns="">
          <p:pic>
            <p:nvPicPr>
              <p:cNvPr id="99" name="Entrada de lápiz 9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3781" y="1370614"/>
                <a:ext cx="104137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1" name="Entrada de lápiz 100"/>
              <p14:cNvContentPartPr/>
              <p14:nvPr/>
            </p14:nvContentPartPr>
            <p14:xfrm>
              <a:off x="561501" y="3571294"/>
              <a:ext cx="10118880" cy="622080"/>
            </p14:xfrm>
          </p:contentPart>
        </mc:Choice>
        <mc:Fallback xmlns="">
          <p:pic>
            <p:nvPicPr>
              <p:cNvPr id="101" name="Entrada de lápiz 10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8621" y="3568054"/>
                <a:ext cx="1012500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7" name="Entrada de lápiz 116"/>
              <p14:cNvContentPartPr/>
              <p14:nvPr/>
            </p14:nvContentPartPr>
            <p14:xfrm>
              <a:off x="10155501" y="1934374"/>
              <a:ext cx="347760" cy="163440"/>
            </p14:xfrm>
          </p:contentPart>
        </mc:Choice>
        <mc:Fallback xmlns="">
          <p:pic>
            <p:nvPicPr>
              <p:cNvPr id="117" name="Entrada de lápiz 11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52258" y="1931134"/>
                <a:ext cx="354247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" name="Entrada de lápiz 5"/>
              <p14:cNvContentPartPr/>
              <p14:nvPr/>
            </p14:nvContentPartPr>
            <p14:xfrm>
              <a:off x="9957141" y="312214"/>
              <a:ext cx="1176120" cy="312120"/>
            </p14:xfrm>
          </p:contentPart>
        </mc:Choice>
        <mc:Fallback>
          <p:pic>
            <p:nvPicPr>
              <p:cNvPr id="6" name="Entrada de lápiz 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54261" y="309334"/>
                <a:ext cx="11818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" name="Entrada de lápiz 15"/>
              <p14:cNvContentPartPr/>
              <p14:nvPr/>
            </p14:nvContentPartPr>
            <p14:xfrm>
              <a:off x="9761301" y="472414"/>
              <a:ext cx="223200" cy="315720"/>
            </p14:xfrm>
          </p:contentPart>
        </mc:Choice>
        <mc:Fallback>
          <p:pic>
            <p:nvPicPr>
              <p:cNvPr id="16" name="Entrada de lápiz 1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58061" y="469174"/>
                <a:ext cx="2293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" name="Entrada de lápiz 16"/>
              <p14:cNvContentPartPr/>
              <p14:nvPr/>
            </p14:nvContentPartPr>
            <p14:xfrm>
              <a:off x="9835101" y="-53906"/>
              <a:ext cx="1803600" cy="983520"/>
            </p14:xfrm>
          </p:contentPart>
        </mc:Choice>
        <mc:Fallback>
          <p:pic>
            <p:nvPicPr>
              <p:cNvPr id="17" name="Entrada de lápiz 1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31501" y="-57866"/>
                <a:ext cx="1811520" cy="9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13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Entrada de lápiz 6"/>
              <p14:cNvContentPartPr/>
              <p14:nvPr/>
            </p14:nvContentPartPr>
            <p14:xfrm>
              <a:off x="2285531" y="2172684"/>
              <a:ext cx="6495840" cy="1284120"/>
            </p14:xfrm>
          </p:contentPart>
        </mc:Choice>
        <mc:Fallback>
          <p:pic>
            <p:nvPicPr>
              <p:cNvPr id="7" name="Entrada de lápiz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0491" y="2168004"/>
                <a:ext cx="6506280" cy="12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Entrada de lápiz 30"/>
              <p14:cNvContentPartPr/>
              <p14:nvPr/>
            </p14:nvContentPartPr>
            <p14:xfrm>
              <a:off x="2776941" y="3380494"/>
              <a:ext cx="5316480" cy="1582200"/>
            </p14:xfrm>
          </p:contentPart>
        </mc:Choice>
        <mc:Fallback>
          <p:pic>
            <p:nvPicPr>
              <p:cNvPr id="31" name="Entrada de lápiz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2261" y="3375814"/>
                <a:ext cx="5326200" cy="159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682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Entrada de lápiz 6"/>
              <p14:cNvContentPartPr/>
              <p14:nvPr/>
            </p14:nvContentPartPr>
            <p14:xfrm>
              <a:off x="949221" y="863014"/>
              <a:ext cx="0" cy="91800"/>
            </p14:xfrm>
          </p:contentPart>
        </mc:Choice>
        <mc:Fallback>
          <p:pic>
            <p:nvPicPr>
              <p:cNvPr id="7" name="Entrada de lápiz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" name="Entrada de lápiz 91"/>
              <p14:cNvContentPartPr/>
              <p14:nvPr/>
            </p14:nvContentPartPr>
            <p14:xfrm>
              <a:off x="4657326" y="4046259"/>
              <a:ext cx="2152800" cy="1279326"/>
            </p14:xfrm>
          </p:contentPart>
        </mc:Choice>
        <mc:Fallback>
          <p:pic>
            <p:nvPicPr>
              <p:cNvPr id="92" name="Entrada de lápiz 9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2646" y="4041579"/>
                <a:ext cx="2162160" cy="1287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8" name="Entrada de lápiz 177"/>
              <p14:cNvContentPartPr/>
              <p14:nvPr/>
            </p14:nvContentPartPr>
            <p14:xfrm>
              <a:off x="610101" y="1002334"/>
              <a:ext cx="4496400" cy="132840"/>
            </p14:xfrm>
          </p:contentPart>
        </mc:Choice>
        <mc:Fallback>
          <p:pic>
            <p:nvPicPr>
              <p:cNvPr id="178" name="Entrada de lápiz 17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061" y="997294"/>
                <a:ext cx="4506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4" name="Entrada de lápiz 183"/>
              <p14:cNvContentPartPr/>
              <p14:nvPr/>
            </p14:nvContentPartPr>
            <p14:xfrm>
              <a:off x="457101" y="537214"/>
              <a:ext cx="7277400" cy="2779560"/>
            </p14:xfrm>
          </p:contentPart>
        </mc:Choice>
        <mc:Fallback>
          <p:pic>
            <p:nvPicPr>
              <p:cNvPr id="184" name="Entrada de lápiz 18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061" y="532174"/>
                <a:ext cx="7287120" cy="27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61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Entrada de lápiz 19"/>
              <p14:cNvContentPartPr/>
              <p14:nvPr/>
            </p14:nvContentPartPr>
            <p14:xfrm>
              <a:off x="684621" y="1435054"/>
              <a:ext cx="2852640" cy="71640"/>
            </p14:xfrm>
          </p:contentPart>
        </mc:Choice>
        <mc:Fallback>
          <p:pic>
            <p:nvPicPr>
              <p:cNvPr id="20" name="Entrada de lápiz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581" y="1429294"/>
                <a:ext cx="28623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Entrada de lápiz 40"/>
              <p14:cNvContentPartPr/>
              <p14:nvPr/>
            </p14:nvContentPartPr>
            <p14:xfrm>
              <a:off x="534501" y="638374"/>
              <a:ext cx="10750680" cy="5988960"/>
            </p14:xfrm>
          </p:contentPart>
        </mc:Choice>
        <mc:Fallback>
          <p:pic>
            <p:nvPicPr>
              <p:cNvPr id="41" name="Entrada de lápiz 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821" y="633694"/>
                <a:ext cx="10760760" cy="59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Entrada de lápiz 53"/>
              <p14:cNvContentPartPr/>
              <p14:nvPr/>
            </p14:nvContentPartPr>
            <p14:xfrm>
              <a:off x="3835341" y="2359534"/>
              <a:ext cx="0" cy="17280"/>
            </p14:xfrm>
          </p:contentPart>
        </mc:Choice>
        <mc:Fallback>
          <p:pic>
            <p:nvPicPr>
              <p:cNvPr id="54" name="Entrada de lápiz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0" name="Entrada de lápiz 99"/>
              <p14:cNvContentPartPr/>
              <p14:nvPr/>
            </p14:nvContentPartPr>
            <p14:xfrm>
              <a:off x="4678206" y="4269167"/>
              <a:ext cx="754455" cy="577607"/>
            </p14:xfrm>
          </p:contentPart>
        </mc:Choice>
        <mc:Fallback>
          <p:pic>
            <p:nvPicPr>
              <p:cNvPr id="100" name="Entrada de lápiz 9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3167" y="4264486"/>
                <a:ext cx="764174" cy="5873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7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Entrada de lápiz 27"/>
              <p14:cNvContentPartPr/>
              <p14:nvPr/>
            </p14:nvContentPartPr>
            <p14:xfrm>
              <a:off x="481941" y="1144894"/>
              <a:ext cx="4426200" cy="116280"/>
            </p14:xfrm>
          </p:contentPart>
        </mc:Choice>
        <mc:Fallback>
          <p:pic>
            <p:nvPicPr>
              <p:cNvPr id="28" name="Entrada de lápiz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61" y="1139494"/>
                <a:ext cx="44355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" name="Entrada de lápiz 56"/>
              <p14:cNvContentPartPr/>
              <p14:nvPr/>
            </p14:nvContentPartPr>
            <p14:xfrm>
              <a:off x="6025221" y="1984054"/>
              <a:ext cx="0" cy="79200"/>
            </p14:xfrm>
          </p:contentPart>
        </mc:Choice>
        <mc:Fallback>
          <p:pic>
            <p:nvPicPr>
              <p:cNvPr id="57" name="Entrada de lápiz 5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Entrada de lápiz 66"/>
              <p14:cNvContentPartPr/>
              <p14:nvPr/>
            </p14:nvContentPartPr>
            <p14:xfrm>
              <a:off x="5064021" y="2295094"/>
              <a:ext cx="305280" cy="133560"/>
            </p14:xfrm>
          </p:contentPart>
        </mc:Choice>
        <mc:Fallback>
          <p:pic>
            <p:nvPicPr>
              <p:cNvPr id="67" name="Entrada de lápiz 6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9341" y="2290414"/>
                <a:ext cx="3150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0" name="Entrada de lápiz 69"/>
              <p14:cNvContentPartPr/>
              <p14:nvPr/>
            </p14:nvContentPartPr>
            <p14:xfrm>
              <a:off x="2596466" y="3386254"/>
              <a:ext cx="0" cy="207720"/>
            </p14:xfrm>
          </p:contentPart>
        </mc:Choice>
        <mc:Fallback>
          <p:pic>
            <p:nvPicPr>
              <p:cNvPr id="70" name="Entrada de lápiz 6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6466" y="3382654"/>
                <a:ext cx="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5" name="Entrada de lápiz 84"/>
              <p14:cNvContentPartPr/>
              <p14:nvPr/>
            </p14:nvContentPartPr>
            <p14:xfrm>
              <a:off x="1574541" y="2298334"/>
              <a:ext cx="1286280" cy="1166760"/>
            </p14:xfrm>
          </p:contentPart>
        </mc:Choice>
        <mc:Fallback>
          <p:pic>
            <p:nvPicPr>
              <p:cNvPr id="85" name="Entrada de lápiz 8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9501" y="2293294"/>
                <a:ext cx="129600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8" name="Entrada de lápiz 87"/>
              <p14:cNvContentPartPr/>
              <p14:nvPr/>
            </p14:nvContentPartPr>
            <p14:xfrm>
              <a:off x="5454506" y="3731854"/>
              <a:ext cx="5584680" cy="1180080"/>
            </p14:xfrm>
          </p:contentPart>
        </mc:Choice>
        <mc:Fallback>
          <p:pic>
            <p:nvPicPr>
              <p:cNvPr id="88" name="Entrada de lápiz 8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1626" y="3727174"/>
                <a:ext cx="5592240" cy="11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9" name="Entrada de lápiz 88"/>
              <p14:cNvContentPartPr/>
              <p14:nvPr/>
            </p14:nvContentPartPr>
            <p14:xfrm>
              <a:off x="9204626" y="4224334"/>
              <a:ext cx="1927800" cy="305280"/>
            </p14:xfrm>
          </p:contentPart>
        </mc:Choice>
        <mc:Fallback>
          <p:pic>
            <p:nvPicPr>
              <p:cNvPr id="89" name="Entrada de lápiz 8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99946" y="4219654"/>
                <a:ext cx="19375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5" name="Entrada de lápiz 94"/>
              <p14:cNvContentPartPr/>
              <p14:nvPr/>
            </p14:nvContentPartPr>
            <p14:xfrm>
              <a:off x="516141" y="531814"/>
              <a:ext cx="6187925" cy="4537800"/>
            </p14:xfrm>
          </p:contentPart>
        </mc:Choice>
        <mc:Fallback>
          <p:pic>
            <p:nvPicPr>
              <p:cNvPr id="95" name="Entrada de lápiz 9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1101" y="526774"/>
                <a:ext cx="6197645" cy="45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4" name="Entrada de lápiz 113"/>
              <p14:cNvContentPartPr/>
              <p14:nvPr/>
            </p14:nvContentPartPr>
            <p14:xfrm>
              <a:off x="550341" y="4107694"/>
              <a:ext cx="421445" cy="193320"/>
            </p14:xfrm>
          </p:contentPart>
        </mc:Choice>
        <mc:Fallback>
          <p:pic>
            <p:nvPicPr>
              <p:cNvPr id="114" name="Entrada de lápiz 1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7462" y="4104814"/>
                <a:ext cx="427563" cy="1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638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Entrada de lápiz 5"/>
              <p14:cNvContentPartPr/>
              <p14:nvPr/>
            </p14:nvContentPartPr>
            <p14:xfrm>
              <a:off x="528741" y="527854"/>
              <a:ext cx="6336360" cy="5220720"/>
            </p14:xfrm>
          </p:contentPart>
        </mc:Choice>
        <mc:Fallback>
          <p:pic>
            <p:nvPicPr>
              <p:cNvPr id="6" name="Entrada de lápiz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861" y="524614"/>
                <a:ext cx="6343920" cy="52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Entrada de lápiz 20"/>
              <p14:cNvContentPartPr/>
              <p14:nvPr/>
            </p14:nvContentPartPr>
            <p14:xfrm>
              <a:off x="593181" y="1358734"/>
              <a:ext cx="2725200" cy="115920"/>
            </p14:xfrm>
          </p:contentPart>
        </mc:Choice>
        <mc:Fallback>
          <p:pic>
            <p:nvPicPr>
              <p:cNvPr id="21" name="Entrada de lápiz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941" y="1355134"/>
                <a:ext cx="27327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9" name="Entrada de lápiz 228"/>
              <p14:cNvContentPartPr/>
              <p14:nvPr/>
            </p14:nvContentPartPr>
            <p14:xfrm>
              <a:off x="4650741" y="2424694"/>
              <a:ext cx="301680" cy="127440"/>
            </p14:xfrm>
          </p:contentPart>
        </mc:Choice>
        <mc:Fallback>
          <p:pic>
            <p:nvPicPr>
              <p:cNvPr id="229" name="Entrada de lápiz 2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7501" y="2421814"/>
                <a:ext cx="3078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3" name="Entrada de lápiz 252"/>
              <p14:cNvContentPartPr/>
              <p14:nvPr/>
            </p14:nvContentPartPr>
            <p14:xfrm>
              <a:off x="1892061" y="4972414"/>
              <a:ext cx="0" cy="62640"/>
            </p14:xfrm>
          </p:contentPart>
        </mc:Choice>
        <mc:Fallback>
          <p:pic>
            <p:nvPicPr>
              <p:cNvPr id="253" name="Entrada de lápiz 2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2061" y="4969534"/>
                <a:ext cx="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231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Campos</dc:creator>
  <cp:lastModifiedBy>Carlos Campos</cp:lastModifiedBy>
  <cp:revision>31</cp:revision>
  <dcterms:created xsi:type="dcterms:W3CDTF">2022-10-29T21:38:12Z</dcterms:created>
  <dcterms:modified xsi:type="dcterms:W3CDTF">2022-10-30T01:28:43Z</dcterms:modified>
</cp:coreProperties>
</file>