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COMBINAR 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3365</Words>
  <Application>Microsoft Office PowerPoint</Application>
  <PresentationFormat>Panorámica</PresentationFormat>
  <Paragraphs>365</Paragraphs>
  <Slides>38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COMBINAR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128</cp:revision>
  <dcterms:created xsi:type="dcterms:W3CDTF">2023-06-06T03:26:05Z</dcterms:created>
  <dcterms:modified xsi:type="dcterms:W3CDTF">2023-06-14T01:15:04Z</dcterms:modified>
</cp:coreProperties>
</file>