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5"/>
            <a:ext cx="3906981" cy="108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400" y="60182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serial </a:t>
            </a:r>
            <a:r>
              <a:rPr lang="es-MX" sz="1800" dirty="0" err="1">
                <a:solidFill>
                  <a:schemeClr val="accent1"/>
                </a:solidFill>
              </a:rPr>
              <a:t>primary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key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carácter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5119</Words>
  <Application>Microsoft Office PowerPoint</Application>
  <PresentationFormat>Panorámica</PresentationFormat>
  <Paragraphs>577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229</cp:revision>
  <dcterms:created xsi:type="dcterms:W3CDTF">2023-06-06T03:26:05Z</dcterms:created>
  <dcterms:modified xsi:type="dcterms:W3CDTF">2023-06-17T00:25:05Z</dcterms:modified>
</cp:coreProperties>
</file>