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5"/>
            <a:ext cx="3906981" cy="108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  <a:r>
              <a:rPr lang="es-MX" b="1" dirty="0"/>
              <a:t>,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caracter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’,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5125</Words>
  <Application>Microsoft Office PowerPoint</Application>
  <PresentationFormat>Panorámica</PresentationFormat>
  <Paragraphs>578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233</cp:revision>
  <dcterms:created xsi:type="dcterms:W3CDTF">2023-06-06T03:26:05Z</dcterms:created>
  <dcterms:modified xsi:type="dcterms:W3CDTF">2023-08-05T00:03:01Z</dcterms:modified>
</cp:coreProperties>
</file>