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905282"/>
            <a:ext cx="8575963" cy="44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HEADER: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424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27</cp:revision>
  <dcterms:created xsi:type="dcterms:W3CDTF">2023-06-06T03:26:05Z</dcterms:created>
  <dcterms:modified xsi:type="dcterms:W3CDTF">2023-06-06T06:06:05Z</dcterms:modified>
</cp:coreProperties>
</file>