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905282"/>
            <a:ext cx="8575963" cy="44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[numero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5" y="1589245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2548</Words>
  <Application>Microsoft Office PowerPoint</Application>
  <PresentationFormat>Panorámica</PresentationFormat>
  <Paragraphs>257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95</cp:revision>
  <dcterms:created xsi:type="dcterms:W3CDTF">2023-06-06T03:26:05Z</dcterms:created>
  <dcterms:modified xsi:type="dcterms:W3CDTF">2023-06-12T05:50:40Z</dcterms:modified>
</cp:coreProperties>
</file>