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905282"/>
            <a:ext cx="8575963" cy="44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63237" y="1362137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chemeClr val="accent1"/>
                </a:solidFill>
              </a:rPr>
              <a:t>EJEMPLOS</a:t>
            </a:r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1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1174</Words>
  <Application>Microsoft Office PowerPoint</Application>
  <PresentationFormat>Panorámica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49</cp:revision>
  <dcterms:created xsi:type="dcterms:W3CDTF">2023-06-06T03:26:05Z</dcterms:created>
  <dcterms:modified xsi:type="dcterms:W3CDTF">2023-06-08T05:51:46Z</dcterms:modified>
</cp:coreProperties>
</file>