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5:02:37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919 44 24575,'0'1'0,"0"-1"0,0 1 0,0 0 0,0 0 0,-1-1 0,1 1 0,0 0 0,0-1 0,-1 1 0,1 0 0,0-1 0,-1 1 0,1 0 0,-1-1 0,1 1 0,-1-1 0,1 1 0,-1-1 0,1 1 0,-1-1 0,0 1 0,1-1 0,-1 0 0,0 1 0,1-1 0,-1 0 0,0 1 0,1-1 0,-1 0 0,0 0 0,0 0 0,1 0 0,-1 0 0,0 0 0,0 0 0,-1 0 0,-34-3 0,24 1 0,-122-22 0,89 15 0,-66-7 0,95 15 0,-1 1 0,0 1 0,0 0 0,0 1 0,0 1 0,1 0 0,-27 10 0,17-2 0,1 0 0,1 2 0,0 0 0,0 2 0,1 1 0,1 0 0,1 2 0,0 0 0,2 2 0,0 0 0,1 1 0,1 1 0,1 0 0,1 1 0,-13 27 0,19-32 0,0 0 0,1 1 0,1 0 0,1 1 0,0 0 0,2 0 0,0 0 0,2 0 0,0 0 0,1 1 0,1-1 0,1 1 0,0-1 0,2 0 0,0 0 0,2 0 0,0 0 0,1 0 0,13 28 0,-11-30 0,1-1 0,0 0 0,1-1 0,1 0 0,1-1 0,0 0 0,0-1 0,2 0 0,0-1 0,0 0 0,31 19 0,-4-8 0,1-2 0,1-2 0,73 24 0,-101-39 0,168 54 0,-149-51 0,0-1 0,1-2 0,52 1 0,-35-5 0,204-5 0,-222-1 0,0-2 0,-1-1 0,0-2 0,-1-1 0,0-1 0,-1-2 0,0-1 0,-1-2 0,-1-1 0,46-36 0,-66 47 0,0-1 0,0 0 0,-1-1 0,0 0 0,-1 0 0,0-1 0,0 1 0,-1-2 0,0 1 0,-1-1 0,6-17 0,-6 9 0,0-1 0,-1 0 0,-2 0 0,0-1 0,-1 1 0,-1-21 0,0 31 0,-10-128 0,7 121 0,0 0 0,-2 0 0,0 0 0,0 1 0,-17-32 0,4 18 0,-1 0 0,-1 1 0,-2 1 0,0 1 0,-2 1 0,-1 1 0,-2 2 0,0 0 0,-1 2 0,-1 0 0,-1 3 0,0 0 0,-65-26 0,70 34 0,-1 0 0,0 2 0,0 1 0,0 1 0,-1 2 0,-48-3 0,46 7-114,-4-2-137,0 2 1,0 2 0,0 0 0,-57 14 0,62-7-6576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5:55:07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1 243 24575,'2'0'0,"1"-1"0,0 1 0,0-1 0,0 0 0,0 0 0,-1 0 0,1 0 0,0 0 0,4-3 0,-4 2 0,-1 0 0,1 1 0,0 0 0,-1-1 0,1 1 0,0 0 0,0 0 0,0 1 0,0-1 0,0 1 0,0-1 0,4 1 0,12 3 0,0 0 0,-1 2 0,27 9 0,25 6 0,-68-19 0,0-1 0,0 0 0,0 1 0,0-1 0,1 0 0,-1 0 0,0 0 0,0-1 0,0 1 0,0 0 0,0-1 0,0 1 0,1-1 0,-1 0 0,0 0 0,-1 0 0,1 0 0,0 0 0,0 0 0,0 0 0,0-1 0,-1 1 0,1 0 0,-1-1 0,1 0 0,-1 1 0,0-1 0,1 0 0,-1 0 0,0 0 0,0 0 0,0 1 0,-1-2 0,1 1 0,0 0 0,-1 0 0,1-2 0,2-11 0,-1 0 0,0 0 0,-1 0 0,-1-21 0,0 5 0,1 20-195,0 1 0,0 0 0,1 0 0,0 0 0,1 1 0,5-15 0,-2 13-6631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5:55:14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24575,'-7'0'0,"5"0"0,2 6 0,8 3 0,10-1 0,0 5 0,5 1 0,-2-3-8191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5:55:20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24575,'6'0'0,"9"0"0,9 0 0,0 6 0,-4-4 0,-12-2 0,-8-8 0,-3-3-8191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5:55:24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26 118 24575,'6'0'0,"9"0"0,2-7 0,-8-1 0,-7-7 0,-9-1 0,-10 3 0,-3-3 0,3-6 0,3 2-8191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5:55:43.097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895 310 24575,'0'1'0,"0"-1"0,0 1 0,0 0 0,0-1 0,0 1 0,0 0 0,-1 0 0,1-1 0,0 1 0,0 0 0,-1-1 0,1 1 0,-1-1 0,1 1 0,0 0 0,-1-1 0,1 1 0,-1-1 0,0 1 0,1-1 0,-1 1 0,1-1 0,-1 0 0,0 1 0,1-1 0,-1 0 0,0 1 0,1-1 0,-1 0 0,0 0 0,1 0 0,-1 1 0,0-1 0,1 0 0,-2 0 0,-33-3 0,19 2 0,-23 3 0,0 1 0,1 3 0,-59 15 0,52-10 0,1-2 0,-51 3 0,73-10 0,-1 1 0,1 1 0,0 0 0,1 2 0,-1 1 0,1 0 0,0 2 0,1 0 0,0 1 0,1 1 0,-24 18 0,31-20 0,0 1 0,0 0 0,1 0 0,1 2 0,0-1 0,0 1 0,1 1 0,0 0 0,1 0 0,1 0 0,0 1 0,1 0 0,0 1 0,2-1 0,-1 1 0,2 0 0,-3 17 0,2 3 0,2 1 0,1 0 0,2 0 0,1-1 0,11 53 0,-8-71 0,2 0 0,0 0 0,0 0 0,2-1 0,0 0 0,1-1 0,1 0 0,0-1 0,1 0 0,0 0 0,1-2 0,0 1 0,1-2 0,1 0 0,0 0 0,0-1 0,26 11 0,-17-10 0,2-1 0,-1 0 0,1-2 0,30 5 0,-18-6 0,24 5 0,0-3 0,66 2 0,442-11 0,-246-1 0,-282 3 0,79 15 0,16 1 0,-58-15 0,-14-1 0,115 18 0,-98-9 0,1-4 0,1-3 0,89-8 0,-19 1 0,-83 3 0,1 3 0,94 17 0,-79-9 0,1-4 0,160-7 0,-97-3 0,507 3 0,-622 2 0,1 1 0,48 12 0,-45-7 0,68 4 0,240-11 0,-157-3 0,-167 3 0,1 2 0,-1 1 0,27 7 0,-22-5 0,50 6 0,364-8 0,-226-7 0,1585 3 0,-1764-2 0,1-2 0,43-9 0,-40 5 0,65-4 0,14 13 0,-74 1 0,1-2 0,-1-2 0,74-13 0,-64 4 0,-1 3 0,75-2 0,117 12 0,-86 1 0,-83-2 0,0-4 0,110-18 0,-84 5 0,36-8 0,-112 18 0,1 2 0,45 0 0,-47 3 0,0-1 0,0-1 0,31-7 0,46-8 0,-84 17 0,0-2 0,0-1 0,-1 0 0,1-2 0,31-12 0,-27 6 0,213-108 0,-196 95 0,0-2 0,-2-1 0,51-47 0,-83 66 0,-1 0 0,0 0 0,-1 0 0,0-1 0,0 1 0,-1-2 0,-1 1 0,1 0 0,-1-1 0,2-14 0,1-1 0,-2-1 0,-1-1 0,0-29 0,-3 47 0,-1 0 0,-1 1 0,0-1 0,0 0 0,-1 0 0,0 1 0,-1-1 0,0 1 0,-1-1 0,1 1 0,-2 0 0,1 1 0,-1-1 0,-1 1 0,0 0 0,0 0 0,0 1 0,-14-13 0,-6-1 0,-2 1 0,0 1 0,-1 1 0,-37-15 0,30 15 0,0-2 0,-34-25 0,-67-48 0,105 75 0,-1 3 0,0 0 0,-1 2 0,-1 2 0,-53-11 0,-124-8 0,146 21 0,-111-1 0,61 5 0,-40-12 0,-39-2 0,154 16 0,-67-13 0,67 8 0,-65-3 0,61 8 0,-64-13 0,64 8 0,-69-4 0,-100-7 0,-28-1 0,135 19 0,-132 5 0,120 14 0,77-10 0,-66 4 0,-622-11 0,351-3 0,374 2 0,-90 1 0,0-5 0,-101-16 0,119 11 0,0 2 0,-109 7 0,101 1 0,42 1 0,-79 15 0,-17 1 0,-53 2 0,-51 2 0,-481-24 0,664 5 0,-81 13 0,-42 4 0,-55-23 0,-102 6 0,221 15 0,78-10 0,-68 4 0,82-12 0,-10 1 0,0 1 0,-54 10 0,-59 8 0,0-1 0,99-11 0,0-2 0,-76-1 0,1 0 0,6 13 0,76-10 0,-46 2 0,10-6 0,-87 17 0,79-11 0,-1-2 0,-157-9 0,92-2 0,-5 3-1365,118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5:56:49.166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427 1 24575,'2'0'0,"-1"0"0,1-1 0,0 1 0,-1 0 0,1 0 0,0 0 0,-1 0 0,1 1 0,0-1 0,-1 0 0,1 1 0,-1-1 0,1 1 0,0-1 0,-1 1 0,1 0 0,-1 0 0,3 1 0,-5-1 0,1 0 0,0 0 0,-1 0 0,1 0 0,-1 0 0,1 0 0,-1 0 0,0-1 0,0 1 0,1 0 0,-1 0 0,0-1 0,0 1 0,0 0 0,1-1 0,-1 1 0,0-1 0,0 1 0,0-1 0,-2 1 0,-68 29 0,70-29 0,-25 9 0,0 0 0,1 2 0,0 2 0,0 0 0,2 1 0,-38 31 0,50-35 0,0-1 0,1 1 0,0 1 0,1 0 0,0 0 0,1 1 0,1 0 0,0 0 0,0 1 0,2 0 0,-1 0 0,2 0 0,0 1 0,-2 16 0,-14 70 0,12-63 0,1 0 0,-3 58 0,9-72 0,2 1 0,0-1 0,2 1 0,7 32 0,-5-42 0,0 0 0,0-1 0,1 0 0,1 0 0,1 0 0,0-1 0,0 0 0,12 13 0,-5-6-195,1-1 0,1 0 0,1-1 0,0-1 0,1 0 0,41 25 0,-37-32-6631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5:57:13.8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1006 1515 24575,'2'6'0,"1"0"0,-1 0 0,1-1 0,0 1 0,1-1 0,-1 1 0,1-1 0,0-1 0,0 1 0,1 0 0,-1-1 0,7 4 0,2 6 0,-4-6 0,0 0 0,0-1 0,0 0 0,1-1 0,0 1 0,1-2 0,-1 0 0,1 0 0,0-1 0,0 0 0,1 0 0,18 2 0,-17-3 0,3 0 0,0 1 0,-1 1 0,0 0 0,0 1 0,0 0 0,0 1 0,-1 1 0,0 0 0,16 13 0,-28-17 0,-4-4 0,-12-8 0,-19-17 0,1-15 0,2-1 0,-39-73 0,62 98 0,1-1 0,0 1 0,-5-28 0,7 25 0,-2 0 0,-12-32 0,-27-32 0,34 67 0,1 0 0,1-1 0,1-1 0,0 1 0,1-1 0,1-1 0,1 1 0,0-1 0,-3-33 0,10-48 0,0 74 0,-2 0 0,0 0 0,-1 1 0,-1-1 0,-2 0 0,-7-27 0,10 50 0,0 0 0,0-1 0,0 1 0,0 0 0,0 1 0,0-1 0,-1 0 0,0 0 0,1 0 0,-1 1 0,0-1 0,0 1 0,-1 0 0,1-1 0,0 1 0,-1 0 0,1 0 0,-1 0 0,0 1 0,0-1 0,0 1 0,1 0 0,-1-1 0,0 1 0,-1 0 0,1 1 0,0-1 0,0 1 0,0-1 0,0 1 0,-1 0 0,1 0 0,0 0 0,0 1 0,0-1 0,-1 1 0,1-1 0,0 1 0,0 0 0,0 0 0,0 1 0,0-1 0,1 1 0,-1-1 0,0 1 0,1 0 0,-1 0 0,1 0 0,-4 4 0,-18 17 0,0 2 0,2 1 0,1 0 0,-19 31 0,-6 8 0,7-13 0,2 2 0,-49 96 0,75-129 0,2 1 0,0 0 0,2 1 0,0 0 0,2 0 0,0 0 0,2 1 0,0-1 0,2 1 0,2 39 0,9-24 0,0-31 0,-9-8 0,0-1 0,0 1 0,0 0 0,-1-1 0,1 1 0,0-1 0,0 1 0,-1-1 0,1 0 0,0 1 0,-1-1 0,1 0 0,-1 1 0,1-1 0,0 0 0,-1 0 0,0 1 0,1-1 0,0-1 0,5-8 0,0 1 0,1 0 0,0 0 0,16-13 0,-15 15 0,-2 1 0,1-1 0,-1-1 0,0 1 0,0-1 0,-1 0 0,5-10 0,-9 17 0,0-1 0,-1 1 0,1 0 0,-1-1 0,1 0 0,-1 1 0,0-1 0,0 1 0,1-1 0,-1 1 0,0-1 0,0 0 0,-1 1 0,1-1 0,0 1 0,0-1 0,-1 1 0,1-1 0,-1 1 0,1-1 0,-1 1 0,0-1 0,-1-1 0,0 1 0,0 0 0,0 1 0,0-1 0,0 0 0,0 1 0,-1-1 0,1 1 0,-1 0 0,1 0 0,-1-1 0,1 2 0,-5-2 0,-8-1 0,0 0 0,-1 2 0,-27-1 0,36 2 0,-83 2 0,-78-4 0,151 1 0,1-2 0,-1 0 0,1-1 0,-1 0 0,1-1 0,1-1 0,-27-13 0,35 14 0,1 0 0,-1 0 0,1 0 0,1 0 0,-1-1 0,1 0 0,0-1 0,0 1 0,0-1 0,1 0 0,0 0 0,1 0 0,0 0 0,0-1 0,0 1 0,1-1 0,0 0 0,-1-9 0,-2-17 0,2 1 0,2-1 0,2-34 0,0 35 0,0 10 0,1 1 0,1-1 0,0 1 0,2-1 0,1 1 0,1 1 0,17-39 0,-17 45 0,1 1 0,0 0 0,1 0 0,1 1 0,0 0 0,1 0 0,1 1 0,-1 1 0,2 0 0,0 1 0,20-13 0,13-3 0,1 2 0,77-27 0,-94 38 0,0-1 0,-1-1 0,33-24 0,-27 16 0,49-23 0,-54 32 0,17-8 0,1 2 0,70-20 0,75-3 0,-166 37 0,0-1 0,0-2 0,-1 0 0,46-25 0,87-64 0,-159 97 0,1 1 0,-1 0 0,0-1 0,1 1 0,-1 0 0,0-1 0,1 1 0,-1 0 0,0-1 0,1 1 0,-1 0 0,1 0 0,-1 0 0,1-1 0,-1 1 0,0 0 0,1 0 0,-1 0 0,1 0 0,-1 0 0,1 0 0,-1 0 0,1 0 0,-1 0 0,1 0 0,-1 0 0,1 0 0,-1 0 0,1 0 0,-1 0 0,0 1 0,1-1 0,-1 0 0,1 0 0,-1 0 0,1 1 0,0-1 0,-2 20 0,-16 24 0,-24 12 0,33-49 0,1 1 0,1 1 0,-1-1 0,2 1 0,-1 0 0,1 0 0,0 1 0,-4 14 0,6-15 0,-33 109 0,31-104 0,-1-1 0,0 0 0,0 0 0,-2 0 0,1-1 0,-14 15 0,1-9 0,18-17 0,0 1 0,0-1 0,0 1 0,0-1 0,0 1 0,0 0 0,0 0 0,1 0 0,-1 0 0,0 0 0,1 0 0,0 0 0,0 0 0,-1 1 0,1-1 0,0 0 0,1 1 0,-1-1 0,0 1 0,1-1 0,0 1 0,-1 3 0,1-6 0,0 0 0,0 0 0,0 1 0,0-1 0,0 0 0,0 0 0,0 0 0,0 0 0,0 1 0,0-1 0,0 0 0,1 0 0,-1 0 0,0 0 0,0 1 0,0-1 0,0 0 0,0 0 0,0 0 0,0 0 0,1 0 0,-1 1 0,0-1 0,0 0 0,0 0 0,0 0 0,1 0 0,-1 0 0,0 0 0,0 0 0,0 0 0,0 0 0,1 0 0,-1 0 0,0 0 0,0 0 0,0 0 0,1 0 0,-1 0 0,0 0 0,0 0 0,0 0 0,0 0 0,1 0 0,-1 0 0,0 0 0,0 0 0,0 0 0,1 0 0,-1 0 0,0 0 0,14-11 0,15-20 0,-26 27 0,166-201-1365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5:57:28.6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87 24575,'0'2'0,"0"0"0,0 1 0,0-1 0,0 0 0,0 1 0,1-1 0,-1 1 0,1-1 0,-1 0 0,1 0 0,0 1 0,0-1 0,0 0 0,0 0 0,0 0 0,0 0 0,1 0 0,-1 0 0,1 0 0,-1 0 0,1-1 0,0 1 0,2 1 0,-1-2 0,0 0 0,0 0 0,0 0 0,0 0 0,0-1 0,0 1 0,0-1 0,0 0 0,0 0 0,0 0 0,0-1 0,0 1 0,0 0 0,0-1 0,5-1 0,5-3 0,-1 0 0,1 0 0,-1-2 0,0 1 0,-1-1 0,1-1 0,10-10 0,4-17 0,-24 31 0,0 0 0,0 1 0,1-1 0,-1 0 0,1 1 0,0 0 0,0 0 0,0 0 0,0 0 0,1 0 0,5-3 0,-9 5 0,0 1 0,1 0 0,-1 0 0,1 0 0,-1 0 0,0-1 0,1 1 0,-1 0 0,1 0 0,-1 0 0,0 0 0,1 0 0,-1 0 0,1 0 0,-1 0 0,0 0 0,1 0 0,-1 0 0,1 1 0,-1-1 0,0 0 0,1 0 0,-1 0 0,1 0 0,-1 1 0,0-1 0,1 0 0,-1 0 0,0 1 0,1-1 0,-1 0 0,0 0 0,0 1 0,1-1 0,-1 1 0,3 18 0,-11 18 0,0-22 0,0 0 0,-1-1 0,-19 22 0,-19 33 0,27-32 0,-41 56 0,129-181 0,91-91 0,-157 177-124,1-1 0,-1 1 0,0-1 0,1 0 0,-1 0 0,0 0-1,-1 0 1,1 0 0,0 0 0,1-5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5:57:29.8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24575,'7'0'0,"8"0"0,2 7 0,-2 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5:57:34.1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108 155 24575,'6'2'0,"1"0"0,-1 0 0,0 1 0,1 0 0,-1 0 0,0 0 0,9 8 0,-1-2 0,47 31 0,-124-61 0,43 11 0,1-2 0,0 0 0,0-1 0,2-1 0,-29-28 0,34 26 0,20 13 0,26 18 0,29 39 0,-50-41 0,0 0 0,2-2 0,-1 1 0,1-2 0,23 13 0,-38-23 0,0 0 0,0 0 0,0-1 0,0 1 0,0 0 0,0 0 0,0 0 0,0 0 0,0 0 0,0 0 0,0 0 0,0 0 0,0 0 0,0 0 0,0 0 0,0 0 0,0 0 0,0-1 0,0 1 0,0 0 0,0 0 0,0 0 0,0 0 0,0 0 0,0 0 0,0 0 0,1 0 0,-1 0 0,0 0 0,0 0 0,0 0 0,0 0 0,0 0 0,0 0 0,0 0 0,0 0 0,0 0 0,0 0 0,0 0 0,0 0 0,0 0 0,1 0 0,-1 0 0,0 0 0,0 0 0,0 0 0,0 0 0,0 0 0,0 0 0,0 0 0,0 0 0,-8-10 0,-13-10 0,-48-20 0,-7-4 0,70 40 0,0 0 0,0 0 0,1-1 0,-1 0 0,1 0 0,0-1 0,1 0 0,-7-10 0,11 9 0,11 11 0,14 12 0,15 18 0,-26-20 0,1-1 0,1 0 0,0-1 0,1-1 0,0-1 0,33 16 0,-20-23 0,-25-9 0,-14-7 0,-17-11 0,-2 1 0,-1 1 0,0 1 0,-52-26 0,74 43-195,1 1 0,0-1 0,0-1 0,0 1 0,1-1 0,-11-10 0,0-7-6631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5:02:40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24575,'-15'4'0,"17"5"0,-1-7 0,0-1 0,1 1 0,-1-1 0,0 1 0,1-1 0,0 0 0,-1 0 0,1 0 0,0 0 0,0 0 0,0 0 0,3 1 0,34 5 0,-1-3 0,1-1 0,0-1 0,55-6 0,-6 1 0,-49 5 0,0 1 0,-1 2 0,1 1 0,61 19 0,145 64 0,-164-54 0,-2 4 0,142 94 0,-195-113 0,0 2 0,-1 0 0,-2 1 0,0 2 0,-2 0 0,0 1 0,-2 1 0,-1 1 0,28 59 0,-40-73 7,-1 0 0,-1 0 0,0 1 0,-1-1 0,0 1 1,0 24-1,-4 93-284,-1-69-861,1-30-5688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5:58:09.004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276 1 24575,'1'1'0,"1"1"0,0 0 0,-1 0 0,1 0 0,-1 0 0,0 0 0,1 0 0,-1 0 0,0 1 0,0-1 0,-1 0 0,1 1 0,0-1 0,-1 0 0,1 1 0,-1-1 0,0 1 0,0-1 0,0 1 0,0-1 0,0 1 0,0-1 0,-1 1 0,1-1 0,-1 0 0,0 1 0,0-1 0,0 0 0,0 0 0,0 1 0,0-1 0,-1 0 0,1 0 0,-1 0 0,1 0 0,-1-1 0,0 1 0,0 0 0,-2 2 0,-10 7 0,0-1 0,0 0 0,-1 0 0,-22 10 0,24-14 0,1 1 0,0 1 0,1 0 0,0 0 0,0 1 0,1 0 0,0 1 0,0 1 0,1-1 0,1 1 0,0 1 0,0-1 0,1 1 0,1 1 0,-7 16 0,9-20 0,1 1 0,1 0 0,-1 0 0,2 0 0,-1 0 0,1 0 0,1 1 0,0-1 0,0 0 0,1 0 0,0 0 0,1 1 0,0-1 0,1-1 0,0 1 0,1 0 0,-1-1 0,2 1 0,-1-1 0,9 11 0,-1-3 0,1-1 0,1-1 0,0 0 0,1-1 0,0 0 0,1-1 0,20 11 0,129 65 0,-116-65 0,-1 1 0,58 39 0,-89-51 0,1 0 0,-1 1 0,-1 1 0,-1 0 0,0 1 0,14 20 0,-16-13-1365,-3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5:58:10.564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1 213 24575,'6'1'0,"1"1"0,0 1 0,-1-1 0,1 1 0,-1 0 0,0 1 0,10 6 0,-3-2 0,45 31 0,-46-29 0,0-1 0,1-1 0,0 0 0,0 0 0,1-2 0,22 9 0,-34-14 0,0-1 0,0 0 0,0 1 0,0-1 0,0 0 0,0 0 0,0 0 0,0-1 0,0 1 0,0 0 0,0-1 0,0 1 0,-1-1 0,1 0 0,0 1 0,0-1 0,0 0 0,-1 0 0,1 0 0,0-1 0,-1 1 0,3-2 0,0-2 0,-1 1 0,1-1 0,-1 1 0,0-1 0,0 0 0,-1 0 0,1-1 0,1-4 0,2-12 0,0 0 0,-1 0 0,1-23 0,-4 25-116,11-63 366,-11 77-375,-1 1 0,1-1 0,0 1 0,0-1 0,1 1 1,-1 0-1,1 0 0,0 0 0,1 0 0,-1 0 0,6-5 0,4 2-6701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5:06:00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895 310 24575,'0'1'0,"0"-1"0,0 1 0,0 0 0,0-1 0,0 1 0,0 0 0,-1 0 0,1-1 0,0 1 0,0 0 0,-1-1 0,1 1 0,-1-1 0,1 1 0,0 0 0,-1-1 0,1 1 0,-1-1 0,0 1 0,1-1 0,-1 1 0,1-1 0,-1 0 0,0 1 0,1-1 0,-1 0 0,0 1 0,1-1 0,-1 0 0,0 0 0,1 0 0,-1 1 0,0-1 0,1 0 0,-2 0 0,-33-3 0,19 2 0,-23 3 0,0 1 0,1 3 0,-59 15 0,52-10 0,1-2 0,-51 3 0,73-10 0,-1 1 0,1 1 0,0 0 0,1 2 0,-1 1 0,1 0 0,0 2 0,1 0 0,0 1 0,1 1 0,-24 18 0,31-20 0,0 1 0,0 0 0,1 0 0,1 2 0,0-1 0,0 1 0,1 1 0,0 0 0,1 0 0,1 0 0,0 1 0,1 0 0,0 1 0,2-1 0,-1 1 0,2 0 0,-3 17 0,2 3 0,2 1 0,1 0 0,2 0 0,1-1 0,11 53 0,-8-71 0,2 0 0,0 0 0,0 0 0,2-1 0,0 0 0,1-1 0,1 0 0,0-1 0,1 0 0,0 0 0,1-2 0,0 1 0,1-2 0,1 0 0,0 0 0,0-1 0,26 11 0,-17-10 0,2-1 0,-1 0 0,1-2 0,30 5 0,-18-6 0,24 5 0,0-3 0,66 2 0,442-11 0,-246-1 0,-282 3 0,79 15 0,16 1 0,-58-15 0,-14-1 0,115 18 0,-98-9 0,1-4 0,1-3 0,89-8 0,-19 1 0,-83 3 0,1 3 0,94 17 0,-79-9 0,1-4 0,160-7 0,-97-3 0,507 3 0,-622 2 0,1 1 0,48 12 0,-45-7 0,68 4 0,240-11 0,-157-3 0,-167 3 0,1 2 0,-1 1 0,27 7 0,-22-5 0,50 6 0,364-8 0,-226-7 0,1585 3 0,-1764-2 0,1-2 0,43-9 0,-40 5 0,65-4 0,14 13 0,-74 1 0,1-2 0,-1-2 0,74-13 0,-64 4 0,-1 3 0,75-2 0,117 12 0,-86 1 0,-83-2 0,0-4 0,110-18 0,-84 5 0,36-8 0,-112 18 0,1 2 0,45 0 0,-47 3 0,0-1 0,0-1 0,31-7 0,46-8 0,-84 17 0,0-2 0,0-1 0,-1 0 0,1-2 0,31-12 0,-27 6 0,213-108 0,-196 95 0,0-2 0,-2-1 0,51-47 0,-83 66 0,-1 0 0,0 0 0,-1 0 0,0-1 0,0 1 0,-1-2 0,-1 1 0,1 0 0,-1-1 0,2-14 0,1-1 0,-2-1 0,-1-1 0,0-29 0,-3 47 0,-1 0 0,-1 1 0,0-1 0,0 0 0,-1 0 0,0 1 0,-1-1 0,0 1 0,-1-1 0,1 1 0,-2 0 0,1 1 0,-1-1 0,-1 1 0,0 0 0,0 0 0,0 1 0,-14-13 0,-6-1 0,-2 1 0,0 1 0,-1 1 0,-37-15 0,30 15 0,0-2 0,-34-25 0,-67-48 0,105 75 0,-1 3 0,0 0 0,-1 2 0,-1 2 0,-53-11 0,-124-8 0,146 21 0,-111-1 0,61 5 0,-40-12 0,-39-2 0,154 16 0,-67-13 0,67 8 0,-65-3 0,61 8 0,-64-13 0,64 8 0,-69-4 0,-100-7 0,-28-1 0,135 19 0,-132 5 0,120 14 0,77-10 0,-66 4 0,-622-11 0,351-3 0,374 2 0,-90 1 0,0-5 0,-101-16 0,119 11 0,0 2 0,-109 7 0,101 1 0,42 1 0,-79 15 0,-17 1 0,-53 2 0,-51 2 0,-481-24 0,664 5 0,-81 13 0,-42 4 0,-55-23 0,-102 6 0,221 15 0,78-10 0,-68 4 0,82-12 0,-10 1 0,0 1 0,-54 10 0,-59 8 0,0-1 0,99-11 0,0-2 0,-76-1 0,1 0 0,6 13 0,76-10 0,-46 2 0,10-6 0,-87 17 0,79-11 0,-1-2 0,-157-9 0,92-2 0,-5 3-1365,118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5:07:50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1406 24575,'-1'1'0,"0"0"0,0 0 0,-1 0 0,1 0 0,0-1 0,0 1 0,0 0 0,-1-1 0,1 1 0,0-1 0,-1 1 0,1-1 0,0 0 0,-1 0 0,1 1 0,-1-1 0,1 0 0,0 0 0,-1 0 0,1-1 0,-1 1 0,1 0 0,0 0 0,-1-1 0,1 1 0,0-1 0,-1 1 0,1-1 0,0 1 0,0-1 0,-1 0 0,1 0 0,0 0 0,0 0 0,0 0 0,0 0 0,0 0 0,0 0 0,0 0 0,1 0 0,-2-2 0,-6-7 0,1 0 0,1-1 0,-9-18 0,12 23 0,-11-25 0,1 1 0,2-2 0,1 0 0,-6-37 0,4 12 0,3 21 0,2 1 0,-4-71 0,10 58 0,5-172 0,-2 204 0,2 0 0,0 0 0,1 1 0,0 0 0,1 0 0,1 0 0,1 0 0,0 1 0,13-18 0,-7 11 0,-1-1 0,17-39 0,-20 35 0,1 0 0,1 0 0,2 1 0,0 1 0,1 0 0,2 1 0,0 1 0,2 0 0,37-33 0,12-16-1365,-50 53-5461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5:07:53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0 24575,'-1'0'0,"0"0"0,1 0 0,-1 0 0,1 0 0,-1 0 0,1 0 0,-1 0 0,1 0 0,-1 0 0,1 0 0,-1 1 0,1-1 0,-1 0 0,1 0 0,-1 0 0,1 1 0,0-1 0,-1 0 0,1 1 0,-1-1 0,1 0 0,0 1 0,-1-1 0,1 0 0,0 1 0,-1-1 0,1 1 0,0-1 0,-1 0 0,1 1 0,0-1 0,0 1 0,0-1 0,0 1 0,-1-1 0,1 1 0,0-1 0,0 1 0,0-1 0,0 2 0,0-2 0,1 1 0,-1 0 0,0-1 0,1 1 0,-1-1 0,0 1 0,1 0 0,-1-1 0,1 1 0,-1-1 0,1 1 0,-1-1 0,1 0 0,-1 1 0,1-1 0,-1 1 0,1-1 0,0 0 0,-1 0 0,1 1 0,0-1 0,-1 0 0,1 0 0,0 0 0,-1 1 0,1-1 0,0 0 0,-1 0 0,1 0 0,0 0 0,-1-1 0,1 1 0,1 0 0,36-6 0,-28 3 0,1 1 0,0 1 0,0 0 0,0 0 0,0 1 0,15 2 0,-22-2 0,-1 1 0,0 0 0,0 0 0,0 1 0,0-1 0,-1 1 0,1-1 0,0 1 0,0 0 0,-1 0 0,1 0 0,-1 0 0,0 0 0,0 1 0,0-1 0,0 1 0,0-1 0,0 1 0,-1 0 0,1 0 0,-1 0 0,0 0 0,1 0 0,-2 0 0,1 0 0,1 6 0,1 7 0,-1 0 0,-1 0 0,0 0 0,-2 16 0,1-32 0,0 0 0,0-1 0,-1 1 0,1 0 0,0 0 0,0-1 0,-1 1 0,1 0 0,0 0 0,-1 0 0,1 0 0,0-1 0,0 1 0,-1 0 0,1 0 0,0 0 0,-1 0 0,1 0 0,0 0 0,-1 0 0,1 0 0,0 0 0,-1 0 0,1 0 0,0 0 0,-1 0 0,1 0 0,0 0 0,-1 0 0,1 0 0,0 1 0,-1-1 0,1 0 0,0 0 0,0 0 0,-1 0 0,1 1 0,0-1 0,0 0 0,-1 0 0,1 1 0,0-1 0,0 0 0,0 0 0,-1 1 0,1-1 0,0 0 0,0 1 0,0-1 0,0 0 0,0 0 0,0 1 0,0-1 0,-1 0 0,1 1 0,0-1 0,0 1 0,-15-29 0,13 20 0,0 1 0,-1-1 0,0 0 0,-1 1 0,1 0 0,-2-1 0,-6-8 0,9 13 0,-1 1 0,0 0 0,1 0 0,-1 0 0,0 1 0,0-1 0,0 1 0,0-1 0,-1 1 0,1 0 0,0 0 0,0 0 0,-1 1 0,1-1 0,0 1 0,-1 0 0,1 0 0,-1 0 0,1 0 0,0 1 0,-5 0 0,-43 4-43,26-3-397,-1 1-1,-43 11 0,44-4-6385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5:08:01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 24575,'7'0'0,"2"-6"0,6-3 0,7 0 0,6 3 0,6-6 0,2 1 0,-4 7 0,-14 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5:08:12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24575,'-1'-2'0,"1"0"0,1-1 0,-1 1 0,0 0 0,0 0 0,1-1 0,0 1 0,-1 0 0,1 0 0,0 0 0,0 0 0,0 0 0,0 0 0,0 0 0,1 0 0,-1 0 0,0 0 0,1 0 0,0 1 0,1-2 0,-2 2 0,0 1 0,1 0 0,-1-1 0,0 1 0,0 0 0,0 0 0,1 0 0,-1 0 0,0 0 0,0 0 0,1 0 0,-1 0 0,0 0 0,0 1 0,0-1 0,0 0 0,1 1 0,-1-1 0,0 1 0,0-1 0,0 1 0,0 0 0,0-1 0,0 1 0,0 0 0,0 0 0,0 0 0,-1 0 0,1 0 0,0 0 0,0 0 0,-1 0 0,1 0 0,-1 0 0,1 0 0,-1 0 0,1 0 0,-1 3 0,7 10 0,-2 0 0,0 1 0,5 25 0,-8-27 0,2 0 0,-1-1 0,1 1 0,1-1 0,9 17 0,-13-28 0,0 1 0,-1-1 0,1 0 0,0 0 0,1 1 0,-1-1 0,0 0 0,0 0 0,0 0 0,1 0 0,-1-1 0,0 1 0,1 0 0,-1 0 0,1-1 0,-1 1 0,1-1 0,-1 0 0,1 1 0,0-1 0,-1 0 0,1 0 0,-1 0 0,1 0 0,-1 0 0,1 0 0,0 0 0,-1-1 0,1 1 0,-1 0 0,1-1 0,-1 1 0,1-1 0,-1 0 0,3-1 0,6-4 0,-1 0 0,1-1 0,-1 1 0,9-11 0,1 2 0,-1 2 0,-12 9 0,1 0 0,-1-1 0,0 0 0,-1 0 0,11-11 0,-16 15 0,0 1 0,0 0 0,0 0 0,1 0 0,-1-1 0,0 1 0,0 0 0,0-1 0,0 1 0,0 0 0,1 0 0,-1-1 0,0 1 0,0 0 0,0-1 0,0 1 0,0 0 0,0 0 0,0-1 0,0 1 0,0 0 0,0-1 0,0 1 0,0 0 0,0-1 0,0 1 0,-1 0 0,1 0 0,0-1 0,0 1 0,0 0 0,0 0 0,0-1 0,-1 1 0,1 0 0,0 0 0,0-1 0,0 1 0,-1 0 0,1 0 0,0 0 0,0-1 0,-1 1 0,-18-4 0,-20 9 0,26 1 0,1 1 0,0 0 0,0 1 0,1 1 0,-16 13 0,27-22 0,1 0 0,-1 0 0,0 0 0,0 0 0,0 0 0,0 0 0,0-1 0,0 1 0,0 0 0,0 0 0,0 0 0,1 0 0,-1 0 0,0 0 0,0 0 0,0 0 0,0 0 0,0 0 0,0 0 0,0 0 0,0 0 0,0 0 0,1 0 0,-1 0 0,0 0 0,0 0 0,0 0 0,0 0 0,0 0 0,0 1 0,0-1 0,0 0 0,0 0 0,1 0 0,-1 0 0,0 0 0,0 0 0,0 0 0,0 0 0,0 0 0,0 0 0,0 0 0,0 0 0,0 1 0,0-1 0,0 0 0,0 0 0,0 0 0,0 0 0,0 0 0,0 0 0,0 0 0,0 0 0,0 1 0,0-1 0,0 0 0,19-6 0,20-10 0,11-3 0,-43 17 0,0 1 0,0-1 0,-1-1 0,1 0 0,0 0 0,-1 0 0,0 0 0,0-1 0,0 0 0,9-9 0,-14 13 0,-1 0 0,0 0 0,0 0 0,1-1 0,-1 1 0,0 0 0,0 0 0,0-1 0,0 1 0,1 0 0,-1 0 0,0-1 0,0 1 0,0 0 0,0-1 0,0 1 0,0 0 0,0 0 0,0-1 0,0 1 0,0 0 0,0-1 0,0 1 0,0 0 0,0-1 0,0 1 0,0 0 0,0 0 0,0-1 0,0 1 0,0 0 0,-1-1 0,1 1 0,0 0 0,0 0 0,0-1 0,-1 1 0,1 0 0,0 0 0,0 0 0,0-1 0,-1 1 0,1 0 0,-19-3 0,-18 10 0,-91 65 0,125-71 6,1-1-1,-1 1 1,1 0-1,-1-1 1,1 0-1,-1 0 1,1 0-1,-1 0 0,0 0 1,1 0-1,-1-1 1,1 1-1,-1-1 1,1 0-1,0 1 1,-1-1-1,1 0 1,0-1-1,-1 1 1,1 0-1,0-1 1,-2-1-1,0 1-171,1 0 1,-1 0-1,1 0 0,-1 0 1,0 1-1,0 0 0,1 0 1,-6-1-1,-7 2-6660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5:06:00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895 310 24575,'0'1'0,"0"-1"0,0 1 0,0 0 0,0-1 0,0 1 0,0 0 0,-1 0 0,1-1 0,0 1 0,0 0 0,-1-1 0,1 1 0,-1-1 0,1 1 0,0 0 0,-1-1 0,1 1 0,-1-1 0,0 1 0,1-1 0,-1 1 0,1-1 0,-1 0 0,0 1 0,1-1 0,-1 0 0,0 1 0,1-1 0,-1 0 0,0 0 0,1 0 0,-1 1 0,0-1 0,1 0 0,-2 0 0,-33-3 0,19 2 0,-23 3 0,0 1 0,1 3 0,-59 15 0,52-10 0,1-2 0,-51 3 0,73-10 0,-1 1 0,1 1 0,0 0 0,1 2 0,-1 1 0,1 0 0,0 2 0,1 0 0,0 1 0,1 1 0,-24 18 0,31-20 0,0 1 0,0 0 0,1 0 0,1 2 0,0-1 0,0 1 0,1 1 0,0 0 0,1 0 0,1 0 0,0 1 0,1 0 0,0 1 0,2-1 0,-1 1 0,2 0 0,-3 17 0,2 3 0,2 1 0,1 0 0,2 0 0,1-1 0,11 53 0,-8-71 0,2 0 0,0 0 0,0 0 0,2-1 0,0 0 0,1-1 0,1 0 0,0-1 0,1 0 0,0 0 0,1-2 0,0 1 0,1-2 0,1 0 0,0 0 0,0-1 0,26 11 0,-17-10 0,2-1 0,-1 0 0,1-2 0,30 5 0,-18-6 0,24 5 0,0-3 0,66 2 0,442-11 0,-246-1 0,-282 3 0,79 15 0,16 1 0,-58-15 0,-14-1 0,115 18 0,-98-9 0,1-4 0,1-3 0,89-8 0,-19 1 0,-83 3 0,1 3 0,94 17 0,-79-9 0,1-4 0,160-7 0,-97-3 0,507 3 0,-622 2 0,1 1 0,48 12 0,-45-7 0,68 4 0,240-11 0,-157-3 0,-167 3 0,1 2 0,-1 1 0,27 7 0,-22-5 0,50 6 0,364-8 0,-226-7 0,1585 3 0,-1764-2 0,1-2 0,43-9 0,-40 5 0,65-4 0,14 13 0,-74 1 0,1-2 0,-1-2 0,74-13 0,-64 4 0,-1 3 0,75-2 0,117 12 0,-86 1 0,-83-2 0,0-4 0,110-18 0,-84 5 0,36-8 0,-112 18 0,1 2 0,45 0 0,-47 3 0,0-1 0,0-1 0,31-7 0,46-8 0,-84 17 0,0-2 0,0-1 0,-1 0 0,1-2 0,31-12 0,-27 6 0,213-108 0,-196 95 0,0-2 0,-2-1 0,51-47 0,-83 66 0,-1 0 0,0 0 0,-1 0 0,0-1 0,0 1 0,-1-2 0,-1 1 0,1 0 0,-1-1 0,2-14 0,1-1 0,-2-1 0,-1-1 0,0-29 0,-3 47 0,-1 0 0,-1 1 0,0-1 0,0 0 0,-1 0 0,0 1 0,-1-1 0,0 1 0,-1-1 0,1 1 0,-2 0 0,1 1 0,-1-1 0,-1 1 0,0 0 0,0 0 0,0 1 0,-14-13 0,-6-1 0,-2 1 0,0 1 0,-1 1 0,-37-15 0,30 15 0,0-2 0,-34-25 0,-67-48 0,105 75 0,-1 3 0,0 0 0,-1 2 0,-1 2 0,-53-11 0,-124-8 0,146 21 0,-111-1 0,61 5 0,-40-12 0,-39-2 0,154 16 0,-67-13 0,67 8 0,-65-3 0,61 8 0,-64-13 0,64 8 0,-69-4 0,-100-7 0,-28-1 0,135 19 0,-132 5 0,120 14 0,77-10 0,-66 4 0,-622-11 0,351-3 0,374 2 0,-90 1 0,0-5 0,-101-16 0,119 11 0,0 2 0,-109 7 0,101 1 0,42 1 0,-79 15 0,-17 1 0,-53 2 0,-51 2 0,-481-24 0,664 5 0,-81 13 0,-42 4 0,-55-23 0,-102 6 0,221 15 0,78-10 0,-68 4 0,82-12 0,-10 1 0,0 1 0,-54 10 0,-59 8 0,0-1 0,99-11 0,0-2 0,-76-1 0,1 0 0,6 13 0,76-10 0,-46 2 0,10-6 0,-87 17 0,79-11 0,-1-2 0,-157-9 0,92-2 0,-5 3-1365,118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8T05:54:59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366 0 24575,'0'6'0,"0"0"0,0 0 0,0 0 0,-1 0 0,0-1 0,0 1 0,0 0 0,-1 0 0,0-1 0,0 1 0,0-1 0,-1 1 0,0-1 0,0 0 0,0 0 0,-1-1 0,1 1 0,-1 0 0,0-1 0,0 0 0,-1 0 0,1 0 0,-1-1 0,0 0 0,0 0 0,0 0 0,-1 0 0,-5 2 0,-35 11 0,21-7 0,0 0 0,1 2 0,-26 14 0,43-20 0,-1 0 0,2 0 0,-1 1 0,0-1 0,1 1 0,0 1 0,1-1 0,-1 1 0,1 0 0,1 1 0,-1-1 0,1 1 0,-5 13 0,4-9 0,1 1 0,1 0 0,0-1 0,1 1 0,0 1 0,1-1 0,0 0 0,1 0 0,0 0 0,2 1 0,-1-1 0,5 18 0,-1-15 0,1 1 0,0-1 0,1 0 0,1-1 0,0 1 0,1-1 0,0-1 0,2 0 0,17 19 0,-10-14 0,1 0 0,1-2 0,0 0 0,1-2 0,36 21 0,-20-17 0,0-2 0,1-1 0,68 17 0,-70-23 40,0 2 0,45 20 0,-66-24-226,0 0 1,0 0-1,-1 2 0,0-1 1,-1 2-1,0 0 1,17 19-1,-15-12-6640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728EF-C8EC-A404-CC14-0268FEBEA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B24DC3-CE2E-87C6-E588-754FEF050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D120E2-2D24-78BC-1AEA-02D9338E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B15B-7B5D-4A85-8E88-CC64266C0417}" type="datetimeFigureOut">
              <a:rPr lang="es-MX" smtClean="0"/>
              <a:t>08/07/2023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6D2CA6-D632-5BB9-05CD-EF490098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81A770-4ECB-9673-6B67-2A08B3D4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A09C-C0E8-4633-8BEB-E0970A1D0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701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9CCE9-4EE6-9F7E-FC51-CC76C0D1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283869-0E2E-5F55-CF19-93D6F7061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C5518A-8E6D-68A1-4DC1-4FA48502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B15B-7B5D-4A85-8E88-CC64266C0417}" type="datetimeFigureOut">
              <a:rPr lang="es-MX" smtClean="0"/>
              <a:t>08/07/2023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1BAC73-F50F-AA02-9767-262DB472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33CD20-58DB-6998-A482-7D40FF4D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A09C-C0E8-4633-8BEB-E0970A1D0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29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159EFC-3C4F-CA9A-4240-1BBD65C01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5D8CA5-AA60-1BFF-DC57-5CACC863B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0376D8-F474-65FA-99A3-10F0EE6A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B15B-7B5D-4A85-8E88-CC64266C0417}" type="datetimeFigureOut">
              <a:rPr lang="es-MX" smtClean="0"/>
              <a:t>08/07/2023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3DE77F-2970-20B1-9877-FE209BED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9B4A5E-C4E6-E65F-262A-9E9429BD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A09C-C0E8-4633-8BEB-E0970A1D0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886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4D6D8-14E5-87C4-910A-16DA43A0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B4034-737E-230C-3781-CA302E3F1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3FA9E7-0F58-A63E-2E93-823BF666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B15B-7B5D-4A85-8E88-CC64266C0417}" type="datetimeFigureOut">
              <a:rPr lang="es-MX" smtClean="0"/>
              <a:t>08/07/2023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1E0A59-141E-F4CA-13DE-B9E20DF9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7861E6-590E-3DF8-BCB3-AED9E920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A09C-C0E8-4633-8BEB-E0970A1D0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144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79C0-8DF9-26FE-2DD6-3C43C26A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12CCE7-179E-0C17-BE74-D6699B9D6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D4F7DC-7657-60A6-C615-D1AB7C75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B15B-7B5D-4A85-8E88-CC64266C0417}" type="datetimeFigureOut">
              <a:rPr lang="es-MX" smtClean="0"/>
              <a:t>08/07/2023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F11DAA-B5BF-B6EB-3DAD-27981E2F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33EF81-2E87-A964-E56D-9ADDD4BF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A09C-C0E8-4633-8BEB-E0970A1D0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698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3D5EF-765C-318A-E66E-8BE77694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0A7BFD-0854-569F-8A4E-26E273B39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11CB20-A15D-FC9A-1F51-4AD5A7CC8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F0655A-3841-7230-AA09-438C32BB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B15B-7B5D-4A85-8E88-CC64266C0417}" type="datetimeFigureOut">
              <a:rPr lang="es-MX" smtClean="0"/>
              <a:t>08/07/2023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4E0934-94C4-5D5B-8394-830AE816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930315-E4AF-3392-45DA-4A0AB6FC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A09C-C0E8-4633-8BEB-E0970A1D0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299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4760E-5694-F65E-EF00-40AE6FA2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C3360C-A6BA-B1B5-71D6-372DEBFAC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7DF364-8A1A-806A-5791-CFDACBB15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692C82-D7B5-D69C-D3C7-89E7694C2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A0427D-A7B6-71AD-5DB5-A27CEC492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AE9CC49-2547-0222-F566-77350BDC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B15B-7B5D-4A85-8E88-CC64266C0417}" type="datetimeFigureOut">
              <a:rPr lang="es-MX" smtClean="0"/>
              <a:t>08/07/2023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CC1D52-7DE8-85F1-ADB2-39BACB60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C7CCE3-11E3-D7CE-E8E3-9ECC330F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A09C-C0E8-4633-8BEB-E0970A1D0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769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799D5-7F4B-E6D2-BBD4-A8A47F52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05C30F-B0BD-FDBD-6EFE-E1017779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B15B-7B5D-4A85-8E88-CC64266C0417}" type="datetimeFigureOut">
              <a:rPr lang="es-MX" smtClean="0"/>
              <a:t>08/07/2023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625190-9F7F-107C-7118-250BEECF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76CAA4-715E-B966-4238-8C9AA7DD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A09C-C0E8-4633-8BEB-E0970A1D0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171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905F5E-BD27-9DA8-A8F2-12FF50DB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B15B-7B5D-4A85-8E88-CC64266C0417}" type="datetimeFigureOut">
              <a:rPr lang="es-MX" smtClean="0"/>
              <a:t>08/07/2023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E97070-7E03-3571-6177-7A8AB520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ABDD4F-44FD-03B0-DB29-C8FB5CB9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A09C-C0E8-4633-8BEB-E0970A1D0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277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8C443-E0C8-A952-FF8B-E1D218C2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CCA710-B633-0C18-4DD4-12BEB14F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43274C-4FCA-B991-E895-CD4BFA5F4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9BE291-4F2C-A443-58FD-705FE012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B15B-7B5D-4A85-8E88-CC64266C0417}" type="datetimeFigureOut">
              <a:rPr lang="es-MX" smtClean="0"/>
              <a:t>08/07/2023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FEB78F-DEEC-08D5-1DDC-8D3D9560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B179C6-B041-6E3C-7D63-1A2FF0A4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A09C-C0E8-4633-8BEB-E0970A1D0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52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A386F-2279-EF5C-473A-45ED2BCF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464971-83B1-81EC-C452-E102BC05E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29AE97-05EF-4C2A-BB8C-6D9512C71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08BED7-46F5-E57B-C44D-1F24AD5E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B15B-7B5D-4A85-8E88-CC64266C0417}" type="datetimeFigureOut">
              <a:rPr lang="es-MX" smtClean="0"/>
              <a:t>08/07/2023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FB64D2-4E3B-FB35-3300-A8EE98DE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7734B9-6A3C-3B6A-4549-5335470A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A09C-C0E8-4633-8BEB-E0970A1D0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98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CC161E-5776-9340-14C9-D9EEC683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575E26-D34F-B920-E599-1FC7E4AD3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6F00B5-5C41-C399-B471-6AD3B3B6F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6B15B-7B5D-4A85-8E88-CC64266C0417}" type="datetimeFigureOut">
              <a:rPr lang="es-MX" smtClean="0"/>
              <a:t>08/07/2023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3CFF69-D062-BE1D-933D-FB84CF2E7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38F04F-0731-A34C-5590-15EAB5A22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CA09C-C0E8-4633-8BEB-E0970A1D0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387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4.xml"/><Relationship Id="rId1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customXml" Target="../ink/ink1.xml"/><Relationship Id="rId12" Type="http://schemas.openxmlformats.org/officeDocument/2006/relationships/image" Target="../media/image13.png"/><Relationship Id="rId17" Type="http://schemas.openxmlformats.org/officeDocument/2006/relationships/customXml" Target="../ink/ink6.xml"/><Relationship Id="rId2" Type="http://schemas.openxmlformats.org/officeDocument/2006/relationships/image" Target="../media/image6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3.xml"/><Relationship Id="rId5" Type="http://schemas.openxmlformats.org/officeDocument/2006/relationships/image" Target="../media/image9.png"/><Relationship Id="rId15" Type="http://schemas.openxmlformats.org/officeDocument/2006/relationships/customXml" Target="../ink/ink5.xml"/><Relationship Id="rId10" Type="http://schemas.openxmlformats.org/officeDocument/2006/relationships/image" Target="../media/image12.png"/><Relationship Id="rId19" Type="http://schemas.openxmlformats.org/officeDocument/2006/relationships/customXml" Target="../ink/ink7.xml"/><Relationship Id="rId4" Type="http://schemas.openxmlformats.org/officeDocument/2006/relationships/image" Target="../media/image8.png"/><Relationship Id="rId9" Type="http://schemas.openxmlformats.org/officeDocument/2006/relationships/customXml" Target="../ink/ink2.xml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image" Target="../media/image28.png"/><Relationship Id="rId26" Type="http://schemas.openxmlformats.org/officeDocument/2006/relationships/customXml" Target="../ink/ink15.xml"/><Relationship Id="rId39" Type="http://schemas.openxmlformats.org/officeDocument/2006/relationships/image" Target="../media/image41.png"/><Relationship Id="rId21" Type="http://schemas.openxmlformats.org/officeDocument/2006/relationships/image" Target="../media/image31.png"/><Relationship Id="rId34" Type="http://schemas.openxmlformats.org/officeDocument/2006/relationships/customXml" Target="../ink/ink19.xml"/><Relationship Id="rId7" Type="http://schemas.openxmlformats.org/officeDocument/2006/relationships/customXml" Target="../ink/ink8.xml"/><Relationship Id="rId12" Type="http://schemas.openxmlformats.org/officeDocument/2006/relationships/image" Target="../media/image25.png"/><Relationship Id="rId17" Type="http://schemas.openxmlformats.org/officeDocument/2006/relationships/customXml" Target="../ink/ink13.xml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38" Type="http://schemas.openxmlformats.org/officeDocument/2006/relationships/customXml" Target="../ink/ink21.xml"/><Relationship Id="rId2" Type="http://schemas.openxmlformats.org/officeDocument/2006/relationships/image" Target="../media/image18.png"/><Relationship Id="rId16" Type="http://schemas.openxmlformats.org/officeDocument/2006/relationships/image" Target="../media/image27.png"/><Relationship Id="rId20" Type="http://schemas.openxmlformats.org/officeDocument/2006/relationships/image" Target="../media/image30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customXml" Target="../ink/ink10.xml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customXml" Target="../ink/ink12.xml"/><Relationship Id="rId23" Type="http://schemas.openxmlformats.org/officeDocument/2006/relationships/image" Target="../media/image33.png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31" Type="http://schemas.openxmlformats.org/officeDocument/2006/relationships/image" Target="../media/image37.png"/><Relationship Id="rId4" Type="http://schemas.openxmlformats.org/officeDocument/2006/relationships/image" Target="../media/image20.png"/><Relationship Id="rId9" Type="http://schemas.openxmlformats.org/officeDocument/2006/relationships/customXml" Target="../ink/ink9.xml"/><Relationship Id="rId14" Type="http://schemas.openxmlformats.org/officeDocument/2006/relationships/image" Target="../media/image26.png"/><Relationship Id="rId22" Type="http://schemas.openxmlformats.org/officeDocument/2006/relationships/image" Target="../media/image32.png"/><Relationship Id="rId27" Type="http://schemas.openxmlformats.org/officeDocument/2006/relationships/image" Target="../media/image35.png"/><Relationship Id="rId30" Type="http://schemas.openxmlformats.org/officeDocument/2006/relationships/customXml" Target="../ink/ink17.xml"/><Relationship Id="rId35" Type="http://schemas.openxmlformats.org/officeDocument/2006/relationships/image" Target="../media/image39.png"/><Relationship Id="rId8" Type="http://schemas.openxmlformats.org/officeDocument/2006/relationships/image" Target="../media/image23.png"/><Relationship Id="rId3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F6B52CC-C37D-6480-DC5A-692351ED4901}"/>
              </a:ext>
            </a:extLst>
          </p:cNvPr>
          <p:cNvCxnSpPr/>
          <p:nvPr/>
        </p:nvCxnSpPr>
        <p:spPr>
          <a:xfrm>
            <a:off x="1759527" y="568036"/>
            <a:ext cx="0" cy="36160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B949B58-B357-E322-5E74-CBEAD8D2404A}"/>
              </a:ext>
            </a:extLst>
          </p:cNvPr>
          <p:cNvCxnSpPr>
            <a:cxnSpLocks/>
          </p:cNvCxnSpPr>
          <p:nvPr/>
        </p:nvCxnSpPr>
        <p:spPr>
          <a:xfrm flipH="1">
            <a:off x="1759527" y="4184072"/>
            <a:ext cx="5611091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1BF3789-3A3A-650C-2D6C-8C7BA2F64B06}"/>
              </a:ext>
            </a:extLst>
          </p:cNvPr>
          <p:cNvSpPr txBox="1"/>
          <p:nvPr/>
        </p:nvSpPr>
        <p:spPr>
          <a:xfrm>
            <a:off x="1662545" y="4350327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00CEF8-819A-3FBA-CA5B-B8FFC0782785}"/>
              </a:ext>
            </a:extLst>
          </p:cNvPr>
          <p:cNvSpPr txBox="1"/>
          <p:nvPr/>
        </p:nvSpPr>
        <p:spPr>
          <a:xfrm>
            <a:off x="2355273" y="4350327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5F95EBF-1631-0679-46EF-C38614E3CE07}"/>
              </a:ext>
            </a:extLst>
          </p:cNvPr>
          <p:cNvSpPr txBox="1"/>
          <p:nvPr/>
        </p:nvSpPr>
        <p:spPr>
          <a:xfrm>
            <a:off x="3048001" y="4350327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44AF7D9-3BB2-E102-DDEA-FE6AE7DF17D0}"/>
              </a:ext>
            </a:extLst>
          </p:cNvPr>
          <p:cNvSpPr txBox="1"/>
          <p:nvPr/>
        </p:nvSpPr>
        <p:spPr>
          <a:xfrm>
            <a:off x="3754583" y="4350327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18E55E-F37E-033D-FAE2-4F1B08D87A6E}"/>
              </a:ext>
            </a:extLst>
          </p:cNvPr>
          <p:cNvSpPr txBox="1"/>
          <p:nvPr/>
        </p:nvSpPr>
        <p:spPr>
          <a:xfrm>
            <a:off x="5902036" y="4350327"/>
            <a:ext cx="54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079150D-1835-0A34-8632-7131486DDBAD}"/>
              </a:ext>
            </a:extLst>
          </p:cNvPr>
          <p:cNvSpPr txBox="1"/>
          <p:nvPr/>
        </p:nvSpPr>
        <p:spPr>
          <a:xfrm>
            <a:off x="6608618" y="4350327"/>
            <a:ext cx="54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9791720-9776-166B-FADA-40930E4D0A75}"/>
              </a:ext>
            </a:extLst>
          </p:cNvPr>
          <p:cNvCxnSpPr>
            <a:cxnSpLocks/>
          </p:cNvCxnSpPr>
          <p:nvPr/>
        </p:nvCxnSpPr>
        <p:spPr>
          <a:xfrm>
            <a:off x="2549237" y="4073235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8EC66AB-ED6E-0551-E543-1C20BD2492D7}"/>
              </a:ext>
            </a:extLst>
          </p:cNvPr>
          <p:cNvCxnSpPr>
            <a:cxnSpLocks/>
          </p:cNvCxnSpPr>
          <p:nvPr/>
        </p:nvCxnSpPr>
        <p:spPr>
          <a:xfrm>
            <a:off x="3131131" y="4073235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0483B71-1C66-F672-9545-8AEDC8FE0436}"/>
              </a:ext>
            </a:extLst>
          </p:cNvPr>
          <p:cNvCxnSpPr>
            <a:cxnSpLocks/>
          </p:cNvCxnSpPr>
          <p:nvPr/>
        </p:nvCxnSpPr>
        <p:spPr>
          <a:xfrm>
            <a:off x="3948547" y="4073235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784E917-5E72-342B-45CD-035A95842688}"/>
              </a:ext>
            </a:extLst>
          </p:cNvPr>
          <p:cNvCxnSpPr>
            <a:cxnSpLocks/>
          </p:cNvCxnSpPr>
          <p:nvPr/>
        </p:nvCxnSpPr>
        <p:spPr>
          <a:xfrm>
            <a:off x="6096000" y="4073235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049B0B4-F8C3-B943-8F86-BF3E25EF0AC2}"/>
              </a:ext>
            </a:extLst>
          </p:cNvPr>
          <p:cNvCxnSpPr>
            <a:cxnSpLocks/>
          </p:cNvCxnSpPr>
          <p:nvPr/>
        </p:nvCxnSpPr>
        <p:spPr>
          <a:xfrm>
            <a:off x="6795655" y="4073235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B99178E-F8CA-7E91-7DE6-A11B4FF1C438}"/>
              </a:ext>
            </a:extLst>
          </p:cNvPr>
          <p:cNvCxnSpPr/>
          <p:nvPr/>
        </p:nvCxnSpPr>
        <p:spPr>
          <a:xfrm>
            <a:off x="1759527" y="1288473"/>
            <a:ext cx="7897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87C4FE4-1E82-CB79-66DB-3BAF6D2E80AB}"/>
              </a:ext>
            </a:extLst>
          </p:cNvPr>
          <p:cNvCxnSpPr>
            <a:cxnSpLocks/>
          </p:cNvCxnSpPr>
          <p:nvPr/>
        </p:nvCxnSpPr>
        <p:spPr>
          <a:xfrm>
            <a:off x="2549237" y="3435927"/>
            <a:ext cx="42741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81A6A2AF-EA3E-5942-6441-ED1DA2EF182C}"/>
              </a:ext>
            </a:extLst>
          </p:cNvPr>
          <p:cNvCxnSpPr>
            <a:cxnSpLocks/>
          </p:cNvCxnSpPr>
          <p:nvPr/>
        </p:nvCxnSpPr>
        <p:spPr>
          <a:xfrm>
            <a:off x="2549237" y="1288473"/>
            <a:ext cx="0" cy="21405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690678F-37C3-AE54-2324-96CBEF229AD4}"/>
              </a:ext>
            </a:extLst>
          </p:cNvPr>
          <p:cNvCxnSpPr>
            <a:cxnSpLocks/>
          </p:cNvCxnSpPr>
          <p:nvPr/>
        </p:nvCxnSpPr>
        <p:spPr>
          <a:xfrm>
            <a:off x="6795655" y="3435927"/>
            <a:ext cx="0" cy="7204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2A7AB0D-9F77-BA71-668A-7C9EBD3C8D3E}"/>
              </a:ext>
            </a:extLst>
          </p:cNvPr>
          <p:cNvSpPr txBox="1"/>
          <p:nvPr/>
        </p:nvSpPr>
        <p:spPr>
          <a:xfrm>
            <a:off x="1170710" y="411172"/>
            <a:ext cx="387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π</a:t>
            </a:r>
            <a:endParaRPr lang="es-MX" sz="2400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F7F5C55-8CDF-B62F-0543-31C6F6A10B20}"/>
              </a:ext>
            </a:extLst>
          </p:cNvPr>
          <p:cNvCxnSpPr>
            <a:cxnSpLocks/>
          </p:cNvCxnSpPr>
          <p:nvPr/>
        </p:nvCxnSpPr>
        <p:spPr>
          <a:xfrm flipV="1">
            <a:off x="1759527" y="411172"/>
            <a:ext cx="0" cy="415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73CEC2F-D770-EF4E-D1B5-9D4B96D171F7}"/>
              </a:ext>
            </a:extLst>
          </p:cNvPr>
          <p:cNvCxnSpPr>
            <a:cxnSpLocks/>
          </p:cNvCxnSpPr>
          <p:nvPr/>
        </p:nvCxnSpPr>
        <p:spPr>
          <a:xfrm>
            <a:off x="6764482" y="4184072"/>
            <a:ext cx="7689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BE2865E7-D69E-21B5-6223-4EA1A3097177}"/>
              </a:ext>
            </a:extLst>
          </p:cNvPr>
          <p:cNvSpPr txBox="1"/>
          <p:nvPr/>
        </p:nvSpPr>
        <p:spPr>
          <a:xfrm>
            <a:off x="7148945" y="4350327"/>
            <a:ext cx="90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Tiempo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4EC76F5-A9A8-8B4B-3B92-4F97FE65CBEC}"/>
              </a:ext>
            </a:extLst>
          </p:cNvPr>
          <p:cNvSpPr txBox="1"/>
          <p:nvPr/>
        </p:nvSpPr>
        <p:spPr>
          <a:xfrm>
            <a:off x="1078923" y="1088418"/>
            <a:ext cx="71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0.2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89C9254-5BA1-BB8C-B145-F72543054D2F}"/>
              </a:ext>
            </a:extLst>
          </p:cNvPr>
          <p:cNvSpPr txBox="1"/>
          <p:nvPr/>
        </p:nvSpPr>
        <p:spPr>
          <a:xfrm>
            <a:off x="1070264" y="3235872"/>
            <a:ext cx="774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0.05</a:t>
            </a: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EF8F58AA-3EE9-7159-07DA-ED8D09FAF138}"/>
              </a:ext>
            </a:extLst>
          </p:cNvPr>
          <p:cNvCxnSpPr/>
          <p:nvPr/>
        </p:nvCxnSpPr>
        <p:spPr>
          <a:xfrm>
            <a:off x="1759527" y="3435927"/>
            <a:ext cx="789710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5DF3D629-FA7D-E9EA-8E15-015FB2326317}"/>
              </a:ext>
            </a:extLst>
          </p:cNvPr>
          <p:cNvCxnSpPr>
            <a:cxnSpLocks/>
          </p:cNvCxnSpPr>
          <p:nvPr/>
        </p:nvCxnSpPr>
        <p:spPr>
          <a:xfrm>
            <a:off x="1759527" y="3021962"/>
            <a:ext cx="506383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CA9F29EF-5BBC-08D3-CB28-767B446790C2}"/>
              </a:ext>
            </a:extLst>
          </p:cNvPr>
          <p:cNvCxnSpPr>
            <a:cxnSpLocks/>
          </p:cNvCxnSpPr>
          <p:nvPr/>
        </p:nvCxnSpPr>
        <p:spPr>
          <a:xfrm>
            <a:off x="6823364" y="3021962"/>
            <a:ext cx="0" cy="114049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DA7F2EFF-0921-8DF5-DE84-0DA5B5C8EEB2}"/>
              </a:ext>
            </a:extLst>
          </p:cNvPr>
          <p:cNvSpPr/>
          <p:nvPr/>
        </p:nvSpPr>
        <p:spPr>
          <a:xfrm>
            <a:off x="6483927" y="724397"/>
            <a:ext cx="304789" cy="230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8486F678-FCD6-38F9-D427-D2BEC51D4573}"/>
              </a:ext>
            </a:extLst>
          </p:cNvPr>
          <p:cNvSpPr/>
          <p:nvPr/>
        </p:nvSpPr>
        <p:spPr>
          <a:xfrm>
            <a:off x="6483927" y="1170811"/>
            <a:ext cx="304789" cy="230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B4E6AF7C-6F4B-77CA-5071-379C145E465D}"/>
                  </a:ext>
                </a:extLst>
              </p:cNvPr>
              <p:cNvSpPr txBox="1"/>
              <p:nvPr/>
            </p:nvSpPr>
            <p:spPr>
              <a:xfrm>
                <a:off x="6889165" y="707475"/>
                <a:ext cx="339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B4E6AF7C-6F4B-77CA-5071-379C145E4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165" y="707475"/>
                <a:ext cx="339452" cy="276999"/>
              </a:xfrm>
              <a:prstGeom prst="rect">
                <a:avLst/>
              </a:prstGeom>
              <a:blipFill>
                <a:blip r:embed="rId2"/>
                <a:stretch>
                  <a:fillRect l="-25000" t="-4444" r="-5357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BA483767-FBE8-72F5-BB39-F3E0336D1E9E}"/>
                  </a:ext>
                </a:extLst>
              </p:cNvPr>
              <p:cNvSpPr txBox="1"/>
              <p:nvPr/>
            </p:nvSpPr>
            <p:spPr>
              <a:xfrm>
                <a:off x="6897816" y="1121439"/>
                <a:ext cx="444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𝑁𝑇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BA483767-FBE8-72F5-BB39-F3E0336D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816" y="1121439"/>
                <a:ext cx="444801" cy="276999"/>
              </a:xfrm>
              <a:prstGeom prst="rect">
                <a:avLst/>
              </a:prstGeom>
              <a:blipFill>
                <a:blip r:embed="rId3"/>
                <a:stretch>
                  <a:fillRect l="-18056" t="-4444" r="-5556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31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F6B52CC-C37D-6480-DC5A-692351ED4901}"/>
              </a:ext>
            </a:extLst>
          </p:cNvPr>
          <p:cNvCxnSpPr/>
          <p:nvPr/>
        </p:nvCxnSpPr>
        <p:spPr>
          <a:xfrm>
            <a:off x="1759527" y="568036"/>
            <a:ext cx="0" cy="36160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B949B58-B357-E322-5E74-CBEAD8D2404A}"/>
              </a:ext>
            </a:extLst>
          </p:cNvPr>
          <p:cNvCxnSpPr>
            <a:cxnSpLocks/>
          </p:cNvCxnSpPr>
          <p:nvPr/>
        </p:nvCxnSpPr>
        <p:spPr>
          <a:xfrm flipH="1">
            <a:off x="1759527" y="4184072"/>
            <a:ext cx="2258291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1BF3789-3A3A-650C-2D6C-8C7BA2F64B06}"/>
              </a:ext>
            </a:extLst>
          </p:cNvPr>
          <p:cNvSpPr txBox="1"/>
          <p:nvPr/>
        </p:nvSpPr>
        <p:spPr>
          <a:xfrm>
            <a:off x="1662545" y="4350327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00CEF8-819A-3FBA-CA5B-B8FFC0782785}"/>
              </a:ext>
            </a:extLst>
          </p:cNvPr>
          <p:cNvSpPr txBox="1"/>
          <p:nvPr/>
        </p:nvSpPr>
        <p:spPr>
          <a:xfrm>
            <a:off x="2355273" y="4350327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9791720-9776-166B-FADA-40930E4D0A75}"/>
              </a:ext>
            </a:extLst>
          </p:cNvPr>
          <p:cNvCxnSpPr>
            <a:cxnSpLocks/>
          </p:cNvCxnSpPr>
          <p:nvPr/>
        </p:nvCxnSpPr>
        <p:spPr>
          <a:xfrm>
            <a:off x="2549237" y="4073235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B99178E-F8CA-7E91-7DE6-A11B4FF1C438}"/>
              </a:ext>
            </a:extLst>
          </p:cNvPr>
          <p:cNvCxnSpPr/>
          <p:nvPr/>
        </p:nvCxnSpPr>
        <p:spPr>
          <a:xfrm>
            <a:off x="1759527" y="1288473"/>
            <a:ext cx="7897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87C4FE4-1E82-CB79-66DB-3BAF6D2E80AB}"/>
              </a:ext>
            </a:extLst>
          </p:cNvPr>
          <p:cNvCxnSpPr>
            <a:cxnSpLocks/>
          </p:cNvCxnSpPr>
          <p:nvPr/>
        </p:nvCxnSpPr>
        <p:spPr>
          <a:xfrm>
            <a:off x="2549237" y="3021962"/>
            <a:ext cx="0" cy="11621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81A6A2AF-EA3E-5942-6441-ED1DA2EF182C}"/>
              </a:ext>
            </a:extLst>
          </p:cNvPr>
          <p:cNvCxnSpPr>
            <a:cxnSpLocks/>
          </p:cNvCxnSpPr>
          <p:nvPr/>
        </p:nvCxnSpPr>
        <p:spPr>
          <a:xfrm>
            <a:off x="2549237" y="1288473"/>
            <a:ext cx="0" cy="21405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2A7AB0D-9F77-BA71-668A-7C9EBD3C8D3E}"/>
              </a:ext>
            </a:extLst>
          </p:cNvPr>
          <p:cNvSpPr txBox="1"/>
          <p:nvPr/>
        </p:nvSpPr>
        <p:spPr>
          <a:xfrm>
            <a:off x="1170710" y="411172"/>
            <a:ext cx="387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π</a:t>
            </a:r>
            <a:endParaRPr lang="es-MX" sz="2400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F7F5C55-8CDF-B62F-0543-31C6F6A10B20}"/>
              </a:ext>
            </a:extLst>
          </p:cNvPr>
          <p:cNvCxnSpPr>
            <a:cxnSpLocks/>
          </p:cNvCxnSpPr>
          <p:nvPr/>
        </p:nvCxnSpPr>
        <p:spPr>
          <a:xfrm flipV="1">
            <a:off x="1759527" y="411172"/>
            <a:ext cx="0" cy="415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73CEC2F-D770-EF4E-D1B5-9D4B96D171F7}"/>
              </a:ext>
            </a:extLst>
          </p:cNvPr>
          <p:cNvCxnSpPr>
            <a:cxnSpLocks/>
          </p:cNvCxnSpPr>
          <p:nvPr/>
        </p:nvCxnSpPr>
        <p:spPr>
          <a:xfrm>
            <a:off x="3378760" y="4184072"/>
            <a:ext cx="7689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5DF3D629-FA7D-E9EA-8E15-015FB2326317}"/>
              </a:ext>
            </a:extLst>
          </p:cNvPr>
          <p:cNvCxnSpPr>
            <a:cxnSpLocks/>
          </p:cNvCxnSpPr>
          <p:nvPr/>
        </p:nvCxnSpPr>
        <p:spPr>
          <a:xfrm>
            <a:off x="1759527" y="3021962"/>
            <a:ext cx="78971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CA9F29EF-5BBC-08D3-CB28-767B446790C2}"/>
              </a:ext>
            </a:extLst>
          </p:cNvPr>
          <p:cNvCxnSpPr>
            <a:cxnSpLocks/>
          </p:cNvCxnSpPr>
          <p:nvPr/>
        </p:nvCxnSpPr>
        <p:spPr>
          <a:xfrm>
            <a:off x="2549237" y="3021962"/>
            <a:ext cx="0" cy="114049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B4E6AF7C-6F4B-77CA-5071-379C145E465D}"/>
                  </a:ext>
                </a:extLst>
              </p:cNvPr>
              <p:cNvSpPr txBox="1"/>
              <p:nvPr/>
            </p:nvSpPr>
            <p:spPr>
              <a:xfrm>
                <a:off x="1170710" y="2883459"/>
                <a:ext cx="530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 smtClean="0">
                              <a:ln>
                                <a:solidFill>
                                  <a:srgbClr val="00B050"/>
                                </a:solidFill>
                              </a:ln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n>
                                <a:solidFill>
                                  <a:srgbClr val="00B050"/>
                                </a:solidFill>
                              </a:ln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s-MX" b="0" i="1" smtClean="0">
                              <a:ln>
                                <a:solidFill>
                                  <a:srgbClr val="00B050"/>
                                </a:solidFill>
                              </a:ln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 smtClean="0">
                              <a:ln>
                                <a:solidFill>
                                  <a:srgbClr val="00B050"/>
                                </a:solidFill>
                              </a:ln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MX" b="0" i="1" smtClean="0">
                              <a:ln>
                                <a:solidFill>
                                  <a:srgbClr val="00B050"/>
                                </a:solidFill>
                              </a:ln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s-MX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B4E6AF7C-6F4B-77CA-5071-379C145E4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10" y="2883459"/>
                <a:ext cx="5302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BA483767-FBE8-72F5-BB39-F3E0336D1E9E}"/>
                  </a:ext>
                </a:extLst>
              </p:cNvPr>
              <p:cNvSpPr txBox="1"/>
              <p:nvPr/>
            </p:nvSpPr>
            <p:spPr>
              <a:xfrm>
                <a:off x="1073989" y="1145254"/>
                <a:ext cx="635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s-MX" b="0" i="1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MX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MX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𝑁𝑇</m:t>
                          </m:r>
                        </m:sup>
                      </m:sSup>
                    </m:oMath>
                  </m:oMathPara>
                </a14:m>
                <a:endParaRPr lang="es-MX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BA483767-FBE8-72F5-BB39-F3E0336D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989" y="1145254"/>
                <a:ext cx="63555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errar llave 7">
            <a:extLst>
              <a:ext uri="{FF2B5EF4-FFF2-40B4-BE49-F238E27FC236}">
                <a16:creationId xmlns:a16="http://schemas.microsoft.com/office/drawing/2014/main" id="{2307D382-E59F-7B91-F7AA-3C902230723D}"/>
              </a:ext>
            </a:extLst>
          </p:cNvPr>
          <p:cNvSpPr/>
          <p:nvPr/>
        </p:nvSpPr>
        <p:spPr>
          <a:xfrm>
            <a:off x="2761357" y="1285467"/>
            <a:ext cx="348113" cy="1738205"/>
          </a:xfrm>
          <a:prstGeom prst="rightBrace">
            <a:avLst>
              <a:gd name="adj1" fmla="val 8333"/>
              <a:gd name="adj2" fmla="val 5079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20561B0-2AF2-EEEC-1D36-1DF0AF3B264D}"/>
                  </a:ext>
                </a:extLst>
              </p:cNvPr>
              <p:cNvSpPr txBox="1"/>
              <p:nvPr/>
            </p:nvSpPr>
            <p:spPr>
              <a:xfrm>
                <a:off x="3109470" y="1958626"/>
                <a:ext cx="716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dirty="0" smtClean="0">
                              <a:latin typeface="Cambria Math" panose="02040503050406030204" pitchFamily="18" charset="0"/>
                            </a:rPr>
                            <m:t>𝑃𝐸</m:t>
                          </m:r>
                        </m:e>
                        <m:sub>
                          <m:r>
                            <a:rPr lang="es-MX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20561B0-2AF2-EEEC-1D36-1DF0AF3B2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470" y="1958626"/>
                <a:ext cx="7169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B37A9885-432A-7FA9-36E5-18D43F2BD085}"/>
              </a:ext>
            </a:extLst>
          </p:cNvPr>
          <p:cNvSpPr txBox="1"/>
          <p:nvPr/>
        </p:nvSpPr>
        <p:spPr>
          <a:xfrm>
            <a:off x="3467956" y="4390219"/>
            <a:ext cx="90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Tiempo</a:t>
            </a:r>
          </a:p>
        </p:txBody>
      </p:sp>
    </p:spTree>
    <p:extLst>
      <p:ext uri="{BB962C8B-B14F-4D97-AF65-F5344CB8AC3E}">
        <p14:creationId xmlns:p14="http://schemas.microsoft.com/office/powerpoint/2010/main" val="38254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B949B58-B357-E322-5E74-CBEAD8D2404A}"/>
              </a:ext>
            </a:extLst>
          </p:cNvPr>
          <p:cNvCxnSpPr>
            <a:cxnSpLocks/>
          </p:cNvCxnSpPr>
          <p:nvPr/>
        </p:nvCxnSpPr>
        <p:spPr>
          <a:xfrm flipH="1">
            <a:off x="2632363" y="2216726"/>
            <a:ext cx="5611091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1BF3789-3A3A-650C-2D6C-8C7BA2F64B06}"/>
              </a:ext>
            </a:extLst>
          </p:cNvPr>
          <p:cNvSpPr txBox="1"/>
          <p:nvPr/>
        </p:nvSpPr>
        <p:spPr>
          <a:xfrm>
            <a:off x="2535381" y="2382981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00CEF8-819A-3FBA-CA5B-B8FFC0782785}"/>
              </a:ext>
            </a:extLst>
          </p:cNvPr>
          <p:cNvSpPr txBox="1"/>
          <p:nvPr/>
        </p:nvSpPr>
        <p:spPr>
          <a:xfrm>
            <a:off x="3228109" y="2382981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5F95EBF-1631-0679-46EF-C38614E3CE07}"/>
              </a:ext>
            </a:extLst>
          </p:cNvPr>
          <p:cNvSpPr txBox="1"/>
          <p:nvPr/>
        </p:nvSpPr>
        <p:spPr>
          <a:xfrm>
            <a:off x="3920837" y="2382981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44AF7D9-3BB2-E102-DDEA-FE6AE7DF17D0}"/>
              </a:ext>
            </a:extLst>
          </p:cNvPr>
          <p:cNvSpPr txBox="1"/>
          <p:nvPr/>
        </p:nvSpPr>
        <p:spPr>
          <a:xfrm>
            <a:off x="4627419" y="2382981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18E55E-F37E-033D-FAE2-4F1B08D87A6E}"/>
              </a:ext>
            </a:extLst>
          </p:cNvPr>
          <p:cNvSpPr txBox="1"/>
          <p:nvPr/>
        </p:nvSpPr>
        <p:spPr>
          <a:xfrm>
            <a:off x="6774872" y="2382981"/>
            <a:ext cx="54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079150D-1835-0A34-8632-7131486DDBAD}"/>
              </a:ext>
            </a:extLst>
          </p:cNvPr>
          <p:cNvSpPr txBox="1"/>
          <p:nvPr/>
        </p:nvSpPr>
        <p:spPr>
          <a:xfrm>
            <a:off x="7481454" y="2382981"/>
            <a:ext cx="54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9791720-9776-166B-FADA-40930E4D0A75}"/>
              </a:ext>
            </a:extLst>
          </p:cNvPr>
          <p:cNvCxnSpPr>
            <a:cxnSpLocks/>
          </p:cNvCxnSpPr>
          <p:nvPr/>
        </p:nvCxnSpPr>
        <p:spPr>
          <a:xfrm>
            <a:off x="3422073" y="2105889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8EC66AB-ED6E-0551-E543-1C20BD2492D7}"/>
              </a:ext>
            </a:extLst>
          </p:cNvPr>
          <p:cNvCxnSpPr>
            <a:cxnSpLocks/>
          </p:cNvCxnSpPr>
          <p:nvPr/>
        </p:nvCxnSpPr>
        <p:spPr>
          <a:xfrm>
            <a:off x="4003967" y="2105889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0483B71-1C66-F672-9545-8AEDC8FE0436}"/>
              </a:ext>
            </a:extLst>
          </p:cNvPr>
          <p:cNvCxnSpPr>
            <a:cxnSpLocks/>
          </p:cNvCxnSpPr>
          <p:nvPr/>
        </p:nvCxnSpPr>
        <p:spPr>
          <a:xfrm>
            <a:off x="4821383" y="2105889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784E917-5E72-342B-45CD-035A95842688}"/>
              </a:ext>
            </a:extLst>
          </p:cNvPr>
          <p:cNvCxnSpPr>
            <a:cxnSpLocks/>
          </p:cNvCxnSpPr>
          <p:nvPr/>
        </p:nvCxnSpPr>
        <p:spPr>
          <a:xfrm>
            <a:off x="6968836" y="2105889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049B0B4-F8C3-B943-8F86-BF3E25EF0AC2}"/>
              </a:ext>
            </a:extLst>
          </p:cNvPr>
          <p:cNvCxnSpPr>
            <a:cxnSpLocks/>
          </p:cNvCxnSpPr>
          <p:nvPr/>
        </p:nvCxnSpPr>
        <p:spPr>
          <a:xfrm>
            <a:off x="7668491" y="2105889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73CEC2F-D770-EF4E-D1B5-9D4B96D171F7}"/>
              </a:ext>
            </a:extLst>
          </p:cNvPr>
          <p:cNvCxnSpPr>
            <a:cxnSpLocks/>
          </p:cNvCxnSpPr>
          <p:nvPr/>
        </p:nvCxnSpPr>
        <p:spPr>
          <a:xfrm>
            <a:off x="7637318" y="2216726"/>
            <a:ext cx="7689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BE2865E7-D69E-21B5-6223-4EA1A3097177}"/>
              </a:ext>
            </a:extLst>
          </p:cNvPr>
          <p:cNvSpPr txBox="1"/>
          <p:nvPr/>
        </p:nvSpPr>
        <p:spPr>
          <a:xfrm>
            <a:off x="8021781" y="2382981"/>
            <a:ext cx="90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Tiempo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F3A8C3B-9102-70EE-F29B-24CAFE52566D}"/>
              </a:ext>
            </a:extLst>
          </p:cNvPr>
          <p:cNvCxnSpPr>
            <a:cxnSpLocks/>
          </p:cNvCxnSpPr>
          <p:nvPr/>
        </p:nvCxnSpPr>
        <p:spPr>
          <a:xfrm>
            <a:off x="2632363" y="2105889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7B3445D-8CF9-5B28-338E-DA348F36E3D8}"/>
                  </a:ext>
                </a:extLst>
              </p:cNvPr>
              <p:cNvSpPr txBox="1"/>
              <p:nvPr/>
            </p:nvSpPr>
            <p:spPr>
              <a:xfrm>
                <a:off x="2273876" y="1594942"/>
                <a:ext cx="716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dirty="0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s-MX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7B3445D-8CF9-5B28-338E-DA348F36E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876" y="1594942"/>
                <a:ext cx="71697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76EEED2-A730-4B6D-526C-B91AE9783F26}"/>
                  </a:ext>
                </a:extLst>
              </p:cNvPr>
              <p:cNvSpPr txBox="1"/>
              <p:nvPr/>
            </p:nvSpPr>
            <p:spPr>
              <a:xfrm>
                <a:off x="3063586" y="2752313"/>
                <a:ext cx="716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76EEED2-A730-4B6D-526C-B91AE9783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586" y="2752313"/>
                <a:ext cx="71697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8097966-8A0E-3B64-FC3F-7121E29B574B}"/>
                  </a:ext>
                </a:extLst>
              </p:cNvPr>
              <p:cNvSpPr txBox="1"/>
              <p:nvPr/>
            </p:nvSpPr>
            <p:spPr>
              <a:xfrm>
                <a:off x="3645480" y="2752313"/>
                <a:ext cx="716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8097966-8A0E-3B64-FC3F-7121E29B5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480" y="2752313"/>
                <a:ext cx="7169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E83A8BE-0C18-0955-19F1-DD84BDBF6CF8}"/>
                  </a:ext>
                </a:extLst>
              </p:cNvPr>
              <p:cNvSpPr txBox="1"/>
              <p:nvPr/>
            </p:nvSpPr>
            <p:spPr>
              <a:xfrm>
                <a:off x="4464630" y="2752313"/>
                <a:ext cx="716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E83A8BE-0C18-0955-19F1-DD84BDBF6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630" y="2752313"/>
                <a:ext cx="71697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7C9F6FD-F33C-CC83-24E8-4CA7AF189004}"/>
                  </a:ext>
                </a:extLst>
              </p:cNvPr>
              <p:cNvSpPr txBox="1"/>
              <p:nvPr/>
            </p:nvSpPr>
            <p:spPr>
              <a:xfrm>
                <a:off x="6580913" y="2752313"/>
                <a:ext cx="716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7C9F6FD-F33C-CC83-24E8-4CA7AF189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913" y="2752313"/>
                <a:ext cx="71697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upo 65">
            <a:extLst>
              <a:ext uri="{FF2B5EF4-FFF2-40B4-BE49-F238E27FC236}">
                <a16:creationId xmlns:a16="http://schemas.microsoft.com/office/drawing/2014/main" id="{9DFD4593-3618-FCFF-7DA0-BE173AF91EEE}"/>
              </a:ext>
            </a:extLst>
          </p:cNvPr>
          <p:cNvGrpSpPr/>
          <p:nvPr/>
        </p:nvGrpSpPr>
        <p:grpSpPr>
          <a:xfrm>
            <a:off x="2273749" y="1577575"/>
            <a:ext cx="1081080" cy="429840"/>
            <a:chOff x="2273749" y="1577575"/>
            <a:chExt cx="1081080" cy="42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1D5805BE-6325-547B-38B2-F894B8E93D5D}"/>
                    </a:ext>
                  </a:extLst>
                </p14:cNvPr>
                <p14:cNvContentPartPr/>
                <p14:nvPr/>
              </p14:nvContentPartPr>
              <p14:xfrm>
                <a:off x="2273749" y="1577575"/>
                <a:ext cx="596880" cy="41868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1D5805BE-6325-547B-38B2-F894B8E93D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65109" y="1568575"/>
                  <a:ext cx="6145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9D155432-D7FC-537C-A23A-0C734F849D66}"/>
                    </a:ext>
                  </a:extLst>
                </p14:cNvPr>
                <p14:cNvContentPartPr/>
                <p14:nvPr/>
              </p14:nvContentPartPr>
              <p14:xfrm>
                <a:off x="2807269" y="1634455"/>
                <a:ext cx="547560" cy="37296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9D155432-D7FC-537C-A23A-0C734F849D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98269" y="1625815"/>
                  <a:ext cx="565200" cy="39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2" name="Entrada de lápiz 81">
                <a:extLst>
                  <a:ext uri="{FF2B5EF4-FFF2-40B4-BE49-F238E27FC236}">
                    <a16:creationId xmlns:a16="http://schemas.microsoft.com/office/drawing/2014/main" id="{ED85A089-F225-9B69-0DBF-678013F03974}"/>
                  </a:ext>
                </a:extLst>
              </p14:cNvPr>
              <p14:cNvContentPartPr/>
              <p14:nvPr/>
            </p14:nvContentPartPr>
            <p14:xfrm>
              <a:off x="3266269" y="2673055"/>
              <a:ext cx="3925440" cy="556200"/>
            </p14:xfrm>
          </p:contentPart>
        </mc:Choice>
        <mc:Fallback xmlns="">
          <p:pic>
            <p:nvPicPr>
              <p:cNvPr id="82" name="Entrada de lápiz 81">
                <a:extLst>
                  <a:ext uri="{FF2B5EF4-FFF2-40B4-BE49-F238E27FC236}">
                    <a16:creationId xmlns:a16="http://schemas.microsoft.com/office/drawing/2014/main" id="{ED85A089-F225-9B69-0DBF-678013F0397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57269" y="2664055"/>
                <a:ext cx="3943080" cy="57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upo 112">
            <a:extLst>
              <a:ext uri="{FF2B5EF4-FFF2-40B4-BE49-F238E27FC236}">
                <a16:creationId xmlns:a16="http://schemas.microsoft.com/office/drawing/2014/main" id="{3D341318-4CE9-66F3-99DB-E11D0EDE88F7}"/>
              </a:ext>
            </a:extLst>
          </p:cNvPr>
          <p:cNvGrpSpPr/>
          <p:nvPr/>
        </p:nvGrpSpPr>
        <p:grpSpPr>
          <a:xfrm>
            <a:off x="3255109" y="2333935"/>
            <a:ext cx="155880" cy="509760"/>
            <a:chOff x="3255109" y="2333935"/>
            <a:chExt cx="15588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52D66C19-9B84-D864-34C9-07EDC9AB68FD}"/>
                    </a:ext>
                  </a:extLst>
                </p14:cNvPr>
                <p14:cNvContentPartPr/>
                <p14:nvPr/>
              </p14:nvContentPartPr>
              <p14:xfrm>
                <a:off x="3255109" y="2333935"/>
                <a:ext cx="145080" cy="50976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52D66C19-9B84-D864-34C9-07EDC9AB68F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46109" y="2325295"/>
                  <a:ext cx="16272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8151FB42-EC57-2D88-AFCC-6F6B4064328A}"/>
                    </a:ext>
                  </a:extLst>
                </p14:cNvPr>
                <p14:cNvContentPartPr/>
                <p14:nvPr/>
              </p14:nvContentPartPr>
              <p14:xfrm>
                <a:off x="3291109" y="2341495"/>
                <a:ext cx="119880" cy="6372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8151FB42-EC57-2D88-AFCC-6F6B4064328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82469" y="2332495"/>
                  <a:ext cx="137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5A4B0791-E7C4-5706-CA5B-0C7C849C883A}"/>
                    </a:ext>
                  </a:extLst>
                </p14:cNvPr>
                <p14:cNvContentPartPr/>
                <p14:nvPr/>
              </p14:nvContentPartPr>
              <p14:xfrm>
                <a:off x="3310909" y="2348695"/>
                <a:ext cx="72360" cy="2088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5A4B0791-E7C4-5706-CA5B-0C7C849C883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01909" y="2339695"/>
                  <a:ext cx="9000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4" name="Entrada de lápiz 113">
                <a:extLst>
                  <a:ext uri="{FF2B5EF4-FFF2-40B4-BE49-F238E27FC236}">
                    <a16:creationId xmlns:a16="http://schemas.microsoft.com/office/drawing/2014/main" id="{C8C842F2-DFE1-7585-BAF1-727C16BCF534}"/>
                  </a:ext>
                </a:extLst>
              </p14:cNvPr>
              <p14:cNvContentPartPr/>
              <p14:nvPr/>
            </p14:nvContentPartPr>
            <p14:xfrm>
              <a:off x="3297229" y="1950175"/>
              <a:ext cx="128520" cy="78480"/>
            </p14:xfrm>
          </p:contentPart>
        </mc:Choice>
        <mc:Fallback xmlns="">
          <p:pic>
            <p:nvPicPr>
              <p:cNvPr id="114" name="Entrada de lápiz 113">
                <a:extLst>
                  <a:ext uri="{FF2B5EF4-FFF2-40B4-BE49-F238E27FC236}">
                    <a16:creationId xmlns:a16="http://schemas.microsoft.com/office/drawing/2014/main" id="{C8C842F2-DFE1-7585-BAF1-727C16BCF53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88229" y="1941535"/>
                <a:ext cx="146160" cy="9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030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B949B58-B357-E322-5E74-CBEAD8D2404A}"/>
              </a:ext>
            </a:extLst>
          </p:cNvPr>
          <p:cNvCxnSpPr>
            <a:cxnSpLocks/>
          </p:cNvCxnSpPr>
          <p:nvPr/>
        </p:nvCxnSpPr>
        <p:spPr>
          <a:xfrm flipH="1">
            <a:off x="2632363" y="2216726"/>
            <a:ext cx="5611091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1BF3789-3A3A-650C-2D6C-8C7BA2F64B06}"/>
              </a:ext>
            </a:extLst>
          </p:cNvPr>
          <p:cNvSpPr txBox="1"/>
          <p:nvPr/>
        </p:nvSpPr>
        <p:spPr>
          <a:xfrm>
            <a:off x="2535381" y="2382981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00CEF8-819A-3FBA-CA5B-B8FFC0782785}"/>
              </a:ext>
            </a:extLst>
          </p:cNvPr>
          <p:cNvSpPr txBox="1"/>
          <p:nvPr/>
        </p:nvSpPr>
        <p:spPr>
          <a:xfrm>
            <a:off x="3228109" y="2382981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5F95EBF-1631-0679-46EF-C38614E3CE07}"/>
              </a:ext>
            </a:extLst>
          </p:cNvPr>
          <p:cNvSpPr txBox="1"/>
          <p:nvPr/>
        </p:nvSpPr>
        <p:spPr>
          <a:xfrm>
            <a:off x="3920837" y="2382981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44AF7D9-3BB2-E102-DDEA-FE6AE7DF17D0}"/>
              </a:ext>
            </a:extLst>
          </p:cNvPr>
          <p:cNvSpPr txBox="1"/>
          <p:nvPr/>
        </p:nvSpPr>
        <p:spPr>
          <a:xfrm>
            <a:off x="4627419" y="2382981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18E55E-F37E-033D-FAE2-4F1B08D87A6E}"/>
              </a:ext>
            </a:extLst>
          </p:cNvPr>
          <p:cNvSpPr txBox="1"/>
          <p:nvPr/>
        </p:nvSpPr>
        <p:spPr>
          <a:xfrm>
            <a:off x="6774872" y="2382981"/>
            <a:ext cx="54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079150D-1835-0A34-8632-7131486DDBAD}"/>
              </a:ext>
            </a:extLst>
          </p:cNvPr>
          <p:cNvSpPr txBox="1"/>
          <p:nvPr/>
        </p:nvSpPr>
        <p:spPr>
          <a:xfrm>
            <a:off x="7481454" y="2382981"/>
            <a:ext cx="54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9791720-9776-166B-FADA-40930E4D0A75}"/>
              </a:ext>
            </a:extLst>
          </p:cNvPr>
          <p:cNvCxnSpPr>
            <a:cxnSpLocks/>
          </p:cNvCxnSpPr>
          <p:nvPr/>
        </p:nvCxnSpPr>
        <p:spPr>
          <a:xfrm>
            <a:off x="3422073" y="2105889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8EC66AB-ED6E-0551-E543-1C20BD2492D7}"/>
              </a:ext>
            </a:extLst>
          </p:cNvPr>
          <p:cNvCxnSpPr>
            <a:cxnSpLocks/>
          </p:cNvCxnSpPr>
          <p:nvPr/>
        </p:nvCxnSpPr>
        <p:spPr>
          <a:xfrm>
            <a:off x="4003967" y="2105889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0483B71-1C66-F672-9545-8AEDC8FE0436}"/>
              </a:ext>
            </a:extLst>
          </p:cNvPr>
          <p:cNvCxnSpPr>
            <a:cxnSpLocks/>
          </p:cNvCxnSpPr>
          <p:nvPr/>
        </p:nvCxnSpPr>
        <p:spPr>
          <a:xfrm>
            <a:off x="4821383" y="2105889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784E917-5E72-342B-45CD-035A95842688}"/>
              </a:ext>
            </a:extLst>
          </p:cNvPr>
          <p:cNvCxnSpPr>
            <a:cxnSpLocks/>
          </p:cNvCxnSpPr>
          <p:nvPr/>
        </p:nvCxnSpPr>
        <p:spPr>
          <a:xfrm>
            <a:off x="6968836" y="2105889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049B0B4-F8C3-B943-8F86-BF3E25EF0AC2}"/>
              </a:ext>
            </a:extLst>
          </p:cNvPr>
          <p:cNvCxnSpPr>
            <a:cxnSpLocks/>
          </p:cNvCxnSpPr>
          <p:nvPr/>
        </p:nvCxnSpPr>
        <p:spPr>
          <a:xfrm>
            <a:off x="7668491" y="2105889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73CEC2F-D770-EF4E-D1B5-9D4B96D171F7}"/>
              </a:ext>
            </a:extLst>
          </p:cNvPr>
          <p:cNvCxnSpPr>
            <a:cxnSpLocks/>
          </p:cNvCxnSpPr>
          <p:nvPr/>
        </p:nvCxnSpPr>
        <p:spPr>
          <a:xfrm>
            <a:off x="7637318" y="2216726"/>
            <a:ext cx="7689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BE2865E7-D69E-21B5-6223-4EA1A3097177}"/>
              </a:ext>
            </a:extLst>
          </p:cNvPr>
          <p:cNvSpPr txBox="1"/>
          <p:nvPr/>
        </p:nvSpPr>
        <p:spPr>
          <a:xfrm>
            <a:off x="8021781" y="2382981"/>
            <a:ext cx="90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Tiempo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F3A8C3B-9102-70EE-F29B-24CAFE52566D}"/>
              </a:ext>
            </a:extLst>
          </p:cNvPr>
          <p:cNvCxnSpPr>
            <a:cxnSpLocks/>
          </p:cNvCxnSpPr>
          <p:nvPr/>
        </p:nvCxnSpPr>
        <p:spPr>
          <a:xfrm>
            <a:off x="2632363" y="2105889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7B3445D-8CF9-5B28-338E-DA348F36E3D8}"/>
                  </a:ext>
                </a:extLst>
              </p:cNvPr>
              <p:cNvSpPr txBox="1"/>
              <p:nvPr/>
            </p:nvSpPr>
            <p:spPr>
              <a:xfrm>
                <a:off x="3089563" y="2663095"/>
                <a:ext cx="716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𝐴𝑀</m:t>
                          </m:r>
                        </m:e>
                        <m:sub>
                          <m:r>
                            <a:rPr lang="es-MX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7B3445D-8CF9-5B28-338E-DA348F36E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563" y="2663095"/>
                <a:ext cx="71697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76EEED2-A730-4B6D-526C-B91AE9783F26}"/>
                  </a:ext>
                </a:extLst>
              </p:cNvPr>
              <p:cNvSpPr txBox="1"/>
              <p:nvPr/>
            </p:nvSpPr>
            <p:spPr>
              <a:xfrm>
                <a:off x="3080900" y="1491366"/>
                <a:ext cx="716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76EEED2-A730-4B6D-526C-B91AE9783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900" y="1491366"/>
                <a:ext cx="71697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8097966-8A0E-3B64-FC3F-7121E29B574B}"/>
                  </a:ext>
                </a:extLst>
              </p:cNvPr>
              <p:cNvSpPr txBox="1"/>
              <p:nvPr/>
            </p:nvSpPr>
            <p:spPr>
              <a:xfrm>
                <a:off x="3662794" y="1491366"/>
                <a:ext cx="716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8097966-8A0E-3B64-FC3F-7121E29B5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94" y="1491366"/>
                <a:ext cx="7169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E83A8BE-0C18-0955-19F1-DD84BDBF6CF8}"/>
                  </a:ext>
                </a:extLst>
              </p:cNvPr>
              <p:cNvSpPr txBox="1"/>
              <p:nvPr/>
            </p:nvSpPr>
            <p:spPr>
              <a:xfrm>
                <a:off x="4481944" y="1491366"/>
                <a:ext cx="716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E83A8BE-0C18-0955-19F1-DD84BDBF6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44" y="1491366"/>
                <a:ext cx="71697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7C9F6FD-F33C-CC83-24E8-4CA7AF189004}"/>
                  </a:ext>
                </a:extLst>
              </p:cNvPr>
              <p:cNvSpPr txBox="1"/>
              <p:nvPr/>
            </p:nvSpPr>
            <p:spPr>
              <a:xfrm>
                <a:off x="6598227" y="1491366"/>
                <a:ext cx="716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7C9F6FD-F33C-CC83-24E8-4CA7AF189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227" y="1491366"/>
                <a:ext cx="71697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Entrada de lápiz 81">
                <a:extLst>
                  <a:ext uri="{FF2B5EF4-FFF2-40B4-BE49-F238E27FC236}">
                    <a16:creationId xmlns:a16="http://schemas.microsoft.com/office/drawing/2014/main" id="{ED85A089-F225-9B69-0DBF-678013F03974}"/>
                  </a:ext>
                </a:extLst>
              </p14:cNvPr>
              <p14:cNvContentPartPr/>
              <p14:nvPr/>
            </p14:nvContentPartPr>
            <p14:xfrm>
              <a:off x="3228109" y="1410136"/>
              <a:ext cx="3925440" cy="556200"/>
            </p14:xfrm>
          </p:contentPart>
        </mc:Choice>
        <mc:Fallback xmlns="">
          <p:pic>
            <p:nvPicPr>
              <p:cNvPr id="82" name="Entrada de lápiz 81">
                <a:extLst>
                  <a:ext uri="{FF2B5EF4-FFF2-40B4-BE49-F238E27FC236}">
                    <a16:creationId xmlns:a16="http://schemas.microsoft.com/office/drawing/2014/main" id="{ED85A089-F225-9B69-0DBF-678013F039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19109" y="1401142"/>
                <a:ext cx="3943080" cy="573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1AFDE3BA-9552-D1F8-BB37-5E218A6C9B22}"/>
                  </a:ext>
                </a:extLst>
              </p14:cNvPr>
              <p14:cNvContentPartPr/>
              <p14:nvPr/>
            </p14:nvContentPartPr>
            <p14:xfrm>
              <a:off x="3068989" y="1704295"/>
              <a:ext cx="279720" cy="37728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1AFDE3BA-9552-D1F8-BB37-5E218A6C9B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60349" y="1695295"/>
                <a:ext cx="2973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B9B9307B-0FE7-7009-6A40-C5722FC47854}"/>
                  </a:ext>
                </a:extLst>
              </p14:cNvPr>
              <p14:cNvContentPartPr/>
              <p14:nvPr/>
            </p14:nvContentPartPr>
            <p14:xfrm>
              <a:off x="3269509" y="2018575"/>
              <a:ext cx="122400" cy="95760"/>
            </p14:xfrm>
          </p:contentPart>
        </mc:Choice>
        <mc:Fallback xmlns=""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B9B9307B-0FE7-7009-6A40-C5722FC478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60869" y="2009935"/>
                <a:ext cx="1400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84A8943-665D-B46F-B6A6-95A2EB5CE1E9}"/>
                  </a:ext>
                </a:extLst>
              </p14:cNvPr>
              <p14:cNvContentPartPr/>
              <p14:nvPr/>
            </p14:nvContentPartPr>
            <p14:xfrm>
              <a:off x="3349429" y="2105695"/>
              <a:ext cx="32040" cy="2232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84A8943-665D-B46F-B6A6-95A2EB5CE1E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40789" y="2097055"/>
                <a:ext cx="496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E872A5FD-9F2B-A087-B45E-673E2694F41F}"/>
                  </a:ext>
                </a:extLst>
              </p14:cNvPr>
              <p14:cNvContentPartPr/>
              <p14:nvPr/>
            </p14:nvContentPartPr>
            <p14:xfrm>
              <a:off x="3338629" y="2101735"/>
              <a:ext cx="35640" cy="7200"/>
            </p14:xfrm>
          </p:contentPart>
        </mc:Choice>
        <mc:Fallback xmlns=""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E872A5FD-9F2B-A087-B45E-673E2694F41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29989" y="2093095"/>
                <a:ext cx="532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4" name="Entrada de lápiz 33">
                <a:extLst>
                  <a:ext uri="{FF2B5EF4-FFF2-40B4-BE49-F238E27FC236}">
                    <a16:creationId xmlns:a16="http://schemas.microsoft.com/office/drawing/2014/main" id="{847C191C-5AE5-43BF-8045-D91C3764E065}"/>
                  </a:ext>
                </a:extLst>
              </p14:cNvPr>
              <p14:cNvContentPartPr/>
              <p14:nvPr/>
            </p14:nvContentPartPr>
            <p14:xfrm>
              <a:off x="3343669" y="2077255"/>
              <a:ext cx="27360" cy="42480"/>
            </p14:xfrm>
          </p:contentPart>
        </mc:Choice>
        <mc:Fallback xmlns="">
          <p:pic>
            <p:nvPicPr>
              <p:cNvPr id="34" name="Entrada de lápiz 33">
                <a:extLst>
                  <a:ext uri="{FF2B5EF4-FFF2-40B4-BE49-F238E27FC236}">
                    <a16:creationId xmlns:a16="http://schemas.microsoft.com/office/drawing/2014/main" id="{847C191C-5AE5-43BF-8045-D91C3764E06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34669" y="2068615"/>
                <a:ext cx="45000" cy="6012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1B45D42-0A2E-E6F1-F0EA-7EA101C2DE86}"/>
              </a:ext>
            </a:extLst>
          </p:cNvPr>
          <p:cNvCxnSpPr>
            <a:cxnSpLocks/>
          </p:cNvCxnSpPr>
          <p:nvPr/>
        </p:nvCxnSpPr>
        <p:spPr>
          <a:xfrm flipH="1">
            <a:off x="2632363" y="4290353"/>
            <a:ext cx="5611091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7BE8A68-A870-A66C-DA41-BA240E2B14AB}"/>
              </a:ext>
            </a:extLst>
          </p:cNvPr>
          <p:cNvSpPr txBox="1"/>
          <p:nvPr/>
        </p:nvSpPr>
        <p:spPr>
          <a:xfrm>
            <a:off x="2535381" y="4456608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3A2967C-B20A-9176-137C-61CC4A93BB86}"/>
              </a:ext>
            </a:extLst>
          </p:cNvPr>
          <p:cNvSpPr txBox="1"/>
          <p:nvPr/>
        </p:nvSpPr>
        <p:spPr>
          <a:xfrm>
            <a:off x="3228109" y="4456608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51D8245-DC48-B39F-903E-BB521DEF298E}"/>
              </a:ext>
            </a:extLst>
          </p:cNvPr>
          <p:cNvSpPr txBox="1"/>
          <p:nvPr/>
        </p:nvSpPr>
        <p:spPr>
          <a:xfrm>
            <a:off x="3920837" y="4456608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1369E13-AECD-367E-F0E7-002EAF72EBC3}"/>
              </a:ext>
            </a:extLst>
          </p:cNvPr>
          <p:cNvSpPr txBox="1"/>
          <p:nvPr/>
        </p:nvSpPr>
        <p:spPr>
          <a:xfrm>
            <a:off x="4627419" y="4456608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D9C3705-1BBA-AB5A-7C9F-CFB38A6E4173}"/>
              </a:ext>
            </a:extLst>
          </p:cNvPr>
          <p:cNvSpPr txBox="1"/>
          <p:nvPr/>
        </p:nvSpPr>
        <p:spPr>
          <a:xfrm>
            <a:off x="6774872" y="4456608"/>
            <a:ext cx="54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19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EDECF05-A149-D19E-D385-3570C784C6DE}"/>
              </a:ext>
            </a:extLst>
          </p:cNvPr>
          <p:cNvSpPr txBox="1"/>
          <p:nvPr/>
        </p:nvSpPr>
        <p:spPr>
          <a:xfrm>
            <a:off x="7481454" y="4456608"/>
            <a:ext cx="54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02DA9C5C-AEBF-F100-6BC1-D771AA3D063F}"/>
              </a:ext>
            </a:extLst>
          </p:cNvPr>
          <p:cNvCxnSpPr>
            <a:cxnSpLocks/>
          </p:cNvCxnSpPr>
          <p:nvPr/>
        </p:nvCxnSpPr>
        <p:spPr>
          <a:xfrm>
            <a:off x="3422073" y="4179516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2DDBDBD4-B587-5BC0-6D95-60040BC4CB08}"/>
              </a:ext>
            </a:extLst>
          </p:cNvPr>
          <p:cNvCxnSpPr>
            <a:cxnSpLocks/>
          </p:cNvCxnSpPr>
          <p:nvPr/>
        </p:nvCxnSpPr>
        <p:spPr>
          <a:xfrm>
            <a:off x="4003967" y="4179516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0E65844A-6851-9943-AE97-C2FAAA0FC2D7}"/>
              </a:ext>
            </a:extLst>
          </p:cNvPr>
          <p:cNvCxnSpPr>
            <a:cxnSpLocks/>
          </p:cNvCxnSpPr>
          <p:nvPr/>
        </p:nvCxnSpPr>
        <p:spPr>
          <a:xfrm>
            <a:off x="4821383" y="4179516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3895875D-2201-9728-A523-1E7547717B6E}"/>
              </a:ext>
            </a:extLst>
          </p:cNvPr>
          <p:cNvCxnSpPr>
            <a:cxnSpLocks/>
          </p:cNvCxnSpPr>
          <p:nvPr/>
        </p:nvCxnSpPr>
        <p:spPr>
          <a:xfrm>
            <a:off x="6968836" y="4179516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8738FE52-FF44-4A74-8ECD-90B06A9154FE}"/>
              </a:ext>
            </a:extLst>
          </p:cNvPr>
          <p:cNvCxnSpPr>
            <a:cxnSpLocks/>
          </p:cNvCxnSpPr>
          <p:nvPr/>
        </p:nvCxnSpPr>
        <p:spPr>
          <a:xfrm>
            <a:off x="7668491" y="4179516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D6FA9A5-B84C-5B77-7E2A-8C89C8FB63DB}"/>
              </a:ext>
            </a:extLst>
          </p:cNvPr>
          <p:cNvCxnSpPr>
            <a:cxnSpLocks/>
          </p:cNvCxnSpPr>
          <p:nvPr/>
        </p:nvCxnSpPr>
        <p:spPr>
          <a:xfrm>
            <a:off x="7637318" y="4290353"/>
            <a:ext cx="7689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04D51FF-D51D-382B-4C5F-5DB256172ACC}"/>
              </a:ext>
            </a:extLst>
          </p:cNvPr>
          <p:cNvSpPr txBox="1"/>
          <p:nvPr/>
        </p:nvSpPr>
        <p:spPr>
          <a:xfrm>
            <a:off x="8021781" y="4456608"/>
            <a:ext cx="90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Tiempo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00794F7-E85C-100D-EDFE-CCD8769F401D}"/>
              </a:ext>
            </a:extLst>
          </p:cNvPr>
          <p:cNvCxnSpPr>
            <a:cxnSpLocks/>
          </p:cNvCxnSpPr>
          <p:nvPr/>
        </p:nvCxnSpPr>
        <p:spPr>
          <a:xfrm>
            <a:off x="2632363" y="4179516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5439BDE7-F641-5C1E-CB83-8AD311A817BA}"/>
                  </a:ext>
                </a:extLst>
              </p:cNvPr>
              <p:cNvSpPr txBox="1"/>
              <p:nvPr/>
            </p:nvSpPr>
            <p:spPr>
              <a:xfrm>
                <a:off x="3744192" y="4736721"/>
                <a:ext cx="716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𝐴𝑀</m:t>
                          </m:r>
                        </m:e>
                        <m:sub>
                          <m:r>
                            <a:rPr lang="es-MX" sz="20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5439BDE7-F641-5C1E-CB83-8AD311A8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192" y="4736721"/>
                <a:ext cx="716973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4CDC03E7-8988-B501-C488-09935D58934A}"/>
                  </a:ext>
                </a:extLst>
              </p:cNvPr>
              <p:cNvSpPr txBox="1"/>
              <p:nvPr/>
            </p:nvSpPr>
            <p:spPr>
              <a:xfrm>
                <a:off x="3080900" y="3564993"/>
                <a:ext cx="716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4CDC03E7-8988-B501-C488-09935D589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900" y="3564993"/>
                <a:ext cx="716973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18130DFD-FA73-35F2-0D82-4FBFDE45283F}"/>
                  </a:ext>
                </a:extLst>
              </p:cNvPr>
              <p:cNvSpPr txBox="1"/>
              <p:nvPr/>
            </p:nvSpPr>
            <p:spPr>
              <a:xfrm>
                <a:off x="3662794" y="3564993"/>
                <a:ext cx="716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18130DFD-FA73-35F2-0D82-4FBFDE452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794" y="3564993"/>
                <a:ext cx="716973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D7DDACF6-8B6D-6F89-4E3F-BF649A80A402}"/>
                  </a:ext>
                </a:extLst>
              </p:cNvPr>
              <p:cNvSpPr txBox="1"/>
              <p:nvPr/>
            </p:nvSpPr>
            <p:spPr>
              <a:xfrm>
                <a:off x="4481944" y="3564993"/>
                <a:ext cx="716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D7DDACF6-8B6D-6F89-4E3F-BF649A80A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44" y="3564993"/>
                <a:ext cx="716973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D54C602A-D7A5-950A-9988-08B836A2F9A6}"/>
                  </a:ext>
                </a:extLst>
              </p:cNvPr>
              <p:cNvSpPr txBox="1"/>
              <p:nvPr/>
            </p:nvSpPr>
            <p:spPr>
              <a:xfrm>
                <a:off x="6598227" y="3564993"/>
                <a:ext cx="716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D54C602A-D7A5-950A-9988-08B836A2F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227" y="3564993"/>
                <a:ext cx="716973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7" name="Entrada de lápiz 56">
                <a:extLst>
                  <a:ext uri="{FF2B5EF4-FFF2-40B4-BE49-F238E27FC236}">
                    <a16:creationId xmlns:a16="http://schemas.microsoft.com/office/drawing/2014/main" id="{E2D8FCBE-FF56-4EF3-54E8-67F33B401D12}"/>
                  </a:ext>
                </a:extLst>
              </p14:cNvPr>
              <p14:cNvContentPartPr/>
              <p14:nvPr/>
            </p14:nvContentPartPr>
            <p14:xfrm>
              <a:off x="3228109" y="3483763"/>
              <a:ext cx="3925440" cy="556200"/>
            </p14:xfrm>
          </p:contentPart>
        </mc:Choice>
        <mc:Fallback xmlns="">
          <p:pic>
            <p:nvPicPr>
              <p:cNvPr id="57" name="Entrada de lápiz 56">
                <a:extLst>
                  <a:ext uri="{FF2B5EF4-FFF2-40B4-BE49-F238E27FC236}">
                    <a16:creationId xmlns:a16="http://schemas.microsoft.com/office/drawing/2014/main" id="{E2D8FCBE-FF56-4EF3-54E8-67F33B401D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19109" y="3474769"/>
                <a:ext cx="3943080" cy="573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5" name="Entrada de lápiz 64">
                <a:extLst>
                  <a:ext uri="{FF2B5EF4-FFF2-40B4-BE49-F238E27FC236}">
                    <a16:creationId xmlns:a16="http://schemas.microsoft.com/office/drawing/2014/main" id="{188A958F-B565-78BF-88D6-CEE0F4913726}"/>
                  </a:ext>
                </a:extLst>
              </p14:cNvPr>
              <p14:cNvContentPartPr/>
              <p14:nvPr/>
            </p14:nvContentPartPr>
            <p14:xfrm>
              <a:off x="3767389" y="3573775"/>
              <a:ext cx="165960" cy="401040"/>
            </p14:xfrm>
          </p:contentPart>
        </mc:Choice>
        <mc:Fallback xmlns="">
          <p:pic>
            <p:nvPicPr>
              <p:cNvPr id="65" name="Entrada de lápiz 64">
                <a:extLst>
                  <a:ext uri="{FF2B5EF4-FFF2-40B4-BE49-F238E27FC236}">
                    <a16:creationId xmlns:a16="http://schemas.microsoft.com/office/drawing/2014/main" id="{188A958F-B565-78BF-88D6-CEE0F491372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58389" y="3564775"/>
                <a:ext cx="18360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9" name="Entrada de lápiz 68">
                <a:extLst>
                  <a:ext uri="{FF2B5EF4-FFF2-40B4-BE49-F238E27FC236}">
                    <a16:creationId xmlns:a16="http://schemas.microsoft.com/office/drawing/2014/main" id="{38C10C8A-9737-14C7-E77B-E1380F0657A4}"/>
                  </a:ext>
                </a:extLst>
              </p14:cNvPr>
              <p14:cNvContentPartPr/>
              <p14:nvPr/>
            </p14:nvContentPartPr>
            <p14:xfrm>
              <a:off x="3212269" y="3416815"/>
              <a:ext cx="531720" cy="632160"/>
            </p14:xfrm>
          </p:contentPart>
        </mc:Choice>
        <mc:Fallback xmlns="">
          <p:pic>
            <p:nvPicPr>
              <p:cNvPr id="69" name="Entrada de lápiz 68">
                <a:extLst>
                  <a:ext uri="{FF2B5EF4-FFF2-40B4-BE49-F238E27FC236}">
                    <a16:creationId xmlns:a16="http://schemas.microsoft.com/office/drawing/2014/main" id="{38C10C8A-9737-14C7-E77B-E1380F0657A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49629" y="3354175"/>
                <a:ext cx="657360" cy="7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1" name="Entrada de lápiz 70">
                <a:extLst>
                  <a:ext uri="{FF2B5EF4-FFF2-40B4-BE49-F238E27FC236}">
                    <a16:creationId xmlns:a16="http://schemas.microsoft.com/office/drawing/2014/main" id="{86157EDC-878D-B7F3-525F-A52FF1D0F03D}"/>
                  </a:ext>
                </a:extLst>
              </p14:cNvPr>
              <p14:cNvContentPartPr/>
              <p14:nvPr/>
            </p14:nvContentPartPr>
            <p14:xfrm>
              <a:off x="3754069" y="3529495"/>
              <a:ext cx="117720" cy="122760"/>
            </p14:xfrm>
          </p:contentPart>
        </mc:Choice>
        <mc:Fallback xmlns="">
          <p:pic>
            <p:nvPicPr>
              <p:cNvPr id="71" name="Entrada de lápiz 70">
                <a:extLst>
                  <a:ext uri="{FF2B5EF4-FFF2-40B4-BE49-F238E27FC236}">
                    <a16:creationId xmlns:a16="http://schemas.microsoft.com/office/drawing/2014/main" id="{86157EDC-878D-B7F3-525F-A52FF1D0F0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36429" y="3511495"/>
                <a:ext cx="1533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2" name="Entrada de lápiz 71">
                <a:extLst>
                  <a:ext uri="{FF2B5EF4-FFF2-40B4-BE49-F238E27FC236}">
                    <a16:creationId xmlns:a16="http://schemas.microsoft.com/office/drawing/2014/main" id="{0B8129C7-8DDD-966D-6272-E45F2A10EC06}"/>
                  </a:ext>
                </a:extLst>
              </p14:cNvPr>
              <p14:cNvContentPartPr/>
              <p14:nvPr/>
            </p14:nvContentPartPr>
            <p14:xfrm>
              <a:off x="3754429" y="4114495"/>
              <a:ext cx="19800" cy="8280"/>
            </p14:xfrm>
          </p:contentPart>
        </mc:Choice>
        <mc:Fallback xmlns="">
          <p:pic>
            <p:nvPicPr>
              <p:cNvPr id="72" name="Entrada de lápiz 71">
                <a:extLst>
                  <a:ext uri="{FF2B5EF4-FFF2-40B4-BE49-F238E27FC236}">
                    <a16:creationId xmlns:a16="http://schemas.microsoft.com/office/drawing/2014/main" id="{0B8129C7-8DDD-966D-6272-E45F2A10EC0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6429" y="4096495"/>
                <a:ext cx="554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3" name="Entrada de lápiz 72">
                <a:extLst>
                  <a:ext uri="{FF2B5EF4-FFF2-40B4-BE49-F238E27FC236}">
                    <a16:creationId xmlns:a16="http://schemas.microsoft.com/office/drawing/2014/main" id="{1A7971A4-5A35-CBDE-7523-6A33CE88E306}"/>
                  </a:ext>
                </a:extLst>
              </p14:cNvPr>
              <p14:cNvContentPartPr/>
              <p14:nvPr/>
            </p14:nvContentPartPr>
            <p14:xfrm>
              <a:off x="3743629" y="3934135"/>
              <a:ext cx="97560" cy="86760"/>
            </p14:xfrm>
          </p:contentPart>
        </mc:Choice>
        <mc:Fallback xmlns="">
          <p:pic>
            <p:nvPicPr>
              <p:cNvPr id="73" name="Entrada de lápiz 72">
                <a:extLst>
                  <a:ext uri="{FF2B5EF4-FFF2-40B4-BE49-F238E27FC236}">
                    <a16:creationId xmlns:a16="http://schemas.microsoft.com/office/drawing/2014/main" id="{1A7971A4-5A35-CBDE-7523-6A33CE88E30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25629" y="3916495"/>
                <a:ext cx="13320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upo 76">
            <a:extLst>
              <a:ext uri="{FF2B5EF4-FFF2-40B4-BE49-F238E27FC236}">
                <a16:creationId xmlns:a16="http://schemas.microsoft.com/office/drawing/2014/main" id="{F9D04C9C-48C7-CC20-2F94-7A67485A232D}"/>
              </a:ext>
            </a:extLst>
          </p:cNvPr>
          <p:cNvGrpSpPr/>
          <p:nvPr/>
        </p:nvGrpSpPr>
        <p:grpSpPr>
          <a:xfrm>
            <a:off x="3683149" y="3754135"/>
            <a:ext cx="314640" cy="425520"/>
            <a:chOff x="3683149" y="3754135"/>
            <a:chExt cx="31464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1F07CDE3-7390-4BA3-54E0-B577F59FD9A6}"/>
                    </a:ext>
                  </a:extLst>
                </p14:cNvPr>
                <p14:cNvContentPartPr/>
                <p14:nvPr/>
              </p14:nvContentPartPr>
              <p14:xfrm>
                <a:off x="3683149" y="3754135"/>
                <a:ext cx="250200" cy="37476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1F07CDE3-7390-4BA3-54E0-B577F59FD9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74509" y="3745495"/>
                  <a:ext cx="2678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2BA53904-376E-3BDD-DD0D-4F0570953C85}"/>
                    </a:ext>
                  </a:extLst>
                </p14:cNvPr>
                <p14:cNvContentPartPr/>
                <p14:nvPr/>
              </p14:nvContentPartPr>
              <p14:xfrm>
                <a:off x="3851269" y="4052215"/>
                <a:ext cx="146520" cy="12744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2BA53904-376E-3BDD-DD0D-4F0570953C8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42629" y="4043575"/>
                  <a:ext cx="164160" cy="14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8711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F6B52CC-C37D-6480-DC5A-692351ED4901}"/>
              </a:ext>
            </a:extLst>
          </p:cNvPr>
          <p:cNvCxnSpPr>
            <a:cxnSpLocks/>
          </p:cNvCxnSpPr>
          <p:nvPr/>
        </p:nvCxnSpPr>
        <p:spPr>
          <a:xfrm>
            <a:off x="1759527" y="1787236"/>
            <a:ext cx="0" cy="23968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B949B58-B357-E322-5E74-CBEAD8D2404A}"/>
              </a:ext>
            </a:extLst>
          </p:cNvPr>
          <p:cNvCxnSpPr>
            <a:cxnSpLocks/>
          </p:cNvCxnSpPr>
          <p:nvPr/>
        </p:nvCxnSpPr>
        <p:spPr>
          <a:xfrm flipH="1">
            <a:off x="1759527" y="4184072"/>
            <a:ext cx="683029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31BF3789-3A3A-650C-2D6C-8C7BA2F64B06}"/>
              </a:ext>
            </a:extLst>
          </p:cNvPr>
          <p:cNvSpPr txBox="1"/>
          <p:nvPr/>
        </p:nvSpPr>
        <p:spPr>
          <a:xfrm>
            <a:off x="1662545" y="4350327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00CEF8-819A-3FBA-CA5B-B8FFC0782785}"/>
              </a:ext>
            </a:extLst>
          </p:cNvPr>
          <p:cNvSpPr txBox="1"/>
          <p:nvPr/>
        </p:nvSpPr>
        <p:spPr>
          <a:xfrm>
            <a:off x="2355273" y="4350327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5F95EBF-1631-0679-46EF-C38614E3CE07}"/>
              </a:ext>
            </a:extLst>
          </p:cNvPr>
          <p:cNvSpPr txBox="1"/>
          <p:nvPr/>
        </p:nvSpPr>
        <p:spPr>
          <a:xfrm>
            <a:off x="3048001" y="4350327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44AF7D9-3BB2-E102-DDEA-FE6AE7DF17D0}"/>
              </a:ext>
            </a:extLst>
          </p:cNvPr>
          <p:cNvSpPr txBox="1"/>
          <p:nvPr/>
        </p:nvSpPr>
        <p:spPr>
          <a:xfrm>
            <a:off x="3754583" y="4350327"/>
            <a:ext cx="38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18E55E-F37E-033D-FAE2-4F1B08D87A6E}"/>
              </a:ext>
            </a:extLst>
          </p:cNvPr>
          <p:cNvSpPr txBox="1"/>
          <p:nvPr/>
        </p:nvSpPr>
        <p:spPr>
          <a:xfrm>
            <a:off x="5167749" y="4350327"/>
            <a:ext cx="54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079150D-1835-0A34-8632-7131486DDBAD}"/>
              </a:ext>
            </a:extLst>
          </p:cNvPr>
          <p:cNvSpPr txBox="1"/>
          <p:nvPr/>
        </p:nvSpPr>
        <p:spPr>
          <a:xfrm>
            <a:off x="5888183" y="4350327"/>
            <a:ext cx="54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9791720-9776-166B-FADA-40930E4D0A75}"/>
              </a:ext>
            </a:extLst>
          </p:cNvPr>
          <p:cNvCxnSpPr>
            <a:cxnSpLocks/>
          </p:cNvCxnSpPr>
          <p:nvPr/>
        </p:nvCxnSpPr>
        <p:spPr>
          <a:xfrm>
            <a:off x="2549237" y="4073235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8EC66AB-ED6E-0551-E543-1C20BD2492D7}"/>
              </a:ext>
            </a:extLst>
          </p:cNvPr>
          <p:cNvCxnSpPr>
            <a:cxnSpLocks/>
          </p:cNvCxnSpPr>
          <p:nvPr/>
        </p:nvCxnSpPr>
        <p:spPr>
          <a:xfrm>
            <a:off x="3131131" y="4073235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0483B71-1C66-F672-9545-8AEDC8FE0436}"/>
              </a:ext>
            </a:extLst>
          </p:cNvPr>
          <p:cNvCxnSpPr>
            <a:cxnSpLocks/>
          </p:cNvCxnSpPr>
          <p:nvPr/>
        </p:nvCxnSpPr>
        <p:spPr>
          <a:xfrm>
            <a:off x="3948547" y="4073235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784E917-5E72-342B-45CD-035A95842688}"/>
              </a:ext>
            </a:extLst>
          </p:cNvPr>
          <p:cNvCxnSpPr>
            <a:cxnSpLocks/>
          </p:cNvCxnSpPr>
          <p:nvPr/>
        </p:nvCxnSpPr>
        <p:spPr>
          <a:xfrm>
            <a:off x="5361713" y="4073235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049B0B4-F8C3-B943-8F86-BF3E25EF0AC2}"/>
              </a:ext>
            </a:extLst>
          </p:cNvPr>
          <p:cNvCxnSpPr>
            <a:cxnSpLocks/>
          </p:cNvCxnSpPr>
          <p:nvPr/>
        </p:nvCxnSpPr>
        <p:spPr>
          <a:xfrm>
            <a:off x="6075220" y="4073235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B99178E-F8CA-7E91-7DE6-A11B4FF1C438}"/>
              </a:ext>
            </a:extLst>
          </p:cNvPr>
          <p:cNvCxnSpPr>
            <a:cxnSpLocks/>
          </p:cNvCxnSpPr>
          <p:nvPr/>
        </p:nvCxnSpPr>
        <p:spPr>
          <a:xfrm>
            <a:off x="8243455" y="3131128"/>
            <a:ext cx="0" cy="10252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87C4FE4-1E82-CB79-66DB-3BAF6D2E80AB}"/>
              </a:ext>
            </a:extLst>
          </p:cNvPr>
          <p:cNvCxnSpPr>
            <a:cxnSpLocks/>
          </p:cNvCxnSpPr>
          <p:nvPr/>
        </p:nvCxnSpPr>
        <p:spPr>
          <a:xfrm>
            <a:off x="1759527" y="3131128"/>
            <a:ext cx="64839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2A7AB0D-9F77-BA71-668A-7C9EBD3C8D3E}"/>
              </a:ext>
            </a:extLst>
          </p:cNvPr>
          <p:cNvSpPr txBox="1"/>
          <p:nvPr/>
        </p:nvSpPr>
        <p:spPr>
          <a:xfrm>
            <a:off x="1197555" y="1398438"/>
            <a:ext cx="387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π</a:t>
            </a:r>
            <a:endParaRPr lang="es-MX" sz="2400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F7F5C55-8CDF-B62F-0543-31C6F6A10B20}"/>
              </a:ext>
            </a:extLst>
          </p:cNvPr>
          <p:cNvCxnSpPr>
            <a:cxnSpLocks/>
          </p:cNvCxnSpPr>
          <p:nvPr/>
        </p:nvCxnSpPr>
        <p:spPr>
          <a:xfrm flipV="1">
            <a:off x="1759527" y="1579418"/>
            <a:ext cx="0" cy="415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73CEC2F-D770-EF4E-D1B5-9D4B96D171F7}"/>
              </a:ext>
            </a:extLst>
          </p:cNvPr>
          <p:cNvCxnSpPr>
            <a:cxnSpLocks/>
          </p:cNvCxnSpPr>
          <p:nvPr/>
        </p:nvCxnSpPr>
        <p:spPr>
          <a:xfrm>
            <a:off x="8049491" y="4184072"/>
            <a:ext cx="7689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BE2865E7-D69E-21B5-6223-4EA1A3097177}"/>
              </a:ext>
            </a:extLst>
          </p:cNvPr>
          <p:cNvSpPr txBox="1"/>
          <p:nvPr/>
        </p:nvSpPr>
        <p:spPr>
          <a:xfrm>
            <a:off x="8589819" y="4350327"/>
            <a:ext cx="90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Tiempo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89C9254-5BA1-BB8C-B145-F72543054D2F}"/>
              </a:ext>
            </a:extLst>
          </p:cNvPr>
          <p:cNvSpPr txBox="1"/>
          <p:nvPr/>
        </p:nvSpPr>
        <p:spPr>
          <a:xfrm>
            <a:off x="1025236" y="2465990"/>
            <a:ext cx="774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0.25</a:t>
            </a: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5DF3D629-FA7D-E9EA-8E15-015FB2326317}"/>
              </a:ext>
            </a:extLst>
          </p:cNvPr>
          <p:cNvCxnSpPr>
            <a:cxnSpLocks/>
          </p:cNvCxnSpPr>
          <p:nvPr/>
        </p:nvCxnSpPr>
        <p:spPr>
          <a:xfrm>
            <a:off x="1759527" y="2661744"/>
            <a:ext cx="431569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CA9F29EF-5BBC-08D3-CB28-767B446790C2}"/>
              </a:ext>
            </a:extLst>
          </p:cNvPr>
          <p:cNvCxnSpPr>
            <a:cxnSpLocks/>
          </p:cNvCxnSpPr>
          <p:nvPr/>
        </p:nvCxnSpPr>
        <p:spPr>
          <a:xfrm>
            <a:off x="6061365" y="2661744"/>
            <a:ext cx="0" cy="149461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DA7F2EFF-0921-8DF5-DE84-0DA5B5C8EEB2}"/>
              </a:ext>
            </a:extLst>
          </p:cNvPr>
          <p:cNvSpPr/>
          <p:nvPr/>
        </p:nvSpPr>
        <p:spPr>
          <a:xfrm>
            <a:off x="7293265" y="1621899"/>
            <a:ext cx="304789" cy="230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7030A0"/>
              </a:solidFill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8486F678-FCD6-38F9-D427-D2BEC51D4573}"/>
              </a:ext>
            </a:extLst>
          </p:cNvPr>
          <p:cNvSpPr/>
          <p:nvPr/>
        </p:nvSpPr>
        <p:spPr>
          <a:xfrm>
            <a:off x="7293265" y="2068313"/>
            <a:ext cx="304789" cy="230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B4E6AF7C-6F4B-77CA-5071-379C145E465D}"/>
                  </a:ext>
                </a:extLst>
              </p:cNvPr>
              <p:cNvSpPr txBox="1"/>
              <p:nvPr/>
            </p:nvSpPr>
            <p:spPr>
              <a:xfrm>
                <a:off x="7698503" y="1604977"/>
                <a:ext cx="4476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𝑁𝑇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B4E6AF7C-6F4B-77CA-5071-379C145E4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503" y="1604977"/>
                <a:ext cx="447687" cy="276999"/>
              </a:xfrm>
              <a:prstGeom prst="rect">
                <a:avLst/>
              </a:prstGeom>
              <a:blipFill>
                <a:blip r:embed="rId2"/>
                <a:stretch>
                  <a:fillRect l="-6849" t="-4348" r="-411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BA483767-FBE8-72F5-BB39-F3E0336D1E9E}"/>
                  </a:ext>
                </a:extLst>
              </p:cNvPr>
              <p:cNvSpPr txBox="1"/>
              <p:nvPr/>
            </p:nvSpPr>
            <p:spPr>
              <a:xfrm>
                <a:off x="7707154" y="2018941"/>
                <a:ext cx="342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BA483767-FBE8-72F5-BB39-F3E0336D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154" y="2018941"/>
                <a:ext cx="342337" cy="276999"/>
              </a:xfrm>
              <a:prstGeom prst="rect">
                <a:avLst/>
              </a:prstGeom>
              <a:blipFill>
                <a:blip r:embed="rId3"/>
                <a:stretch>
                  <a:fillRect l="-10714" t="-4348" r="-71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7A42D88D-EDFB-83CC-43A3-F04B1B4CCA09}"/>
              </a:ext>
            </a:extLst>
          </p:cNvPr>
          <p:cNvSpPr txBox="1"/>
          <p:nvPr/>
        </p:nvSpPr>
        <p:spPr>
          <a:xfrm>
            <a:off x="7387938" y="4350327"/>
            <a:ext cx="54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34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2C2F95A-4630-DCB2-AB58-A6DB6759C426}"/>
              </a:ext>
            </a:extLst>
          </p:cNvPr>
          <p:cNvCxnSpPr>
            <a:cxnSpLocks/>
          </p:cNvCxnSpPr>
          <p:nvPr/>
        </p:nvCxnSpPr>
        <p:spPr>
          <a:xfrm>
            <a:off x="7581902" y="4073235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F604D75-5E79-60BA-2FCA-34608058E0F4}"/>
              </a:ext>
            </a:extLst>
          </p:cNvPr>
          <p:cNvSpPr txBox="1"/>
          <p:nvPr/>
        </p:nvSpPr>
        <p:spPr>
          <a:xfrm>
            <a:off x="8049491" y="4350327"/>
            <a:ext cx="54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35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0D2F318-95C9-B49A-8DA4-20ECC9361C72}"/>
              </a:ext>
            </a:extLst>
          </p:cNvPr>
          <p:cNvCxnSpPr>
            <a:cxnSpLocks/>
          </p:cNvCxnSpPr>
          <p:nvPr/>
        </p:nvCxnSpPr>
        <p:spPr>
          <a:xfrm>
            <a:off x="8243455" y="4073235"/>
            <a:ext cx="0" cy="16625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B9A183A-CF14-9272-E465-46CF0B52493B}"/>
              </a:ext>
            </a:extLst>
          </p:cNvPr>
          <p:cNvSpPr txBox="1"/>
          <p:nvPr/>
        </p:nvSpPr>
        <p:spPr>
          <a:xfrm>
            <a:off x="1025236" y="2931073"/>
            <a:ext cx="774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0.19</a:t>
            </a:r>
          </a:p>
        </p:txBody>
      </p:sp>
    </p:spTree>
    <p:extLst>
      <p:ext uri="{BB962C8B-B14F-4D97-AF65-F5344CB8AC3E}">
        <p14:creationId xmlns:p14="http://schemas.microsoft.com/office/powerpoint/2010/main" val="2840008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70</Words>
  <Application>Microsoft Office PowerPoint</Application>
  <PresentationFormat>Panorámica</PresentationFormat>
  <Paragraphs>69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CAMPOS TZOMPANTZI</dc:creator>
  <cp:lastModifiedBy>CARLOS CAMPOS TZOMPANTZI</cp:lastModifiedBy>
  <cp:revision>7</cp:revision>
  <dcterms:created xsi:type="dcterms:W3CDTF">2023-07-08T00:43:08Z</dcterms:created>
  <dcterms:modified xsi:type="dcterms:W3CDTF">2023-07-09T05:26:17Z</dcterms:modified>
</cp:coreProperties>
</file>